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706" autoAdjust="0"/>
  </p:normalViewPr>
  <p:slideViewPr>
    <p:cSldViewPr>
      <p:cViewPr>
        <p:scale>
          <a:sx n="100" d="100"/>
          <a:sy n="100" d="100"/>
        </p:scale>
        <p:origin x="19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12/12/2022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&lt;Name&gt;</a:t>
            </a:r>
          </a:p>
          <a:p>
            <a:endParaRPr lang="en-US" dirty="0"/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CE1A67-002C-7060-0838-CA2F130E6642}"/>
              </a:ext>
            </a:extLst>
          </p:cNvPr>
          <p:cNvSpPr/>
          <p:nvPr/>
        </p:nvSpPr>
        <p:spPr>
          <a:xfrm>
            <a:off x="1219200" y="1524001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6120B-6FAD-0DB4-D161-074DF4C8ADC9}"/>
              </a:ext>
            </a:extLst>
          </p:cNvPr>
          <p:cNvCxnSpPr>
            <a:cxnSpLocks/>
          </p:cNvCxnSpPr>
          <p:nvPr/>
        </p:nvCxnSpPr>
        <p:spPr>
          <a:xfrm>
            <a:off x="1219200" y="1295401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E7152-B6DC-29C2-ECFB-C1A12241A647}"/>
              </a:ext>
            </a:extLst>
          </p:cNvPr>
          <p:cNvCxnSpPr>
            <a:cxnSpLocks/>
          </p:cNvCxnSpPr>
          <p:nvPr/>
        </p:nvCxnSpPr>
        <p:spPr>
          <a:xfrm>
            <a:off x="3962400" y="1295401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12B133-C53C-988F-371C-D2DB7CE6791A}"/>
              </a:ext>
            </a:extLst>
          </p:cNvPr>
          <p:cNvCxnSpPr/>
          <p:nvPr/>
        </p:nvCxnSpPr>
        <p:spPr>
          <a:xfrm>
            <a:off x="5791200" y="1219201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5A2BC8-25FA-D3E7-73B2-D7A198AC8353}"/>
              </a:ext>
            </a:extLst>
          </p:cNvPr>
          <p:cNvCxnSpPr>
            <a:cxnSpLocks/>
          </p:cNvCxnSpPr>
          <p:nvPr/>
        </p:nvCxnSpPr>
        <p:spPr>
          <a:xfrm>
            <a:off x="1219200" y="1219201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348AFC-C735-F80B-37BC-69012B1FCB81}"/>
              </a:ext>
            </a:extLst>
          </p:cNvPr>
          <p:cNvSpPr txBox="1"/>
          <p:nvPr/>
        </p:nvSpPr>
        <p:spPr>
          <a:xfrm>
            <a:off x="3352800" y="114300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85ED32-9491-A2BB-CEA1-58B9B161D78E}"/>
              </a:ext>
            </a:extLst>
          </p:cNvPr>
          <p:cNvCxnSpPr>
            <a:cxnSpLocks/>
          </p:cNvCxnSpPr>
          <p:nvPr/>
        </p:nvCxnSpPr>
        <p:spPr>
          <a:xfrm>
            <a:off x="6019800" y="1524001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315387-378E-8C6A-7FDE-5D76BE709121}"/>
              </a:ext>
            </a:extLst>
          </p:cNvPr>
          <p:cNvCxnSpPr>
            <a:cxnSpLocks/>
          </p:cNvCxnSpPr>
          <p:nvPr/>
        </p:nvCxnSpPr>
        <p:spPr>
          <a:xfrm>
            <a:off x="5943600" y="152400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0CC11B-6656-4977-820A-8C9C447D32F3}"/>
              </a:ext>
            </a:extLst>
          </p:cNvPr>
          <p:cNvCxnSpPr>
            <a:cxnSpLocks/>
          </p:cNvCxnSpPr>
          <p:nvPr/>
        </p:nvCxnSpPr>
        <p:spPr>
          <a:xfrm flipV="1">
            <a:off x="6019800" y="3276601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430EDE-4C7A-81E9-899A-04C383898C92}"/>
              </a:ext>
            </a:extLst>
          </p:cNvPr>
          <p:cNvSpPr txBox="1"/>
          <p:nvPr/>
        </p:nvSpPr>
        <p:spPr>
          <a:xfrm>
            <a:off x="5867400" y="289560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B4A62-5E0E-7860-36C3-59C32E63D656}"/>
              </a:ext>
            </a:extLst>
          </p:cNvPr>
          <p:cNvSpPr/>
          <p:nvPr/>
        </p:nvSpPr>
        <p:spPr>
          <a:xfrm>
            <a:off x="3041540" y="3941234"/>
            <a:ext cx="457200" cy="33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Button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F5FBDB-AAAE-B0FD-229A-273741FAAFED}"/>
              </a:ext>
            </a:extLst>
          </p:cNvPr>
          <p:cNvCxnSpPr>
            <a:cxnSpLocks/>
          </p:cNvCxnSpPr>
          <p:nvPr/>
        </p:nvCxnSpPr>
        <p:spPr>
          <a:xfrm>
            <a:off x="1219200" y="4800601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83A0D6-CF17-63C8-57B3-97267EFEBC66}"/>
              </a:ext>
            </a:extLst>
          </p:cNvPr>
          <p:cNvCxnSpPr>
            <a:cxnSpLocks/>
          </p:cNvCxnSpPr>
          <p:nvPr/>
        </p:nvCxnSpPr>
        <p:spPr>
          <a:xfrm>
            <a:off x="2786811" y="4792983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808C15-D469-30B6-44F6-3BA36DD86239}"/>
              </a:ext>
            </a:extLst>
          </p:cNvPr>
          <p:cNvCxnSpPr>
            <a:cxnSpLocks/>
          </p:cNvCxnSpPr>
          <p:nvPr/>
        </p:nvCxnSpPr>
        <p:spPr>
          <a:xfrm>
            <a:off x="3505200" y="4724401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FF95B1-78C6-7E98-647A-D3FD9A8CA1B5}"/>
              </a:ext>
            </a:extLst>
          </p:cNvPr>
          <p:cNvCxnSpPr>
            <a:cxnSpLocks/>
          </p:cNvCxnSpPr>
          <p:nvPr/>
        </p:nvCxnSpPr>
        <p:spPr>
          <a:xfrm>
            <a:off x="1219200" y="4724401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26F0FA-0E47-07CB-1CC3-FDEA014C6BAE}"/>
              </a:ext>
            </a:extLst>
          </p:cNvPr>
          <p:cNvSpPr txBox="1"/>
          <p:nvPr/>
        </p:nvSpPr>
        <p:spPr>
          <a:xfrm>
            <a:off x="2133600" y="46482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A7FC-EDA6-823D-88E9-5B87BAAE609B}"/>
              </a:ext>
            </a:extLst>
          </p:cNvPr>
          <p:cNvSpPr/>
          <p:nvPr/>
        </p:nvSpPr>
        <p:spPr>
          <a:xfrm>
            <a:off x="1914300" y="1858975"/>
            <a:ext cx="3249201" cy="16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EAB35A-456A-6595-9B6D-FB1360581F71}"/>
              </a:ext>
            </a:extLst>
          </p:cNvPr>
          <p:cNvSpPr/>
          <p:nvPr/>
        </p:nvSpPr>
        <p:spPr>
          <a:xfrm>
            <a:off x="4949770" y="3805768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E76E7F-0ED8-F777-8726-9C7F78F9C4F6}"/>
              </a:ext>
            </a:extLst>
          </p:cNvPr>
          <p:cNvCxnSpPr>
            <a:cxnSpLocks/>
          </p:cNvCxnSpPr>
          <p:nvPr/>
        </p:nvCxnSpPr>
        <p:spPr>
          <a:xfrm>
            <a:off x="5943600" y="457200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FB37ABD-9140-C561-698B-4784E135E652}"/>
              </a:ext>
            </a:extLst>
          </p:cNvPr>
          <p:cNvSpPr txBox="1"/>
          <p:nvPr/>
        </p:nvSpPr>
        <p:spPr>
          <a:xfrm>
            <a:off x="3048000" y="51816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75B581-19AC-3808-D3C0-F6FBF4122F05}"/>
              </a:ext>
            </a:extLst>
          </p:cNvPr>
          <p:cNvSpPr/>
          <p:nvPr/>
        </p:nvSpPr>
        <p:spPr>
          <a:xfrm>
            <a:off x="1447799" y="3805768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F8D741-5787-B638-810C-814C09E6F1DD}"/>
              </a:ext>
            </a:extLst>
          </p:cNvPr>
          <p:cNvSpPr/>
          <p:nvPr/>
        </p:nvSpPr>
        <p:spPr>
          <a:xfrm>
            <a:off x="3636410" y="3941234"/>
            <a:ext cx="457200" cy="33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Button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981211-12E1-DC32-2F24-EA05C1A07E53}"/>
              </a:ext>
            </a:extLst>
          </p:cNvPr>
          <p:cNvSpPr/>
          <p:nvPr/>
        </p:nvSpPr>
        <p:spPr>
          <a:xfrm>
            <a:off x="1254521" y="2450878"/>
            <a:ext cx="457200" cy="33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LED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79E32B-C179-E9B8-D9A3-6CA2CA2DA170}"/>
              </a:ext>
            </a:extLst>
          </p:cNvPr>
          <p:cNvSpPr/>
          <p:nvPr/>
        </p:nvSpPr>
        <p:spPr>
          <a:xfrm>
            <a:off x="1254521" y="2036010"/>
            <a:ext cx="457200" cy="33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LED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2FF978-634E-D3B5-C443-3226452D9120}"/>
              </a:ext>
            </a:extLst>
          </p:cNvPr>
          <p:cNvSpPr/>
          <p:nvPr/>
        </p:nvSpPr>
        <p:spPr>
          <a:xfrm>
            <a:off x="1254521" y="2869978"/>
            <a:ext cx="457200" cy="33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LED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5CE3C9-62B4-CDAF-A179-7B1EE7DC2F8B}"/>
              </a:ext>
            </a:extLst>
          </p:cNvPr>
          <p:cNvSpPr/>
          <p:nvPr/>
        </p:nvSpPr>
        <p:spPr>
          <a:xfrm rot="16200000">
            <a:off x="7828784" y="2243572"/>
            <a:ext cx="2596714" cy="138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6E012B-97EE-A754-A0BE-20430252585D}"/>
              </a:ext>
            </a:extLst>
          </p:cNvPr>
          <p:cNvSpPr/>
          <p:nvPr/>
        </p:nvSpPr>
        <p:spPr>
          <a:xfrm>
            <a:off x="6858001" y="1524001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7B1715-B2E0-A05B-378F-7A0B53FF1310}"/>
              </a:ext>
            </a:extLst>
          </p:cNvPr>
          <p:cNvSpPr txBox="1"/>
          <p:nvPr/>
        </p:nvSpPr>
        <p:spPr>
          <a:xfrm rot="10800000">
            <a:off x="10277700" y="15240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5AA054-6CB7-9130-9691-884AAD3CC353}"/>
              </a:ext>
            </a:extLst>
          </p:cNvPr>
          <p:cNvCxnSpPr>
            <a:cxnSpLocks/>
          </p:cNvCxnSpPr>
          <p:nvPr/>
        </p:nvCxnSpPr>
        <p:spPr>
          <a:xfrm>
            <a:off x="3962943" y="3632717"/>
            <a:ext cx="11430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B0EA02B-39FF-55DB-E628-7A9E6B8D343E}"/>
              </a:ext>
            </a:extLst>
          </p:cNvPr>
          <p:cNvCxnSpPr>
            <a:cxnSpLocks/>
          </p:cNvCxnSpPr>
          <p:nvPr/>
        </p:nvCxnSpPr>
        <p:spPr>
          <a:xfrm>
            <a:off x="1829342" y="3623193"/>
            <a:ext cx="1181101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B5F6F7-6C47-F589-1218-F01F704395C9}"/>
              </a:ext>
            </a:extLst>
          </p:cNvPr>
          <p:cNvSpPr txBox="1"/>
          <p:nvPr/>
        </p:nvSpPr>
        <p:spPr>
          <a:xfrm>
            <a:off x="3277686" y="34993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C8E2EA9-4E76-1623-10F9-EEDE05D2EE11}"/>
              </a:ext>
            </a:extLst>
          </p:cNvPr>
          <p:cNvCxnSpPr>
            <a:cxnSpLocks/>
          </p:cNvCxnSpPr>
          <p:nvPr/>
        </p:nvCxnSpPr>
        <p:spPr>
          <a:xfrm>
            <a:off x="1803286" y="2895601"/>
            <a:ext cx="0" cy="59266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45A034-B9E2-28DA-07CE-5265CC1A39AB}"/>
              </a:ext>
            </a:extLst>
          </p:cNvPr>
          <p:cNvCxnSpPr>
            <a:cxnSpLocks/>
          </p:cNvCxnSpPr>
          <p:nvPr/>
        </p:nvCxnSpPr>
        <p:spPr>
          <a:xfrm>
            <a:off x="1803286" y="1790701"/>
            <a:ext cx="0" cy="68579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136C4E3-F185-9870-E2FD-18BA467A3A44}"/>
              </a:ext>
            </a:extLst>
          </p:cNvPr>
          <p:cNvSpPr txBox="1"/>
          <p:nvPr/>
        </p:nvSpPr>
        <p:spPr>
          <a:xfrm rot="5400000">
            <a:off x="1569534" y="25204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2D01E9-E20C-0647-5321-EEC6A5E3FC2F}"/>
              </a:ext>
            </a:extLst>
          </p:cNvPr>
          <p:cNvCxnSpPr>
            <a:cxnSpLocks/>
          </p:cNvCxnSpPr>
          <p:nvPr/>
        </p:nvCxnSpPr>
        <p:spPr>
          <a:xfrm>
            <a:off x="3537789" y="4800601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18A882-78EF-F587-8F01-C0F47294F3F2}"/>
              </a:ext>
            </a:extLst>
          </p:cNvPr>
          <p:cNvCxnSpPr>
            <a:cxnSpLocks/>
          </p:cNvCxnSpPr>
          <p:nvPr/>
        </p:nvCxnSpPr>
        <p:spPr>
          <a:xfrm>
            <a:off x="5105400" y="4792983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EE9DAB-141E-2356-F61D-CC4C5F87B702}"/>
              </a:ext>
            </a:extLst>
          </p:cNvPr>
          <p:cNvCxnSpPr>
            <a:cxnSpLocks/>
          </p:cNvCxnSpPr>
          <p:nvPr/>
        </p:nvCxnSpPr>
        <p:spPr>
          <a:xfrm>
            <a:off x="5823789" y="4724401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1E4550-3532-4ADA-9507-7D300AF9E18D}"/>
              </a:ext>
            </a:extLst>
          </p:cNvPr>
          <p:cNvCxnSpPr>
            <a:cxnSpLocks/>
          </p:cNvCxnSpPr>
          <p:nvPr/>
        </p:nvCxnSpPr>
        <p:spPr>
          <a:xfrm>
            <a:off x="3537789" y="4724401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98D625-A1BA-BA83-4BD2-9BA104651814}"/>
              </a:ext>
            </a:extLst>
          </p:cNvPr>
          <p:cNvSpPr txBox="1"/>
          <p:nvPr/>
        </p:nvSpPr>
        <p:spPr>
          <a:xfrm>
            <a:off x="4487200" y="46159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2.5”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FF91D8-4F07-6687-3271-C1DEAED214AF}"/>
              </a:ext>
            </a:extLst>
          </p:cNvPr>
          <p:cNvCxnSpPr>
            <a:cxnSpLocks/>
          </p:cNvCxnSpPr>
          <p:nvPr/>
        </p:nvCxnSpPr>
        <p:spPr>
          <a:xfrm>
            <a:off x="6836812" y="1211582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A016C4-C482-BFB6-0795-213B242C4098}"/>
              </a:ext>
            </a:extLst>
          </p:cNvPr>
          <p:cNvCxnSpPr>
            <a:cxnSpLocks/>
          </p:cNvCxnSpPr>
          <p:nvPr/>
        </p:nvCxnSpPr>
        <p:spPr>
          <a:xfrm>
            <a:off x="6869401" y="1287782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8D64A7-56B7-1513-E716-3DA987B4BEE6}"/>
              </a:ext>
            </a:extLst>
          </p:cNvPr>
          <p:cNvCxnSpPr>
            <a:cxnSpLocks/>
          </p:cNvCxnSpPr>
          <p:nvPr/>
        </p:nvCxnSpPr>
        <p:spPr>
          <a:xfrm>
            <a:off x="8437012" y="1280164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ADEAF2-A678-9B36-1379-F46B656E22F4}"/>
              </a:ext>
            </a:extLst>
          </p:cNvPr>
          <p:cNvCxnSpPr>
            <a:cxnSpLocks/>
          </p:cNvCxnSpPr>
          <p:nvPr/>
        </p:nvCxnSpPr>
        <p:spPr>
          <a:xfrm>
            <a:off x="9155401" y="1211582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C17246-433B-4141-5CBB-501BA09BA87F}"/>
              </a:ext>
            </a:extLst>
          </p:cNvPr>
          <p:cNvCxnSpPr>
            <a:cxnSpLocks/>
          </p:cNvCxnSpPr>
          <p:nvPr/>
        </p:nvCxnSpPr>
        <p:spPr>
          <a:xfrm>
            <a:off x="6869401" y="1211582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F8B506-F1C9-92FA-3244-C0106B356154}"/>
              </a:ext>
            </a:extLst>
          </p:cNvPr>
          <p:cNvSpPr txBox="1"/>
          <p:nvPr/>
        </p:nvSpPr>
        <p:spPr>
          <a:xfrm>
            <a:off x="7822212" y="103453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2.5”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8892</TotalTime>
  <Words>131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Jonathan chang</cp:lastModifiedBy>
  <cp:revision>412</cp:revision>
  <dcterms:created xsi:type="dcterms:W3CDTF">2018-01-09T20:24:50Z</dcterms:created>
  <dcterms:modified xsi:type="dcterms:W3CDTF">2022-12-13T04:16:10Z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