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zh-TW"/>
    </a:defPPr>
    <a:lvl1pPr marL="0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1pPr>
    <a:lvl2pPr marL="2159838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2pPr>
    <a:lvl3pPr marL="4319676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3pPr>
    <a:lvl4pPr marL="6479514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4pPr>
    <a:lvl5pPr marL="8639352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5pPr>
    <a:lvl6pPr marL="10799190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6pPr>
    <a:lvl7pPr marL="12959028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7pPr>
    <a:lvl8pPr marL="15118866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8pPr>
    <a:lvl9pPr marL="17278704" algn="l" defTabSz="4319676" rtl="0" eaLnBrk="1" latinLnBrk="0" hangingPunct="1">
      <a:defRPr sz="84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" d="100"/>
          <a:sy n="12" d="100"/>
        </p:scale>
        <p:origin x="2563" y="149"/>
      </p:cViewPr>
      <p:guideLst>
        <p:guide orient="horz" pos="1369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947" y="13420201"/>
            <a:ext cx="27539395" cy="92601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59894" y="24480362"/>
            <a:ext cx="226795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242547" y="10900163"/>
            <a:ext cx="25829433" cy="23222343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43003" y="10900163"/>
            <a:ext cx="76959559" cy="23222343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8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9320" y="27760414"/>
            <a:ext cx="27539395" cy="8580127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59320" y="18310277"/>
            <a:ext cx="27539395" cy="9450136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7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43002" y="63500941"/>
            <a:ext cx="51394494" cy="1796226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7677483" y="63500941"/>
            <a:ext cx="51394497" cy="1796226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8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965" y="1730028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19965" y="9670146"/>
            <a:ext cx="14315312" cy="4030057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19965" y="13700203"/>
            <a:ext cx="14315312" cy="2489037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6458390" y="9670146"/>
            <a:ext cx="14320935" cy="4030057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6458390" y="13700203"/>
            <a:ext cx="14320935" cy="24890370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3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967" y="1720026"/>
            <a:ext cx="10659142" cy="7320108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7221" y="1720028"/>
            <a:ext cx="18112102" cy="3687054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19967" y="9040137"/>
            <a:ext cx="10659142" cy="2955044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6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50488" y="30240447"/>
            <a:ext cx="19439573" cy="357005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350488" y="3860057"/>
            <a:ext cx="19439573" cy="25920383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50488" y="33810503"/>
            <a:ext cx="19439573" cy="5070072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6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19965" y="1730028"/>
            <a:ext cx="29159359" cy="7200106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19965" y="10080153"/>
            <a:ext cx="29159359" cy="28510424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E8C8-E729-40B7-8E35-B9CEA682F41A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1069757" y="40040595"/>
            <a:ext cx="10259775" cy="2300034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A58C-BE33-4CC8-AC5F-E62F574C9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89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  <a:alpha val="5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19932" y="1264728"/>
            <a:ext cx="30689550" cy="714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138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ctr" defTabSz="4389438"/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389438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author</a:t>
            </a:r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algn="ctr" defTabSz="4389438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 of author</a:t>
            </a:r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 defTabSz="4389438"/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 of author</a:t>
            </a:r>
            <a:r>
              <a:rPr lang="en-US" altLang="zh-TW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 defTabSz="4389438"/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ctr" defTabSz="4389438"/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1" name="TextBox 25"/>
          <p:cNvSpPr txBox="1"/>
          <p:nvPr/>
        </p:nvSpPr>
        <p:spPr>
          <a:xfrm>
            <a:off x="22933819" y="53102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P00x_IRICBW2017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2992550" y="23303695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-2381" y="-199144"/>
            <a:ext cx="18473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Picture 6" descr="http://www.icsu.org/what-we-do/interdisciplinary-bodies/cospar/COSPAR_logo.gif/image_min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439" y="2832623"/>
            <a:ext cx="3902109" cy="415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8" descr="https://upload.wikimedia.org/wikipedia/commons/thumb/3/3a/NCULogo.svg/200px-NCU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83" y="2827142"/>
            <a:ext cx="4221979" cy="38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17924" y="9508062"/>
            <a:ext cx="15001186" cy="930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17924" y="19175155"/>
            <a:ext cx="15001186" cy="8062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19932" y="27597194"/>
            <a:ext cx="15001186" cy="1482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6726358" y="9508063"/>
            <a:ext cx="15001186" cy="2577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6695633" y="35566887"/>
            <a:ext cx="15001186" cy="682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128392" y="27597194"/>
            <a:ext cx="1493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 and Methodology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1319810" y="35624792"/>
            <a:ext cx="5943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18575908" y="9502975"/>
            <a:ext cx="118261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783911" y="9476488"/>
            <a:ext cx="148852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 Box 42"/>
          <p:cNvSpPr txBox="1">
            <a:spLocks noChangeArrowheads="1"/>
          </p:cNvSpPr>
          <p:nvPr/>
        </p:nvSpPr>
        <p:spPr bwMode="auto">
          <a:xfrm>
            <a:off x="783911" y="19175155"/>
            <a:ext cx="148550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20524" y="14365940"/>
            <a:ext cx="7288958" cy="629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749376" y="20769212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Caption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086073" y="29423900"/>
            <a:ext cx="7288958" cy="629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0556993" y="3581992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Caption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48659" y="10441789"/>
            <a:ext cx="1469032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TW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Ionospheric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scintillations can significantly disturb satellite positioning, navigation, and communication. FORMOSAT-3/COSMIC provides the first 3-D global observation by solo instrument (radio occultation experiment, GOX). The GPS L-band amplitude fluctuation from 50Hz signal is received and recorded by F3/C GOX to calculate S4-index from 50-800km altitude. The global F3/C S4 index are subdivided and examined in various latitudes, longitudes, altitudes, and seasons during 2007-2012. The F-region scintillations in the equatorial and low-latitude ionosphere start around post-sunset period and often persist till post-midnight hours (0300 MLT, magnetic local time) during the March and September equinox as well as December Solstice seasons. The E-region scintillations reveal a clear solar zenith effect and yield pronounced intensities in mid-latitudes during the Summer Solstice seasons, which are well correlated with occurrences of the sporadic E-layer. 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3" name="圖片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353" y="21863795"/>
            <a:ext cx="8340784" cy="342979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9996186" y="2534517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Caption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179</Words>
  <Application>Microsoft Office PowerPoint</Application>
  <PresentationFormat>自訂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Symbol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ie12</dc:creator>
  <cp:lastModifiedBy>555</cp:lastModifiedBy>
  <cp:revision>17</cp:revision>
  <dcterms:created xsi:type="dcterms:W3CDTF">2016-03-01T06:15:40Z</dcterms:created>
  <dcterms:modified xsi:type="dcterms:W3CDTF">2017-05-19T17:21:57Z</dcterms:modified>
</cp:coreProperties>
</file>