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58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411E"/>
    <a:srgbClr val="905D2C"/>
    <a:srgbClr val="790033"/>
    <a:srgbClr val="79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C7A58-ADC1-4924-8B67-7616812F030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7498A-0C6F-45D3-B32B-80D96D4C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46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7498A-0C6F-45D3-B32B-80D96D4C49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C169-93AA-A4FA-D1BE-6ADAA47D6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9C299-D6CD-D0C0-F10E-2FB2AB55F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76C72-1443-BA62-DD28-081AECF9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D640-09FC-4EEB-8AA7-65D052535D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7F86-2837-19FD-C5A5-08972982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EE59-CDC0-E5EE-5C72-2879D54C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240B-C914-4E56-8505-A059CBDEB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0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AFD5-57EE-12CF-B7E6-E8E2AB53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6C37A-F7EE-5094-7E4A-5ED6DCA34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078E3-6692-3F0D-E2BE-CBECA73C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D640-09FC-4EEB-8AA7-65D052535D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D5B7-2437-0BB6-92AC-E534E19D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6F3D-4B61-252A-7B87-DDC2211A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240B-C914-4E56-8505-A059CBDEB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C3870-1BEE-307F-1463-F622C9D99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BED51-1C8C-1E8A-BA2B-ABFF163D8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A3ABB-9A3C-8039-4E58-01B3F2BE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D640-09FC-4EEB-8AA7-65D052535D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CE200-4CE6-40AA-1ECC-0EF65E22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4F459-4E2C-5D5E-4C94-AE262455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240B-C914-4E56-8505-A059CBDEB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6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87D6-03E6-1702-4466-AE0B1099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AF4-AFC7-5D8C-40CA-DBD10E1E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B50D-209E-17A0-4D87-09E6966D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D640-09FC-4EEB-8AA7-65D052535D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46906-A827-C703-18D1-1070C89E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2B0D-48F6-E93E-6E38-C5602EC0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240B-C914-4E56-8505-A059CBDEB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A904-45AD-048B-E948-1513ACB5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BD8A4-05FF-AB14-CC2F-407C9B18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9F59B-FF61-5FA7-4ECF-EA51BC33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D640-09FC-4EEB-8AA7-65D052535D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0BE06-BBAD-A2F7-B91F-EC4A3E10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80E89-F57A-4E46-4C61-3181E897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240B-C914-4E56-8505-A059CBDEB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2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BD39-ADB7-6266-248D-CAA21903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0BF7-9C46-C187-027A-5315E44F7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1C740-B673-74FE-48D9-898252738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40F86-551C-3E6C-A6BA-32DA82D7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D640-09FC-4EEB-8AA7-65D052535D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4FEBE-DD4E-65A8-C3AC-AF2E70B0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69AB2-C4B6-43C8-C1D2-25BB23C6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240B-C914-4E56-8505-A059CBDEB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5E19-83B1-7601-4564-57DA7AD6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8004D-7AFD-EE96-FCC6-E8896168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764A1-A037-74A9-A535-EFCFB9FE8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3DCE2-411B-27E8-F238-688E804CA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3D192-FAA4-30EA-1D07-4933C22A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BE887-ADD1-A0F2-4284-8FAB86C0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D640-09FC-4EEB-8AA7-65D052535D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292E0-3B83-2F8F-58E7-B2051DE3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3ECF2-220D-A537-6F5F-3DB5C3C3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240B-C914-4E56-8505-A059CBDEB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11-69E2-7EC4-732D-FD6C3E50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C8232-00E5-6046-59E5-C24B5906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D640-09FC-4EEB-8AA7-65D052535D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BB6FA-2B90-38E0-2DB9-1AC94925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E4121-77AD-F748-888F-2EF16C0C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240B-C914-4E56-8505-A059CBDEB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8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C1AF8-B78A-CEB1-5901-6B939F1F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D640-09FC-4EEB-8AA7-65D052535D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1640E-89F4-D31D-C69B-676A1F0A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493E-DACC-2EDC-122E-CD1828CF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240B-C914-4E56-8505-A059CBDEB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21DA-9C29-D67E-1C2D-A6FA5B29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5815-8C36-E058-C6B9-1269073D9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CC36A-D336-E438-506B-7D8E1838F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33CE0-1C6E-F5BD-F951-1B723F62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D640-09FC-4EEB-8AA7-65D052535D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BF8ED-3553-3B9A-AB71-CACC1D4D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4C7DD-7DF5-2A5A-E30B-39054311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240B-C914-4E56-8505-A059CBDEB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8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F660-5D9A-2EB5-1AF8-3EAAE56B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209A9-5C35-DDCD-361A-76245CA48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E7C80-1175-F04D-F9EC-F5B3219C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D3A45-DE88-6769-FDE2-14C35344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D640-09FC-4EEB-8AA7-65D052535D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3AECE-3320-5B74-9974-4D0BA9B6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91C22-4731-58E0-4565-EA240868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240B-C914-4E56-8505-A059CBDEB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34442-30B5-27C6-5F7E-A66CC5E2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5F2C-A454-6BF0-53CC-C9F4E33F3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0AD63-18BD-E7CC-C28B-F63BA9116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EAD640-09FC-4EEB-8AA7-65D052535D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A3BA-7EA0-87ED-9B88-532D750CE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15677-50F3-3DFD-F4C3-4FEA2E67C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D2240B-C914-4E56-8505-A059CBDEB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2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roup 1191">
            <a:extLst>
              <a:ext uri="{FF2B5EF4-FFF2-40B4-BE49-F238E27FC236}">
                <a16:creationId xmlns:a16="http://schemas.microsoft.com/office/drawing/2014/main" id="{B0836BC6-3674-7ABA-41E5-E20CEE5013F5}"/>
              </a:ext>
            </a:extLst>
          </p:cNvPr>
          <p:cNvGrpSpPr/>
          <p:nvPr/>
        </p:nvGrpSpPr>
        <p:grpSpPr>
          <a:xfrm>
            <a:off x="126345" y="117987"/>
            <a:ext cx="2734120" cy="3067794"/>
            <a:chOff x="126345" y="117987"/>
            <a:chExt cx="2734120" cy="3067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02BD69-2F8A-F94B-E665-E52E946B1DAE}"/>
                </a:ext>
              </a:extLst>
            </p:cNvPr>
            <p:cNvSpPr/>
            <p:nvPr/>
          </p:nvSpPr>
          <p:spPr>
            <a:xfrm>
              <a:off x="126345" y="3029371"/>
              <a:ext cx="2734120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B51011-F923-EF64-E577-F7683D57D484}"/>
                </a:ext>
              </a:extLst>
            </p:cNvPr>
            <p:cNvSpPr/>
            <p:nvPr/>
          </p:nvSpPr>
          <p:spPr>
            <a:xfrm rot="16200000">
              <a:off x="141012" y="1598773"/>
              <a:ext cx="2704785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F4211A-20D2-D732-ED71-9F9C21E1EAF0}"/>
                </a:ext>
              </a:extLst>
            </p:cNvPr>
            <p:cNvSpPr/>
            <p:nvPr/>
          </p:nvSpPr>
          <p:spPr>
            <a:xfrm>
              <a:off x="1415200" y="168175"/>
              <a:ext cx="1203158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C0E5AD4-8F37-18C0-6E4C-7F42F694B7D9}"/>
                </a:ext>
              </a:extLst>
            </p:cNvPr>
            <p:cNvCxnSpPr>
              <a:cxnSpLocks/>
            </p:cNvCxnSpPr>
            <p:nvPr/>
          </p:nvCxnSpPr>
          <p:spPr>
            <a:xfrm>
              <a:off x="2359742" y="117987"/>
              <a:ext cx="0" cy="481781"/>
            </a:xfrm>
            <a:prstGeom prst="line">
              <a:avLst/>
            </a:prstGeom>
            <a:ln w="76200">
              <a:solidFill>
                <a:srgbClr val="6441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AD2B8C6-641A-22BE-203D-6669F8289B06}"/>
                </a:ext>
              </a:extLst>
            </p:cNvPr>
            <p:cNvSpPr/>
            <p:nvPr/>
          </p:nvSpPr>
          <p:spPr>
            <a:xfrm>
              <a:off x="2239633" y="599768"/>
              <a:ext cx="240218" cy="377507"/>
            </a:xfrm>
            <a:custGeom>
              <a:avLst/>
              <a:gdLst>
                <a:gd name="connsiteX0" fmla="*/ 932037 w 2260461"/>
                <a:gd name="connsiteY0" fmla="*/ 37927 h 3552359"/>
                <a:gd name="connsiteX1" fmla="*/ 745224 w 2260461"/>
                <a:gd name="connsiteY1" fmla="*/ 96921 h 3552359"/>
                <a:gd name="connsiteX2" fmla="*/ 568243 w 2260461"/>
                <a:gd name="connsiteY2" fmla="*/ 588534 h 3552359"/>
                <a:gd name="connsiteX3" fmla="*/ 174953 w 2260461"/>
                <a:gd name="connsiteY3" fmla="*/ 1473437 h 3552359"/>
                <a:gd name="connsiteX4" fmla="*/ 37301 w 2260461"/>
                <a:gd name="connsiteY4" fmla="*/ 2663140 h 3552359"/>
                <a:gd name="connsiteX5" fmla="*/ 833714 w 2260461"/>
                <a:gd name="connsiteY5" fmla="*/ 3430056 h 3552359"/>
                <a:gd name="connsiteX6" fmla="*/ 1492475 w 2260461"/>
                <a:gd name="connsiteY6" fmla="*/ 3459553 h 3552359"/>
                <a:gd name="connsiteX7" fmla="*/ 2151237 w 2260461"/>
                <a:gd name="connsiteY7" fmla="*/ 2535321 h 3552359"/>
                <a:gd name="connsiteX8" fmla="*/ 2229895 w 2260461"/>
                <a:gd name="connsiteY8" fmla="*/ 1552095 h 3552359"/>
                <a:gd name="connsiteX9" fmla="*/ 1836605 w 2260461"/>
                <a:gd name="connsiteY9" fmla="*/ 627863 h 3552359"/>
                <a:gd name="connsiteX10" fmla="*/ 1295830 w 2260461"/>
                <a:gd name="connsiteY10" fmla="*/ 47760 h 3552359"/>
                <a:gd name="connsiteX11" fmla="*/ 932037 w 2260461"/>
                <a:gd name="connsiteY11" fmla="*/ 37927 h 35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0461" h="3552359">
                  <a:moveTo>
                    <a:pt x="932037" y="37927"/>
                  </a:moveTo>
                  <a:cubicBezTo>
                    <a:pt x="840269" y="46121"/>
                    <a:pt x="805856" y="5153"/>
                    <a:pt x="745224" y="96921"/>
                  </a:cubicBezTo>
                  <a:cubicBezTo>
                    <a:pt x="684592" y="188689"/>
                    <a:pt x="663288" y="359115"/>
                    <a:pt x="568243" y="588534"/>
                  </a:cubicBezTo>
                  <a:cubicBezTo>
                    <a:pt x="473198" y="817953"/>
                    <a:pt x="263443" y="1127669"/>
                    <a:pt x="174953" y="1473437"/>
                  </a:cubicBezTo>
                  <a:cubicBezTo>
                    <a:pt x="86463" y="1819205"/>
                    <a:pt x="-72492" y="2337037"/>
                    <a:pt x="37301" y="2663140"/>
                  </a:cubicBezTo>
                  <a:cubicBezTo>
                    <a:pt x="147094" y="2989243"/>
                    <a:pt x="591185" y="3297321"/>
                    <a:pt x="833714" y="3430056"/>
                  </a:cubicBezTo>
                  <a:cubicBezTo>
                    <a:pt x="1076243" y="3562791"/>
                    <a:pt x="1272888" y="3608675"/>
                    <a:pt x="1492475" y="3459553"/>
                  </a:cubicBezTo>
                  <a:cubicBezTo>
                    <a:pt x="1712062" y="3310431"/>
                    <a:pt x="2028334" y="2853231"/>
                    <a:pt x="2151237" y="2535321"/>
                  </a:cubicBezTo>
                  <a:cubicBezTo>
                    <a:pt x="2274140" y="2217411"/>
                    <a:pt x="2282334" y="1870004"/>
                    <a:pt x="2229895" y="1552095"/>
                  </a:cubicBezTo>
                  <a:cubicBezTo>
                    <a:pt x="2177456" y="1234186"/>
                    <a:pt x="1992283" y="878586"/>
                    <a:pt x="1836605" y="627863"/>
                  </a:cubicBezTo>
                  <a:cubicBezTo>
                    <a:pt x="1680928" y="377141"/>
                    <a:pt x="1444953" y="144444"/>
                    <a:pt x="1295830" y="47760"/>
                  </a:cubicBezTo>
                  <a:cubicBezTo>
                    <a:pt x="1146707" y="-48924"/>
                    <a:pt x="1023805" y="29733"/>
                    <a:pt x="932037" y="37927"/>
                  </a:cubicBezTo>
                  <a:close/>
                </a:path>
              </a:pathLst>
            </a:custGeom>
            <a:noFill/>
            <a:ln w="76200">
              <a:solidFill>
                <a:srgbClr val="6441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780D9766-1A61-6A5E-F939-B124AC87D644}"/>
              </a:ext>
            </a:extLst>
          </p:cNvPr>
          <p:cNvGrpSpPr/>
          <p:nvPr/>
        </p:nvGrpSpPr>
        <p:grpSpPr>
          <a:xfrm>
            <a:off x="126345" y="3475462"/>
            <a:ext cx="2734120" cy="3067794"/>
            <a:chOff x="126345" y="3475462"/>
            <a:chExt cx="2734120" cy="3067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6CD8D06-5413-2813-3E3B-895F5832B191}"/>
                </a:ext>
              </a:extLst>
            </p:cNvPr>
            <p:cNvSpPr/>
            <p:nvPr/>
          </p:nvSpPr>
          <p:spPr>
            <a:xfrm>
              <a:off x="126345" y="6386846"/>
              <a:ext cx="2734120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C85ED1B-323D-4CC0-E23B-7D96AE36862C}"/>
                </a:ext>
              </a:extLst>
            </p:cNvPr>
            <p:cNvSpPr/>
            <p:nvPr/>
          </p:nvSpPr>
          <p:spPr>
            <a:xfrm rot="16200000">
              <a:off x="141012" y="4956248"/>
              <a:ext cx="2704785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B91718D-F145-3A05-B608-DE0819E662FA}"/>
                </a:ext>
              </a:extLst>
            </p:cNvPr>
            <p:cNvSpPr/>
            <p:nvPr/>
          </p:nvSpPr>
          <p:spPr>
            <a:xfrm>
              <a:off x="1415200" y="3525650"/>
              <a:ext cx="1203158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82FE60F8-9DD4-7189-E6FE-0171A56C7001}"/>
                </a:ext>
              </a:extLst>
            </p:cNvPr>
            <p:cNvCxnSpPr>
              <a:cxnSpLocks/>
            </p:cNvCxnSpPr>
            <p:nvPr/>
          </p:nvCxnSpPr>
          <p:spPr>
            <a:xfrm>
              <a:off x="2359742" y="3475462"/>
              <a:ext cx="0" cy="481781"/>
            </a:xfrm>
            <a:prstGeom prst="line">
              <a:avLst/>
            </a:prstGeom>
            <a:ln w="76200">
              <a:solidFill>
                <a:srgbClr val="6441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37689351-2B8F-6C24-07FE-C21E310AE8B9}"/>
                </a:ext>
              </a:extLst>
            </p:cNvPr>
            <p:cNvSpPr/>
            <p:nvPr/>
          </p:nvSpPr>
          <p:spPr>
            <a:xfrm>
              <a:off x="2239633" y="3957243"/>
              <a:ext cx="240218" cy="377507"/>
            </a:xfrm>
            <a:custGeom>
              <a:avLst/>
              <a:gdLst>
                <a:gd name="connsiteX0" fmla="*/ 932037 w 2260461"/>
                <a:gd name="connsiteY0" fmla="*/ 37927 h 3552359"/>
                <a:gd name="connsiteX1" fmla="*/ 745224 w 2260461"/>
                <a:gd name="connsiteY1" fmla="*/ 96921 h 3552359"/>
                <a:gd name="connsiteX2" fmla="*/ 568243 w 2260461"/>
                <a:gd name="connsiteY2" fmla="*/ 588534 h 3552359"/>
                <a:gd name="connsiteX3" fmla="*/ 174953 w 2260461"/>
                <a:gd name="connsiteY3" fmla="*/ 1473437 h 3552359"/>
                <a:gd name="connsiteX4" fmla="*/ 37301 w 2260461"/>
                <a:gd name="connsiteY4" fmla="*/ 2663140 h 3552359"/>
                <a:gd name="connsiteX5" fmla="*/ 833714 w 2260461"/>
                <a:gd name="connsiteY5" fmla="*/ 3430056 h 3552359"/>
                <a:gd name="connsiteX6" fmla="*/ 1492475 w 2260461"/>
                <a:gd name="connsiteY6" fmla="*/ 3459553 h 3552359"/>
                <a:gd name="connsiteX7" fmla="*/ 2151237 w 2260461"/>
                <a:gd name="connsiteY7" fmla="*/ 2535321 h 3552359"/>
                <a:gd name="connsiteX8" fmla="*/ 2229895 w 2260461"/>
                <a:gd name="connsiteY8" fmla="*/ 1552095 h 3552359"/>
                <a:gd name="connsiteX9" fmla="*/ 1836605 w 2260461"/>
                <a:gd name="connsiteY9" fmla="*/ 627863 h 3552359"/>
                <a:gd name="connsiteX10" fmla="*/ 1295830 w 2260461"/>
                <a:gd name="connsiteY10" fmla="*/ 47760 h 3552359"/>
                <a:gd name="connsiteX11" fmla="*/ 932037 w 2260461"/>
                <a:gd name="connsiteY11" fmla="*/ 37927 h 35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0461" h="3552359">
                  <a:moveTo>
                    <a:pt x="932037" y="37927"/>
                  </a:moveTo>
                  <a:cubicBezTo>
                    <a:pt x="840269" y="46121"/>
                    <a:pt x="805856" y="5153"/>
                    <a:pt x="745224" y="96921"/>
                  </a:cubicBezTo>
                  <a:cubicBezTo>
                    <a:pt x="684592" y="188689"/>
                    <a:pt x="663288" y="359115"/>
                    <a:pt x="568243" y="588534"/>
                  </a:cubicBezTo>
                  <a:cubicBezTo>
                    <a:pt x="473198" y="817953"/>
                    <a:pt x="263443" y="1127669"/>
                    <a:pt x="174953" y="1473437"/>
                  </a:cubicBezTo>
                  <a:cubicBezTo>
                    <a:pt x="86463" y="1819205"/>
                    <a:pt x="-72492" y="2337037"/>
                    <a:pt x="37301" y="2663140"/>
                  </a:cubicBezTo>
                  <a:cubicBezTo>
                    <a:pt x="147094" y="2989243"/>
                    <a:pt x="591185" y="3297321"/>
                    <a:pt x="833714" y="3430056"/>
                  </a:cubicBezTo>
                  <a:cubicBezTo>
                    <a:pt x="1076243" y="3562791"/>
                    <a:pt x="1272888" y="3608675"/>
                    <a:pt x="1492475" y="3459553"/>
                  </a:cubicBezTo>
                  <a:cubicBezTo>
                    <a:pt x="1712062" y="3310431"/>
                    <a:pt x="2028334" y="2853231"/>
                    <a:pt x="2151237" y="2535321"/>
                  </a:cubicBezTo>
                  <a:cubicBezTo>
                    <a:pt x="2274140" y="2217411"/>
                    <a:pt x="2282334" y="1870004"/>
                    <a:pt x="2229895" y="1552095"/>
                  </a:cubicBezTo>
                  <a:cubicBezTo>
                    <a:pt x="2177456" y="1234186"/>
                    <a:pt x="1992283" y="878586"/>
                    <a:pt x="1836605" y="627863"/>
                  </a:cubicBezTo>
                  <a:cubicBezTo>
                    <a:pt x="1680928" y="377141"/>
                    <a:pt x="1444953" y="144444"/>
                    <a:pt x="1295830" y="47760"/>
                  </a:cubicBezTo>
                  <a:cubicBezTo>
                    <a:pt x="1146707" y="-48924"/>
                    <a:pt x="1023805" y="29733"/>
                    <a:pt x="932037" y="37927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49422BF2-1023-BB51-58AB-170CD5FF361F}"/>
                </a:ext>
              </a:extLst>
            </p:cNvPr>
            <p:cNvGrpSpPr/>
            <p:nvPr/>
          </p:nvGrpSpPr>
          <p:grpSpPr>
            <a:xfrm>
              <a:off x="2107080" y="3902129"/>
              <a:ext cx="511278" cy="511278"/>
              <a:chOff x="6990735" y="894735"/>
              <a:chExt cx="2134636" cy="2134636"/>
            </a:xfrm>
          </p:grpSpPr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F3E7002D-9537-DAA8-B21B-A8985578AAD4}"/>
                  </a:ext>
                </a:extLst>
              </p:cNvPr>
              <p:cNvSpPr/>
              <p:nvPr/>
            </p:nvSpPr>
            <p:spPr>
              <a:xfrm>
                <a:off x="6990735" y="894735"/>
                <a:ext cx="2134636" cy="213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0" name="Group 1029">
                <a:extLst>
                  <a:ext uri="{FF2B5EF4-FFF2-40B4-BE49-F238E27FC236}">
                    <a16:creationId xmlns:a16="http://schemas.microsoft.com/office/drawing/2014/main" id="{1A34FD50-8FCF-8D92-29E3-EC0A9084DF8A}"/>
                  </a:ext>
                </a:extLst>
              </p:cNvPr>
              <p:cNvGrpSpPr/>
              <p:nvPr/>
            </p:nvGrpSpPr>
            <p:grpSpPr>
              <a:xfrm>
                <a:off x="7544492" y="1415845"/>
                <a:ext cx="1027122" cy="324465"/>
                <a:chOff x="7555148" y="1415845"/>
                <a:chExt cx="1027122" cy="324465"/>
              </a:xfrm>
            </p:grpSpPr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2A79F039-96D8-D6E4-1C7A-C79DEF45A298}"/>
                    </a:ext>
                  </a:extLst>
                </p:cNvPr>
                <p:cNvCxnSpPr/>
                <p:nvPr/>
              </p:nvCxnSpPr>
              <p:spPr>
                <a:xfrm flipH="1">
                  <a:off x="7555148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4" name="Straight Connector 1033">
                  <a:extLst>
                    <a:ext uri="{FF2B5EF4-FFF2-40B4-BE49-F238E27FC236}">
                      <a16:creationId xmlns:a16="http://schemas.microsoft.com/office/drawing/2014/main" id="{7C75F22E-DB19-A999-84BC-ECABC16764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3797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DFE62D34-FF79-F64D-5510-9842FCC2C3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748" y="2418735"/>
                <a:ext cx="840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2" name="Arc 1031">
                <a:extLst>
                  <a:ext uri="{FF2B5EF4-FFF2-40B4-BE49-F238E27FC236}">
                    <a16:creationId xmlns:a16="http://schemas.microsoft.com/office/drawing/2014/main" id="{CD39CD3B-46FD-FE7C-8E15-8BD3E9DDD9C3}"/>
                  </a:ext>
                </a:extLst>
              </p:cNvPr>
              <p:cNvSpPr/>
              <p:nvPr/>
            </p:nvSpPr>
            <p:spPr>
              <a:xfrm>
                <a:off x="7935441" y="1885402"/>
                <a:ext cx="245224" cy="245224"/>
              </a:xfrm>
              <a:prstGeom prst="arc">
                <a:avLst>
                  <a:gd name="adj1" fmla="val 1138535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892DD889-6E3E-4FA4-7F2F-EC72E8768959}"/>
                </a:ext>
              </a:extLst>
            </p:cNvPr>
            <p:cNvCxnSpPr/>
            <p:nvPr/>
          </p:nvCxnSpPr>
          <p:spPr>
            <a:xfrm flipH="1" flipV="1">
              <a:off x="1868198" y="4557009"/>
              <a:ext cx="490554" cy="216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2785E7AA-D32D-6CDA-4E29-CCF616172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752" y="4557009"/>
              <a:ext cx="490554" cy="216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0AC8060B-0F3D-A4C4-5BE1-ED3F4D2E543D}"/>
                </a:ext>
              </a:extLst>
            </p:cNvPr>
            <p:cNvCxnSpPr>
              <a:cxnSpLocks/>
            </p:cNvCxnSpPr>
            <p:nvPr/>
          </p:nvCxnSpPr>
          <p:spPr>
            <a:xfrm>
              <a:off x="2359742" y="4413407"/>
              <a:ext cx="0" cy="35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7" name="Group 1196">
            <a:extLst>
              <a:ext uri="{FF2B5EF4-FFF2-40B4-BE49-F238E27FC236}">
                <a16:creationId xmlns:a16="http://schemas.microsoft.com/office/drawing/2014/main" id="{83583CF1-5E75-3349-6EC6-F73AD71792F2}"/>
              </a:ext>
            </a:extLst>
          </p:cNvPr>
          <p:cNvGrpSpPr/>
          <p:nvPr/>
        </p:nvGrpSpPr>
        <p:grpSpPr>
          <a:xfrm>
            <a:off x="3108912" y="3475462"/>
            <a:ext cx="2734120" cy="3067794"/>
            <a:chOff x="3108912" y="3475462"/>
            <a:chExt cx="2734120" cy="3067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9A110926-E582-49A1-769D-68B3EE9DAB4E}"/>
                </a:ext>
              </a:extLst>
            </p:cNvPr>
            <p:cNvSpPr/>
            <p:nvPr/>
          </p:nvSpPr>
          <p:spPr>
            <a:xfrm>
              <a:off x="3108912" y="6386846"/>
              <a:ext cx="2734120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1988D48A-29E6-87FA-9036-D0194C39874C}"/>
                </a:ext>
              </a:extLst>
            </p:cNvPr>
            <p:cNvSpPr/>
            <p:nvPr/>
          </p:nvSpPr>
          <p:spPr>
            <a:xfrm rot="16200000">
              <a:off x="3123579" y="4956248"/>
              <a:ext cx="2704785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F34051C2-94A3-F198-BC0C-10FCFBCE3C52}"/>
                </a:ext>
              </a:extLst>
            </p:cNvPr>
            <p:cNvSpPr/>
            <p:nvPr/>
          </p:nvSpPr>
          <p:spPr>
            <a:xfrm>
              <a:off x="4397767" y="3525650"/>
              <a:ext cx="1203158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9D92836A-4D2B-24A2-567C-E25FB051E269}"/>
                </a:ext>
              </a:extLst>
            </p:cNvPr>
            <p:cNvCxnSpPr>
              <a:cxnSpLocks/>
            </p:cNvCxnSpPr>
            <p:nvPr/>
          </p:nvCxnSpPr>
          <p:spPr>
            <a:xfrm>
              <a:off x="5342309" y="3475462"/>
              <a:ext cx="0" cy="481781"/>
            </a:xfrm>
            <a:prstGeom prst="line">
              <a:avLst/>
            </a:prstGeom>
            <a:ln w="76200">
              <a:solidFill>
                <a:srgbClr val="6441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7719E146-8B11-345D-3F5D-A1F1F3D6CC80}"/>
                </a:ext>
              </a:extLst>
            </p:cNvPr>
            <p:cNvSpPr/>
            <p:nvPr/>
          </p:nvSpPr>
          <p:spPr>
            <a:xfrm>
              <a:off x="5222200" y="3957243"/>
              <a:ext cx="240218" cy="377507"/>
            </a:xfrm>
            <a:custGeom>
              <a:avLst/>
              <a:gdLst>
                <a:gd name="connsiteX0" fmla="*/ 932037 w 2260461"/>
                <a:gd name="connsiteY0" fmla="*/ 37927 h 3552359"/>
                <a:gd name="connsiteX1" fmla="*/ 745224 w 2260461"/>
                <a:gd name="connsiteY1" fmla="*/ 96921 h 3552359"/>
                <a:gd name="connsiteX2" fmla="*/ 568243 w 2260461"/>
                <a:gd name="connsiteY2" fmla="*/ 588534 h 3552359"/>
                <a:gd name="connsiteX3" fmla="*/ 174953 w 2260461"/>
                <a:gd name="connsiteY3" fmla="*/ 1473437 h 3552359"/>
                <a:gd name="connsiteX4" fmla="*/ 37301 w 2260461"/>
                <a:gd name="connsiteY4" fmla="*/ 2663140 h 3552359"/>
                <a:gd name="connsiteX5" fmla="*/ 833714 w 2260461"/>
                <a:gd name="connsiteY5" fmla="*/ 3430056 h 3552359"/>
                <a:gd name="connsiteX6" fmla="*/ 1492475 w 2260461"/>
                <a:gd name="connsiteY6" fmla="*/ 3459553 h 3552359"/>
                <a:gd name="connsiteX7" fmla="*/ 2151237 w 2260461"/>
                <a:gd name="connsiteY7" fmla="*/ 2535321 h 3552359"/>
                <a:gd name="connsiteX8" fmla="*/ 2229895 w 2260461"/>
                <a:gd name="connsiteY8" fmla="*/ 1552095 h 3552359"/>
                <a:gd name="connsiteX9" fmla="*/ 1836605 w 2260461"/>
                <a:gd name="connsiteY9" fmla="*/ 627863 h 3552359"/>
                <a:gd name="connsiteX10" fmla="*/ 1295830 w 2260461"/>
                <a:gd name="connsiteY10" fmla="*/ 47760 h 3552359"/>
                <a:gd name="connsiteX11" fmla="*/ 932037 w 2260461"/>
                <a:gd name="connsiteY11" fmla="*/ 37927 h 35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0461" h="3552359">
                  <a:moveTo>
                    <a:pt x="932037" y="37927"/>
                  </a:moveTo>
                  <a:cubicBezTo>
                    <a:pt x="840269" y="46121"/>
                    <a:pt x="805856" y="5153"/>
                    <a:pt x="745224" y="96921"/>
                  </a:cubicBezTo>
                  <a:cubicBezTo>
                    <a:pt x="684592" y="188689"/>
                    <a:pt x="663288" y="359115"/>
                    <a:pt x="568243" y="588534"/>
                  </a:cubicBezTo>
                  <a:cubicBezTo>
                    <a:pt x="473198" y="817953"/>
                    <a:pt x="263443" y="1127669"/>
                    <a:pt x="174953" y="1473437"/>
                  </a:cubicBezTo>
                  <a:cubicBezTo>
                    <a:pt x="86463" y="1819205"/>
                    <a:pt x="-72492" y="2337037"/>
                    <a:pt x="37301" y="2663140"/>
                  </a:cubicBezTo>
                  <a:cubicBezTo>
                    <a:pt x="147094" y="2989243"/>
                    <a:pt x="591185" y="3297321"/>
                    <a:pt x="833714" y="3430056"/>
                  </a:cubicBezTo>
                  <a:cubicBezTo>
                    <a:pt x="1076243" y="3562791"/>
                    <a:pt x="1272888" y="3608675"/>
                    <a:pt x="1492475" y="3459553"/>
                  </a:cubicBezTo>
                  <a:cubicBezTo>
                    <a:pt x="1712062" y="3310431"/>
                    <a:pt x="2028334" y="2853231"/>
                    <a:pt x="2151237" y="2535321"/>
                  </a:cubicBezTo>
                  <a:cubicBezTo>
                    <a:pt x="2274140" y="2217411"/>
                    <a:pt x="2282334" y="1870004"/>
                    <a:pt x="2229895" y="1552095"/>
                  </a:cubicBezTo>
                  <a:cubicBezTo>
                    <a:pt x="2177456" y="1234186"/>
                    <a:pt x="1992283" y="878586"/>
                    <a:pt x="1836605" y="627863"/>
                  </a:cubicBezTo>
                  <a:cubicBezTo>
                    <a:pt x="1680928" y="377141"/>
                    <a:pt x="1444953" y="144444"/>
                    <a:pt x="1295830" y="47760"/>
                  </a:cubicBezTo>
                  <a:cubicBezTo>
                    <a:pt x="1146707" y="-48924"/>
                    <a:pt x="1023805" y="29733"/>
                    <a:pt x="932037" y="37927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8" name="Group 1087">
              <a:extLst>
                <a:ext uri="{FF2B5EF4-FFF2-40B4-BE49-F238E27FC236}">
                  <a16:creationId xmlns:a16="http://schemas.microsoft.com/office/drawing/2014/main" id="{7F2C1813-09ED-E71F-4E63-302485236DDA}"/>
                </a:ext>
              </a:extLst>
            </p:cNvPr>
            <p:cNvGrpSpPr/>
            <p:nvPr/>
          </p:nvGrpSpPr>
          <p:grpSpPr>
            <a:xfrm>
              <a:off x="5089647" y="3902129"/>
              <a:ext cx="511278" cy="511278"/>
              <a:chOff x="6990735" y="894735"/>
              <a:chExt cx="2134636" cy="2134636"/>
            </a:xfrm>
          </p:grpSpPr>
          <p:sp>
            <p:nvSpPr>
              <p:cNvPr id="1089" name="Oval 1088">
                <a:extLst>
                  <a:ext uri="{FF2B5EF4-FFF2-40B4-BE49-F238E27FC236}">
                    <a16:creationId xmlns:a16="http://schemas.microsoft.com/office/drawing/2014/main" id="{8CBA445E-DAFB-59D5-5C1A-892CE426DC8C}"/>
                  </a:ext>
                </a:extLst>
              </p:cNvPr>
              <p:cNvSpPr/>
              <p:nvPr/>
            </p:nvSpPr>
            <p:spPr>
              <a:xfrm>
                <a:off x="6990735" y="894735"/>
                <a:ext cx="2134636" cy="213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90" name="Group 1089">
                <a:extLst>
                  <a:ext uri="{FF2B5EF4-FFF2-40B4-BE49-F238E27FC236}">
                    <a16:creationId xmlns:a16="http://schemas.microsoft.com/office/drawing/2014/main" id="{E48679DC-D2AB-9FB4-93E5-E211CA174F37}"/>
                  </a:ext>
                </a:extLst>
              </p:cNvPr>
              <p:cNvGrpSpPr/>
              <p:nvPr/>
            </p:nvGrpSpPr>
            <p:grpSpPr>
              <a:xfrm>
                <a:off x="7544492" y="1415845"/>
                <a:ext cx="1027122" cy="324465"/>
                <a:chOff x="7555148" y="1415845"/>
                <a:chExt cx="1027122" cy="324465"/>
              </a:xfrm>
            </p:grpSpPr>
            <p:cxnSp>
              <p:nvCxnSpPr>
                <p:cNvPr id="1093" name="Straight Connector 1092">
                  <a:extLst>
                    <a:ext uri="{FF2B5EF4-FFF2-40B4-BE49-F238E27FC236}">
                      <a16:creationId xmlns:a16="http://schemas.microsoft.com/office/drawing/2014/main" id="{ED756E3E-D98E-D574-377B-5F420320D747}"/>
                    </a:ext>
                  </a:extLst>
                </p:cNvPr>
                <p:cNvCxnSpPr/>
                <p:nvPr/>
              </p:nvCxnSpPr>
              <p:spPr>
                <a:xfrm flipH="1">
                  <a:off x="7555148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4" name="Straight Connector 1093">
                  <a:extLst>
                    <a:ext uri="{FF2B5EF4-FFF2-40B4-BE49-F238E27FC236}">
                      <a16:creationId xmlns:a16="http://schemas.microsoft.com/office/drawing/2014/main" id="{C9C9B56C-E330-EC9E-AF08-FE1834849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3797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1" name="Straight Connector 1090">
                <a:extLst>
                  <a:ext uri="{FF2B5EF4-FFF2-40B4-BE49-F238E27FC236}">
                    <a16:creationId xmlns:a16="http://schemas.microsoft.com/office/drawing/2014/main" id="{7859A5DF-8E5E-BE2E-4361-DE11FC274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748" y="2418735"/>
                <a:ext cx="840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2" name="Arc 1091">
                <a:extLst>
                  <a:ext uri="{FF2B5EF4-FFF2-40B4-BE49-F238E27FC236}">
                    <a16:creationId xmlns:a16="http://schemas.microsoft.com/office/drawing/2014/main" id="{9ED2D8FA-CF77-8C4B-3E33-44208BB806F6}"/>
                  </a:ext>
                </a:extLst>
              </p:cNvPr>
              <p:cNvSpPr/>
              <p:nvPr/>
            </p:nvSpPr>
            <p:spPr>
              <a:xfrm>
                <a:off x="7935441" y="1885402"/>
                <a:ext cx="245224" cy="245224"/>
              </a:xfrm>
              <a:prstGeom prst="arc">
                <a:avLst>
                  <a:gd name="adj1" fmla="val 1138535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0069C379-2546-5494-A976-FE6562AFA34A}"/>
                </a:ext>
              </a:extLst>
            </p:cNvPr>
            <p:cNvCxnSpPr/>
            <p:nvPr/>
          </p:nvCxnSpPr>
          <p:spPr>
            <a:xfrm flipH="1" flipV="1">
              <a:off x="4850765" y="4557009"/>
              <a:ext cx="490554" cy="216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E2F4228E-2A32-79ED-3A4B-6410A482A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1319" y="4557009"/>
              <a:ext cx="490554" cy="216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1EBF5CA9-4A24-B915-55D9-1A5653B51F23}"/>
                </a:ext>
              </a:extLst>
            </p:cNvPr>
            <p:cNvCxnSpPr>
              <a:cxnSpLocks/>
            </p:cNvCxnSpPr>
            <p:nvPr/>
          </p:nvCxnSpPr>
          <p:spPr>
            <a:xfrm>
              <a:off x="5342309" y="4413407"/>
              <a:ext cx="0" cy="35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C77740BA-04ED-E12D-8A50-41C4F607F5D9}"/>
                </a:ext>
              </a:extLst>
            </p:cNvPr>
            <p:cNvCxnSpPr>
              <a:cxnSpLocks/>
            </p:cNvCxnSpPr>
            <p:nvPr/>
          </p:nvCxnSpPr>
          <p:spPr>
            <a:xfrm>
              <a:off x="5342309" y="4770031"/>
              <a:ext cx="0" cy="5145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8" name="Group 1197">
            <a:extLst>
              <a:ext uri="{FF2B5EF4-FFF2-40B4-BE49-F238E27FC236}">
                <a16:creationId xmlns:a16="http://schemas.microsoft.com/office/drawing/2014/main" id="{E72F0835-7200-029C-B22B-5B13E00B942D}"/>
              </a:ext>
            </a:extLst>
          </p:cNvPr>
          <p:cNvGrpSpPr/>
          <p:nvPr/>
        </p:nvGrpSpPr>
        <p:grpSpPr>
          <a:xfrm>
            <a:off x="6090022" y="3475462"/>
            <a:ext cx="2734120" cy="3067794"/>
            <a:chOff x="6090022" y="3475462"/>
            <a:chExt cx="2734120" cy="3067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7C56D66B-B18F-3BE5-322C-02196A71F303}"/>
                </a:ext>
              </a:extLst>
            </p:cNvPr>
            <p:cNvSpPr/>
            <p:nvPr/>
          </p:nvSpPr>
          <p:spPr>
            <a:xfrm>
              <a:off x="6090022" y="6386846"/>
              <a:ext cx="2734120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634066BA-7969-812B-B9C3-101ADD7CB7D1}"/>
                </a:ext>
              </a:extLst>
            </p:cNvPr>
            <p:cNvSpPr/>
            <p:nvPr/>
          </p:nvSpPr>
          <p:spPr>
            <a:xfrm rot="16200000">
              <a:off x="6104689" y="4956248"/>
              <a:ext cx="2704785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B37799D9-0297-9E16-2E9E-0F09B60FB1A6}"/>
                </a:ext>
              </a:extLst>
            </p:cNvPr>
            <p:cNvSpPr/>
            <p:nvPr/>
          </p:nvSpPr>
          <p:spPr>
            <a:xfrm>
              <a:off x="7378877" y="3525650"/>
              <a:ext cx="1203158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4" name="Straight Connector 1103">
              <a:extLst>
                <a:ext uri="{FF2B5EF4-FFF2-40B4-BE49-F238E27FC236}">
                  <a16:creationId xmlns:a16="http://schemas.microsoft.com/office/drawing/2014/main" id="{017F2A30-6B45-3156-7E11-8C27CB623A53}"/>
                </a:ext>
              </a:extLst>
            </p:cNvPr>
            <p:cNvCxnSpPr>
              <a:cxnSpLocks/>
            </p:cNvCxnSpPr>
            <p:nvPr/>
          </p:nvCxnSpPr>
          <p:spPr>
            <a:xfrm>
              <a:off x="8323419" y="3475462"/>
              <a:ext cx="0" cy="481781"/>
            </a:xfrm>
            <a:prstGeom prst="line">
              <a:avLst/>
            </a:prstGeom>
            <a:ln w="76200">
              <a:solidFill>
                <a:srgbClr val="6441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1FD9EFED-B572-E6D4-41CE-1477A522335A}"/>
                </a:ext>
              </a:extLst>
            </p:cNvPr>
            <p:cNvSpPr/>
            <p:nvPr/>
          </p:nvSpPr>
          <p:spPr>
            <a:xfrm>
              <a:off x="8203310" y="3957243"/>
              <a:ext cx="240218" cy="377507"/>
            </a:xfrm>
            <a:custGeom>
              <a:avLst/>
              <a:gdLst>
                <a:gd name="connsiteX0" fmla="*/ 932037 w 2260461"/>
                <a:gd name="connsiteY0" fmla="*/ 37927 h 3552359"/>
                <a:gd name="connsiteX1" fmla="*/ 745224 w 2260461"/>
                <a:gd name="connsiteY1" fmla="*/ 96921 h 3552359"/>
                <a:gd name="connsiteX2" fmla="*/ 568243 w 2260461"/>
                <a:gd name="connsiteY2" fmla="*/ 588534 h 3552359"/>
                <a:gd name="connsiteX3" fmla="*/ 174953 w 2260461"/>
                <a:gd name="connsiteY3" fmla="*/ 1473437 h 3552359"/>
                <a:gd name="connsiteX4" fmla="*/ 37301 w 2260461"/>
                <a:gd name="connsiteY4" fmla="*/ 2663140 h 3552359"/>
                <a:gd name="connsiteX5" fmla="*/ 833714 w 2260461"/>
                <a:gd name="connsiteY5" fmla="*/ 3430056 h 3552359"/>
                <a:gd name="connsiteX6" fmla="*/ 1492475 w 2260461"/>
                <a:gd name="connsiteY6" fmla="*/ 3459553 h 3552359"/>
                <a:gd name="connsiteX7" fmla="*/ 2151237 w 2260461"/>
                <a:gd name="connsiteY7" fmla="*/ 2535321 h 3552359"/>
                <a:gd name="connsiteX8" fmla="*/ 2229895 w 2260461"/>
                <a:gd name="connsiteY8" fmla="*/ 1552095 h 3552359"/>
                <a:gd name="connsiteX9" fmla="*/ 1836605 w 2260461"/>
                <a:gd name="connsiteY9" fmla="*/ 627863 h 3552359"/>
                <a:gd name="connsiteX10" fmla="*/ 1295830 w 2260461"/>
                <a:gd name="connsiteY10" fmla="*/ 47760 h 3552359"/>
                <a:gd name="connsiteX11" fmla="*/ 932037 w 2260461"/>
                <a:gd name="connsiteY11" fmla="*/ 37927 h 35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0461" h="3552359">
                  <a:moveTo>
                    <a:pt x="932037" y="37927"/>
                  </a:moveTo>
                  <a:cubicBezTo>
                    <a:pt x="840269" y="46121"/>
                    <a:pt x="805856" y="5153"/>
                    <a:pt x="745224" y="96921"/>
                  </a:cubicBezTo>
                  <a:cubicBezTo>
                    <a:pt x="684592" y="188689"/>
                    <a:pt x="663288" y="359115"/>
                    <a:pt x="568243" y="588534"/>
                  </a:cubicBezTo>
                  <a:cubicBezTo>
                    <a:pt x="473198" y="817953"/>
                    <a:pt x="263443" y="1127669"/>
                    <a:pt x="174953" y="1473437"/>
                  </a:cubicBezTo>
                  <a:cubicBezTo>
                    <a:pt x="86463" y="1819205"/>
                    <a:pt x="-72492" y="2337037"/>
                    <a:pt x="37301" y="2663140"/>
                  </a:cubicBezTo>
                  <a:cubicBezTo>
                    <a:pt x="147094" y="2989243"/>
                    <a:pt x="591185" y="3297321"/>
                    <a:pt x="833714" y="3430056"/>
                  </a:cubicBezTo>
                  <a:cubicBezTo>
                    <a:pt x="1076243" y="3562791"/>
                    <a:pt x="1272888" y="3608675"/>
                    <a:pt x="1492475" y="3459553"/>
                  </a:cubicBezTo>
                  <a:cubicBezTo>
                    <a:pt x="1712062" y="3310431"/>
                    <a:pt x="2028334" y="2853231"/>
                    <a:pt x="2151237" y="2535321"/>
                  </a:cubicBezTo>
                  <a:cubicBezTo>
                    <a:pt x="2274140" y="2217411"/>
                    <a:pt x="2282334" y="1870004"/>
                    <a:pt x="2229895" y="1552095"/>
                  </a:cubicBezTo>
                  <a:cubicBezTo>
                    <a:pt x="2177456" y="1234186"/>
                    <a:pt x="1992283" y="878586"/>
                    <a:pt x="1836605" y="627863"/>
                  </a:cubicBezTo>
                  <a:cubicBezTo>
                    <a:pt x="1680928" y="377141"/>
                    <a:pt x="1444953" y="144444"/>
                    <a:pt x="1295830" y="47760"/>
                  </a:cubicBezTo>
                  <a:cubicBezTo>
                    <a:pt x="1146707" y="-48924"/>
                    <a:pt x="1023805" y="29733"/>
                    <a:pt x="932037" y="37927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6" name="Group 1105">
              <a:extLst>
                <a:ext uri="{FF2B5EF4-FFF2-40B4-BE49-F238E27FC236}">
                  <a16:creationId xmlns:a16="http://schemas.microsoft.com/office/drawing/2014/main" id="{9BA4B02C-0C34-9F82-FD4C-0BDDAD1357ED}"/>
                </a:ext>
              </a:extLst>
            </p:cNvPr>
            <p:cNvGrpSpPr/>
            <p:nvPr/>
          </p:nvGrpSpPr>
          <p:grpSpPr>
            <a:xfrm>
              <a:off x="8070757" y="3902129"/>
              <a:ext cx="511278" cy="511278"/>
              <a:chOff x="6990735" y="894735"/>
              <a:chExt cx="2134636" cy="2134636"/>
            </a:xfrm>
          </p:grpSpPr>
          <p:sp>
            <p:nvSpPr>
              <p:cNvPr id="1107" name="Oval 1106">
                <a:extLst>
                  <a:ext uri="{FF2B5EF4-FFF2-40B4-BE49-F238E27FC236}">
                    <a16:creationId xmlns:a16="http://schemas.microsoft.com/office/drawing/2014/main" id="{F2D03B6E-9D54-0E1A-4497-5AC55315DF5E}"/>
                  </a:ext>
                </a:extLst>
              </p:cNvPr>
              <p:cNvSpPr/>
              <p:nvPr/>
            </p:nvSpPr>
            <p:spPr>
              <a:xfrm>
                <a:off x="6990735" y="894735"/>
                <a:ext cx="2134636" cy="213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8" name="Group 1107">
                <a:extLst>
                  <a:ext uri="{FF2B5EF4-FFF2-40B4-BE49-F238E27FC236}">
                    <a16:creationId xmlns:a16="http://schemas.microsoft.com/office/drawing/2014/main" id="{A4BD72F4-F668-D6AA-05E1-5E9615DD5F91}"/>
                  </a:ext>
                </a:extLst>
              </p:cNvPr>
              <p:cNvGrpSpPr/>
              <p:nvPr/>
            </p:nvGrpSpPr>
            <p:grpSpPr>
              <a:xfrm>
                <a:off x="7544492" y="1415845"/>
                <a:ext cx="1027122" cy="324465"/>
                <a:chOff x="7555148" y="1415845"/>
                <a:chExt cx="1027122" cy="324465"/>
              </a:xfrm>
            </p:grpSpPr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FF12BD27-73A8-5723-B493-49EAE986866D}"/>
                    </a:ext>
                  </a:extLst>
                </p:cNvPr>
                <p:cNvCxnSpPr/>
                <p:nvPr/>
              </p:nvCxnSpPr>
              <p:spPr>
                <a:xfrm flipH="1">
                  <a:off x="7555148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5B7F3403-7F05-F01F-6576-072478E61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3797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9" name="Straight Connector 1108">
                <a:extLst>
                  <a:ext uri="{FF2B5EF4-FFF2-40B4-BE49-F238E27FC236}">
                    <a16:creationId xmlns:a16="http://schemas.microsoft.com/office/drawing/2014/main" id="{5B310567-4DD0-1438-9D4A-EE03AC783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748" y="2418735"/>
                <a:ext cx="840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0" name="Arc 1109">
                <a:extLst>
                  <a:ext uri="{FF2B5EF4-FFF2-40B4-BE49-F238E27FC236}">
                    <a16:creationId xmlns:a16="http://schemas.microsoft.com/office/drawing/2014/main" id="{6B6F04A3-D4EA-7F5D-2340-0B45EB2CFD94}"/>
                  </a:ext>
                </a:extLst>
              </p:cNvPr>
              <p:cNvSpPr/>
              <p:nvPr/>
            </p:nvSpPr>
            <p:spPr>
              <a:xfrm>
                <a:off x="7935441" y="1885402"/>
                <a:ext cx="245224" cy="245224"/>
              </a:xfrm>
              <a:prstGeom prst="arc">
                <a:avLst>
                  <a:gd name="adj1" fmla="val 1138535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13" name="Straight Connector 1112">
              <a:extLst>
                <a:ext uri="{FF2B5EF4-FFF2-40B4-BE49-F238E27FC236}">
                  <a16:creationId xmlns:a16="http://schemas.microsoft.com/office/drawing/2014/main" id="{FDE04C63-740D-6CDC-9E21-838A7E035E80}"/>
                </a:ext>
              </a:extLst>
            </p:cNvPr>
            <p:cNvCxnSpPr/>
            <p:nvPr/>
          </p:nvCxnSpPr>
          <p:spPr>
            <a:xfrm flipH="1" flipV="1">
              <a:off x="7831875" y="4557009"/>
              <a:ext cx="490554" cy="216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0FE6D441-CCA8-8B0C-FE1D-51253DC43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2429" y="4557009"/>
              <a:ext cx="490554" cy="216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596DA4C7-11BE-3266-4C98-3296450ACFC6}"/>
                </a:ext>
              </a:extLst>
            </p:cNvPr>
            <p:cNvCxnSpPr>
              <a:cxnSpLocks/>
            </p:cNvCxnSpPr>
            <p:nvPr/>
          </p:nvCxnSpPr>
          <p:spPr>
            <a:xfrm>
              <a:off x="8323419" y="4413407"/>
              <a:ext cx="0" cy="35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846B7F11-D265-E472-7E30-74A67CDFC762}"/>
                </a:ext>
              </a:extLst>
            </p:cNvPr>
            <p:cNvCxnSpPr>
              <a:cxnSpLocks/>
            </p:cNvCxnSpPr>
            <p:nvPr/>
          </p:nvCxnSpPr>
          <p:spPr>
            <a:xfrm>
              <a:off x="8323419" y="4770031"/>
              <a:ext cx="0" cy="5145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7C6DCF48-4FF5-0727-6B5B-5550A3C89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3943" y="5275925"/>
              <a:ext cx="404924" cy="594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9" name="Group 1198">
            <a:extLst>
              <a:ext uri="{FF2B5EF4-FFF2-40B4-BE49-F238E27FC236}">
                <a16:creationId xmlns:a16="http://schemas.microsoft.com/office/drawing/2014/main" id="{023923E2-7E48-DBA4-9540-058E26DD41CD}"/>
              </a:ext>
            </a:extLst>
          </p:cNvPr>
          <p:cNvGrpSpPr/>
          <p:nvPr/>
        </p:nvGrpSpPr>
        <p:grpSpPr>
          <a:xfrm>
            <a:off x="9045724" y="3475462"/>
            <a:ext cx="2734120" cy="3067794"/>
            <a:chOff x="9045724" y="3475462"/>
            <a:chExt cx="2734120" cy="3067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7961917F-F813-49CF-7B34-BA4507ADB291}"/>
                </a:ext>
              </a:extLst>
            </p:cNvPr>
            <p:cNvSpPr/>
            <p:nvPr/>
          </p:nvSpPr>
          <p:spPr>
            <a:xfrm>
              <a:off x="9045724" y="6386846"/>
              <a:ext cx="2734120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B45DC418-B4C8-C2E6-CD1C-5FD667A1E703}"/>
                </a:ext>
              </a:extLst>
            </p:cNvPr>
            <p:cNvSpPr/>
            <p:nvPr/>
          </p:nvSpPr>
          <p:spPr>
            <a:xfrm rot="16200000">
              <a:off x="9060391" y="4956248"/>
              <a:ext cx="2704785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7F4DB895-BD52-F48C-AC95-5E4608BD0AE1}"/>
                </a:ext>
              </a:extLst>
            </p:cNvPr>
            <p:cNvSpPr/>
            <p:nvPr/>
          </p:nvSpPr>
          <p:spPr>
            <a:xfrm>
              <a:off x="10334579" y="3525650"/>
              <a:ext cx="1203158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B9BF943A-A7C5-F8AA-4C40-ED52AF343802}"/>
                </a:ext>
              </a:extLst>
            </p:cNvPr>
            <p:cNvCxnSpPr>
              <a:cxnSpLocks/>
            </p:cNvCxnSpPr>
            <p:nvPr/>
          </p:nvCxnSpPr>
          <p:spPr>
            <a:xfrm>
              <a:off x="11279121" y="3475462"/>
              <a:ext cx="0" cy="481781"/>
            </a:xfrm>
            <a:prstGeom prst="line">
              <a:avLst/>
            </a:prstGeom>
            <a:ln w="76200">
              <a:solidFill>
                <a:srgbClr val="6441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96544BF6-9DBE-99F3-D3CD-904DDD6C7362}"/>
                </a:ext>
              </a:extLst>
            </p:cNvPr>
            <p:cNvSpPr/>
            <p:nvPr/>
          </p:nvSpPr>
          <p:spPr>
            <a:xfrm>
              <a:off x="11159012" y="3957243"/>
              <a:ext cx="240218" cy="377507"/>
            </a:xfrm>
            <a:custGeom>
              <a:avLst/>
              <a:gdLst>
                <a:gd name="connsiteX0" fmla="*/ 932037 w 2260461"/>
                <a:gd name="connsiteY0" fmla="*/ 37927 h 3552359"/>
                <a:gd name="connsiteX1" fmla="*/ 745224 w 2260461"/>
                <a:gd name="connsiteY1" fmla="*/ 96921 h 3552359"/>
                <a:gd name="connsiteX2" fmla="*/ 568243 w 2260461"/>
                <a:gd name="connsiteY2" fmla="*/ 588534 h 3552359"/>
                <a:gd name="connsiteX3" fmla="*/ 174953 w 2260461"/>
                <a:gd name="connsiteY3" fmla="*/ 1473437 h 3552359"/>
                <a:gd name="connsiteX4" fmla="*/ 37301 w 2260461"/>
                <a:gd name="connsiteY4" fmla="*/ 2663140 h 3552359"/>
                <a:gd name="connsiteX5" fmla="*/ 833714 w 2260461"/>
                <a:gd name="connsiteY5" fmla="*/ 3430056 h 3552359"/>
                <a:gd name="connsiteX6" fmla="*/ 1492475 w 2260461"/>
                <a:gd name="connsiteY6" fmla="*/ 3459553 h 3552359"/>
                <a:gd name="connsiteX7" fmla="*/ 2151237 w 2260461"/>
                <a:gd name="connsiteY7" fmla="*/ 2535321 h 3552359"/>
                <a:gd name="connsiteX8" fmla="*/ 2229895 w 2260461"/>
                <a:gd name="connsiteY8" fmla="*/ 1552095 h 3552359"/>
                <a:gd name="connsiteX9" fmla="*/ 1836605 w 2260461"/>
                <a:gd name="connsiteY9" fmla="*/ 627863 h 3552359"/>
                <a:gd name="connsiteX10" fmla="*/ 1295830 w 2260461"/>
                <a:gd name="connsiteY10" fmla="*/ 47760 h 3552359"/>
                <a:gd name="connsiteX11" fmla="*/ 932037 w 2260461"/>
                <a:gd name="connsiteY11" fmla="*/ 37927 h 35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0461" h="3552359">
                  <a:moveTo>
                    <a:pt x="932037" y="37927"/>
                  </a:moveTo>
                  <a:cubicBezTo>
                    <a:pt x="840269" y="46121"/>
                    <a:pt x="805856" y="5153"/>
                    <a:pt x="745224" y="96921"/>
                  </a:cubicBezTo>
                  <a:cubicBezTo>
                    <a:pt x="684592" y="188689"/>
                    <a:pt x="663288" y="359115"/>
                    <a:pt x="568243" y="588534"/>
                  </a:cubicBezTo>
                  <a:cubicBezTo>
                    <a:pt x="473198" y="817953"/>
                    <a:pt x="263443" y="1127669"/>
                    <a:pt x="174953" y="1473437"/>
                  </a:cubicBezTo>
                  <a:cubicBezTo>
                    <a:pt x="86463" y="1819205"/>
                    <a:pt x="-72492" y="2337037"/>
                    <a:pt x="37301" y="2663140"/>
                  </a:cubicBezTo>
                  <a:cubicBezTo>
                    <a:pt x="147094" y="2989243"/>
                    <a:pt x="591185" y="3297321"/>
                    <a:pt x="833714" y="3430056"/>
                  </a:cubicBezTo>
                  <a:cubicBezTo>
                    <a:pt x="1076243" y="3562791"/>
                    <a:pt x="1272888" y="3608675"/>
                    <a:pt x="1492475" y="3459553"/>
                  </a:cubicBezTo>
                  <a:cubicBezTo>
                    <a:pt x="1712062" y="3310431"/>
                    <a:pt x="2028334" y="2853231"/>
                    <a:pt x="2151237" y="2535321"/>
                  </a:cubicBezTo>
                  <a:cubicBezTo>
                    <a:pt x="2274140" y="2217411"/>
                    <a:pt x="2282334" y="1870004"/>
                    <a:pt x="2229895" y="1552095"/>
                  </a:cubicBezTo>
                  <a:cubicBezTo>
                    <a:pt x="2177456" y="1234186"/>
                    <a:pt x="1992283" y="878586"/>
                    <a:pt x="1836605" y="627863"/>
                  </a:cubicBezTo>
                  <a:cubicBezTo>
                    <a:pt x="1680928" y="377141"/>
                    <a:pt x="1444953" y="144444"/>
                    <a:pt x="1295830" y="47760"/>
                  </a:cubicBezTo>
                  <a:cubicBezTo>
                    <a:pt x="1146707" y="-48924"/>
                    <a:pt x="1023805" y="29733"/>
                    <a:pt x="932037" y="37927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4" name="Group 1123">
              <a:extLst>
                <a:ext uri="{FF2B5EF4-FFF2-40B4-BE49-F238E27FC236}">
                  <a16:creationId xmlns:a16="http://schemas.microsoft.com/office/drawing/2014/main" id="{4A2BEE68-4CB9-876D-8241-FCB3F3B8DE94}"/>
                </a:ext>
              </a:extLst>
            </p:cNvPr>
            <p:cNvGrpSpPr/>
            <p:nvPr/>
          </p:nvGrpSpPr>
          <p:grpSpPr>
            <a:xfrm>
              <a:off x="11026459" y="3902129"/>
              <a:ext cx="511278" cy="511278"/>
              <a:chOff x="6990735" y="894735"/>
              <a:chExt cx="2134636" cy="2134636"/>
            </a:xfrm>
          </p:grpSpPr>
          <p:sp>
            <p:nvSpPr>
              <p:cNvPr id="1125" name="Oval 1124">
                <a:extLst>
                  <a:ext uri="{FF2B5EF4-FFF2-40B4-BE49-F238E27FC236}">
                    <a16:creationId xmlns:a16="http://schemas.microsoft.com/office/drawing/2014/main" id="{704E1685-6F2F-33C8-8B15-75A883B98955}"/>
                  </a:ext>
                </a:extLst>
              </p:cNvPr>
              <p:cNvSpPr/>
              <p:nvPr/>
            </p:nvSpPr>
            <p:spPr>
              <a:xfrm>
                <a:off x="6990735" y="894735"/>
                <a:ext cx="2134636" cy="213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26" name="Group 1125">
                <a:extLst>
                  <a:ext uri="{FF2B5EF4-FFF2-40B4-BE49-F238E27FC236}">
                    <a16:creationId xmlns:a16="http://schemas.microsoft.com/office/drawing/2014/main" id="{6F8D4A2D-71AA-4DBD-418F-B1422CB3DD66}"/>
                  </a:ext>
                </a:extLst>
              </p:cNvPr>
              <p:cNvGrpSpPr/>
              <p:nvPr/>
            </p:nvGrpSpPr>
            <p:grpSpPr>
              <a:xfrm>
                <a:off x="7544492" y="1415845"/>
                <a:ext cx="1027122" cy="324465"/>
                <a:chOff x="7555148" y="1415845"/>
                <a:chExt cx="1027122" cy="324465"/>
              </a:xfrm>
            </p:grpSpPr>
            <p:cxnSp>
              <p:nvCxnSpPr>
                <p:cNvPr id="1129" name="Straight Connector 1128">
                  <a:extLst>
                    <a:ext uri="{FF2B5EF4-FFF2-40B4-BE49-F238E27FC236}">
                      <a16:creationId xmlns:a16="http://schemas.microsoft.com/office/drawing/2014/main" id="{3932F5C4-8E13-C95C-D5E1-76306E0CB0B4}"/>
                    </a:ext>
                  </a:extLst>
                </p:cNvPr>
                <p:cNvCxnSpPr/>
                <p:nvPr/>
              </p:nvCxnSpPr>
              <p:spPr>
                <a:xfrm flipH="1">
                  <a:off x="7555148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Straight Connector 1129">
                  <a:extLst>
                    <a:ext uri="{FF2B5EF4-FFF2-40B4-BE49-F238E27FC236}">
                      <a16:creationId xmlns:a16="http://schemas.microsoft.com/office/drawing/2014/main" id="{A282E179-7913-7C75-C9E0-328459D0D8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3797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F51C0EF9-9A3A-2857-24AE-09A366A4D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748" y="2418735"/>
                <a:ext cx="840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8" name="Arc 1127">
                <a:extLst>
                  <a:ext uri="{FF2B5EF4-FFF2-40B4-BE49-F238E27FC236}">
                    <a16:creationId xmlns:a16="http://schemas.microsoft.com/office/drawing/2014/main" id="{ADEDC5FC-6919-EFE2-C962-7281E9600F7B}"/>
                  </a:ext>
                </a:extLst>
              </p:cNvPr>
              <p:cNvSpPr/>
              <p:nvPr/>
            </p:nvSpPr>
            <p:spPr>
              <a:xfrm>
                <a:off x="7935441" y="1885402"/>
                <a:ext cx="245224" cy="245224"/>
              </a:xfrm>
              <a:prstGeom prst="arc">
                <a:avLst>
                  <a:gd name="adj1" fmla="val 1138535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31" name="Straight Connector 1130">
              <a:extLst>
                <a:ext uri="{FF2B5EF4-FFF2-40B4-BE49-F238E27FC236}">
                  <a16:creationId xmlns:a16="http://schemas.microsoft.com/office/drawing/2014/main" id="{B70FD670-02C6-11ED-F266-26529E54B2BA}"/>
                </a:ext>
              </a:extLst>
            </p:cNvPr>
            <p:cNvCxnSpPr/>
            <p:nvPr/>
          </p:nvCxnSpPr>
          <p:spPr>
            <a:xfrm flipH="1" flipV="1">
              <a:off x="10787577" y="4557009"/>
              <a:ext cx="490554" cy="216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>
              <a:extLst>
                <a:ext uri="{FF2B5EF4-FFF2-40B4-BE49-F238E27FC236}">
                  <a16:creationId xmlns:a16="http://schemas.microsoft.com/office/drawing/2014/main" id="{4583C805-DAB7-5361-056D-36C80ED6D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8131" y="4557009"/>
              <a:ext cx="490554" cy="216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>
              <a:extLst>
                <a:ext uri="{FF2B5EF4-FFF2-40B4-BE49-F238E27FC236}">
                  <a16:creationId xmlns:a16="http://schemas.microsoft.com/office/drawing/2014/main" id="{CBCCA3A5-DAF3-C07E-C4C3-452AA6A400FE}"/>
                </a:ext>
              </a:extLst>
            </p:cNvPr>
            <p:cNvCxnSpPr>
              <a:cxnSpLocks/>
            </p:cNvCxnSpPr>
            <p:nvPr/>
          </p:nvCxnSpPr>
          <p:spPr>
            <a:xfrm>
              <a:off x="11279121" y="4413407"/>
              <a:ext cx="0" cy="35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>
              <a:extLst>
                <a:ext uri="{FF2B5EF4-FFF2-40B4-BE49-F238E27FC236}">
                  <a16:creationId xmlns:a16="http://schemas.microsoft.com/office/drawing/2014/main" id="{730412A9-CE54-BBDF-9591-45C95967C679}"/>
                </a:ext>
              </a:extLst>
            </p:cNvPr>
            <p:cNvCxnSpPr>
              <a:cxnSpLocks/>
            </p:cNvCxnSpPr>
            <p:nvPr/>
          </p:nvCxnSpPr>
          <p:spPr>
            <a:xfrm>
              <a:off x="11279121" y="4770031"/>
              <a:ext cx="0" cy="5145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>
              <a:extLst>
                <a:ext uri="{FF2B5EF4-FFF2-40B4-BE49-F238E27FC236}">
                  <a16:creationId xmlns:a16="http://schemas.microsoft.com/office/drawing/2014/main" id="{86A25FB9-5DEB-3B9B-4B46-070AEDB2F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9645" y="5275925"/>
              <a:ext cx="404924" cy="594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>
              <a:extLst>
                <a:ext uri="{FF2B5EF4-FFF2-40B4-BE49-F238E27FC236}">
                  <a16:creationId xmlns:a16="http://schemas.microsoft.com/office/drawing/2014/main" id="{E4914E32-85F3-187D-ED6A-0CB3DD734D25}"/>
                </a:ext>
              </a:extLst>
            </p:cNvPr>
            <p:cNvCxnSpPr>
              <a:cxnSpLocks/>
            </p:cNvCxnSpPr>
            <p:nvPr/>
          </p:nvCxnSpPr>
          <p:spPr>
            <a:xfrm>
              <a:off x="11278131" y="5275925"/>
              <a:ext cx="404924" cy="594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300D4D6A-89B1-185B-7A1D-CEFD3931A45C}"/>
              </a:ext>
            </a:extLst>
          </p:cNvPr>
          <p:cNvGrpSpPr/>
          <p:nvPr/>
        </p:nvGrpSpPr>
        <p:grpSpPr>
          <a:xfrm>
            <a:off x="3108912" y="117987"/>
            <a:ext cx="2734120" cy="3067794"/>
            <a:chOff x="3108912" y="117987"/>
            <a:chExt cx="2734120" cy="3067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9934A42B-2B0B-5F32-5ABD-877924272195}"/>
                </a:ext>
              </a:extLst>
            </p:cNvPr>
            <p:cNvSpPr/>
            <p:nvPr/>
          </p:nvSpPr>
          <p:spPr>
            <a:xfrm>
              <a:off x="3108912" y="3029371"/>
              <a:ext cx="2734120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BCD058C5-5F59-4DE9-5432-46894DC0B5B9}"/>
                </a:ext>
              </a:extLst>
            </p:cNvPr>
            <p:cNvSpPr/>
            <p:nvPr/>
          </p:nvSpPr>
          <p:spPr>
            <a:xfrm rot="16200000">
              <a:off x="3123579" y="1598773"/>
              <a:ext cx="2704785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59B9038D-26B0-2657-55A6-BDB40EABC3CE}"/>
                </a:ext>
              </a:extLst>
            </p:cNvPr>
            <p:cNvSpPr/>
            <p:nvPr/>
          </p:nvSpPr>
          <p:spPr>
            <a:xfrm>
              <a:off x="4397767" y="168175"/>
              <a:ext cx="1203158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0BE18D86-2CF5-3019-5B17-A51758D12B79}"/>
                </a:ext>
              </a:extLst>
            </p:cNvPr>
            <p:cNvCxnSpPr>
              <a:cxnSpLocks/>
            </p:cNvCxnSpPr>
            <p:nvPr/>
          </p:nvCxnSpPr>
          <p:spPr>
            <a:xfrm>
              <a:off x="5342309" y="117987"/>
              <a:ext cx="0" cy="481781"/>
            </a:xfrm>
            <a:prstGeom prst="line">
              <a:avLst/>
            </a:prstGeom>
            <a:ln w="76200">
              <a:solidFill>
                <a:srgbClr val="6441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E1AA6236-194C-C6E7-52FB-E66C3FB8C6BD}"/>
                </a:ext>
              </a:extLst>
            </p:cNvPr>
            <p:cNvSpPr/>
            <p:nvPr/>
          </p:nvSpPr>
          <p:spPr>
            <a:xfrm>
              <a:off x="5222200" y="599768"/>
              <a:ext cx="240218" cy="377507"/>
            </a:xfrm>
            <a:custGeom>
              <a:avLst/>
              <a:gdLst>
                <a:gd name="connsiteX0" fmla="*/ 932037 w 2260461"/>
                <a:gd name="connsiteY0" fmla="*/ 37927 h 3552359"/>
                <a:gd name="connsiteX1" fmla="*/ 745224 w 2260461"/>
                <a:gd name="connsiteY1" fmla="*/ 96921 h 3552359"/>
                <a:gd name="connsiteX2" fmla="*/ 568243 w 2260461"/>
                <a:gd name="connsiteY2" fmla="*/ 588534 h 3552359"/>
                <a:gd name="connsiteX3" fmla="*/ 174953 w 2260461"/>
                <a:gd name="connsiteY3" fmla="*/ 1473437 h 3552359"/>
                <a:gd name="connsiteX4" fmla="*/ 37301 w 2260461"/>
                <a:gd name="connsiteY4" fmla="*/ 2663140 h 3552359"/>
                <a:gd name="connsiteX5" fmla="*/ 833714 w 2260461"/>
                <a:gd name="connsiteY5" fmla="*/ 3430056 h 3552359"/>
                <a:gd name="connsiteX6" fmla="*/ 1492475 w 2260461"/>
                <a:gd name="connsiteY6" fmla="*/ 3459553 h 3552359"/>
                <a:gd name="connsiteX7" fmla="*/ 2151237 w 2260461"/>
                <a:gd name="connsiteY7" fmla="*/ 2535321 h 3552359"/>
                <a:gd name="connsiteX8" fmla="*/ 2229895 w 2260461"/>
                <a:gd name="connsiteY8" fmla="*/ 1552095 h 3552359"/>
                <a:gd name="connsiteX9" fmla="*/ 1836605 w 2260461"/>
                <a:gd name="connsiteY9" fmla="*/ 627863 h 3552359"/>
                <a:gd name="connsiteX10" fmla="*/ 1295830 w 2260461"/>
                <a:gd name="connsiteY10" fmla="*/ 47760 h 3552359"/>
                <a:gd name="connsiteX11" fmla="*/ 932037 w 2260461"/>
                <a:gd name="connsiteY11" fmla="*/ 37927 h 35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0461" h="3552359">
                  <a:moveTo>
                    <a:pt x="932037" y="37927"/>
                  </a:moveTo>
                  <a:cubicBezTo>
                    <a:pt x="840269" y="46121"/>
                    <a:pt x="805856" y="5153"/>
                    <a:pt x="745224" y="96921"/>
                  </a:cubicBezTo>
                  <a:cubicBezTo>
                    <a:pt x="684592" y="188689"/>
                    <a:pt x="663288" y="359115"/>
                    <a:pt x="568243" y="588534"/>
                  </a:cubicBezTo>
                  <a:cubicBezTo>
                    <a:pt x="473198" y="817953"/>
                    <a:pt x="263443" y="1127669"/>
                    <a:pt x="174953" y="1473437"/>
                  </a:cubicBezTo>
                  <a:cubicBezTo>
                    <a:pt x="86463" y="1819205"/>
                    <a:pt x="-72492" y="2337037"/>
                    <a:pt x="37301" y="2663140"/>
                  </a:cubicBezTo>
                  <a:cubicBezTo>
                    <a:pt x="147094" y="2989243"/>
                    <a:pt x="591185" y="3297321"/>
                    <a:pt x="833714" y="3430056"/>
                  </a:cubicBezTo>
                  <a:cubicBezTo>
                    <a:pt x="1076243" y="3562791"/>
                    <a:pt x="1272888" y="3608675"/>
                    <a:pt x="1492475" y="3459553"/>
                  </a:cubicBezTo>
                  <a:cubicBezTo>
                    <a:pt x="1712062" y="3310431"/>
                    <a:pt x="2028334" y="2853231"/>
                    <a:pt x="2151237" y="2535321"/>
                  </a:cubicBezTo>
                  <a:cubicBezTo>
                    <a:pt x="2274140" y="2217411"/>
                    <a:pt x="2282334" y="1870004"/>
                    <a:pt x="2229895" y="1552095"/>
                  </a:cubicBezTo>
                  <a:cubicBezTo>
                    <a:pt x="2177456" y="1234186"/>
                    <a:pt x="1992283" y="878586"/>
                    <a:pt x="1836605" y="627863"/>
                  </a:cubicBezTo>
                  <a:cubicBezTo>
                    <a:pt x="1680928" y="377141"/>
                    <a:pt x="1444953" y="144444"/>
                    <a:pt x="1295830" y="47760"/>
                  </a:cubicBezTo>
                  <a:cubicBezTo>
                    <a:pt x="1146707" y="-48924"/>
                    <a:pt x="1023805" y="29733"/>
                    <a:pt x="932037" y="37927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2" name="Group 1141">
              <a:extLst>
                <a:ext uri="{FF2B5EF4-FFF2-40B4-BE49-F238E27FC236}">
                  <a16:creationId xmlns:a16="http://schemas.microsoft.com/office/drawing/2014/main" id="{F66687D6-DE74-F93D-2D6F-A755A763985F}"/>
                </a:ext>
              </a:extLst>
            </p:cNvPr>
            <p:cNvGrpSpPr/>
            <p:nvPr/>
          </p:nvGrpSpPr>
          <p:grpSpPr>
            <a:xfrm>
              <a:off x="5089647" y="544654"/>
              <a:ext cx="511278" cy="511278"/>
              <a:chOff x="6990735" y="894735"/>
              <a:chExt cx="2134636" cy="2134636"/>
            </a:xfrm>
          </p:grpSpPr>
          <p:sp>
            <p:nvSpPr>
              <p:cNvPr id="1143" name="Oval 1142">
                <a:extLst>
                  <a:ext uri="{FF2B5EF4-FFF2-40B4-BE49-F238E27FC236}">
                    <a16:creationId xmlns:a16="http://schemas.microsoft.com/office/drawing/2014/main" id="{FCD5DCFF-531D-9721-C1E8-BC315257D830}"/>
                  </a:ext>
                </a:extLst>
              </p:cNvPr>
              <p:cNvSpPr/>
              <p:nvPr/>
            </p:nvSpPr>
            <p:spPr>
              <a:xfrm>
                <a:off x="6990735" y="894735"/>
                <a:ext cx="2134636" cy="213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44" name="Group 1143">
                <a:extLst>
                  <a:ext uri="{FF2B5EF4-FFF2-40B4-BE49-F238E27FC236}">
                    <a16:creationId xmlns:a16="http://schemas.microsoft.com/office/drawing/2014/main" id="{610CC887-33B3-CB5C-BEF0-8464EDDABE4D}"/>
                  </a:ext>
                </a:extLst>
              </p:cNvPr>
              <p:cNvGrpSpPr/>
              <p:nvPr/>
            </p:nvGrpSpPr>
            <p:grpSpPr>
              <a:xfrm>
                <a:off x="7544492" y="1415845"/>
                <a:ext cx="1027122" cy="324465"/>
                <a:chOff x="7555148" y="1415845"/>
                <a:chExt cx="1027122" cy="324465"/>
              </a:xfrm>
            </p:grpSpPr>
            <p:cxnSp>
              <p:nvCxnSpPr>
                <p:cNvPr id="1147" name="Straight Connector 1146">
                  <a:extLst>
                    <a:ext uri="{FF2B5EF4-FFF2-40B4-BE49-F238E27FC236}">
                      <a16:creationId xmlns:a16="http://schemas.microsoft.com/office/drawing/2014/main" id="{73CC8502-E7A2-F70D-7A2C-32FD990F65F0}"/>
                    </a:ext>
                  </a:extLst>
                </p:cNvPr>
                <p:cNvCxnSpPr/>
                <p:nvPr/>
              </p:nvCxnSpPr>
              <p:spPr>
                <a:xfrm flipH="1">
                  <a:off x="7555148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8" name="Straight Connector 1147">
                  <a:extLst>
                    <a:ext uri="{FF2B5EF4-FFF2-40B4-BE49-F238E27FC236}">
                      <a16:creationId xmlns:a16="http://schemas.microsoft.com/office/drawing/2014/main" id="{1F180008-E17C-9FAF-1370-A560FAF18E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3797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45" name="Straight Connector 1144">
                <a:extLst>
                  <a:ext uri="{FF2B5EF4-FFF2-40B4-BE49-F238E27FC236}">
                    <a16:creationId xmlns:a16="http://schemas.microsoft.com/office/drawing/2014/main" id="{12925FEF-0169-C416-0D07-588818975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748" y="2418735"/>
                <a:ext cx="840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6" name="Arc 1145">
                <a:extLst>
                  <a:ext uri="{FF2B5EF4-FFF2-40B4-BE49-F238E27FC236}">
                    <a16:creationId xmlns:a16="http://schemas.microsoft.com/office/drawing/2014/main" id="{269E350C-649C-5B41-9E1E-520D9115962C}"/>
                  </a:ext>
                </a:extLst>
              </p:cNvPr>
              <p:cNvSpPr/>
              <p:nvPr/>
            </p:nvSpPr>
            <p:spPr>
              <a:xfrm>
                <a:off x="7935441" y="1885402"/>
                <a:ext cx="245224" cy="245224"/>
              </a:xfrm>
              <a:prstGeom prst="arc">
                <a:avLst>
                  <a:gd name="adj1" fmla="val 1138535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94" name="Group 1193">
            <a:extLst>
              <a:ext uri="{FF2B5EF4-FFF2-40B4-BE49-F238E27FC236}">
                <a16:creationId xmlns:a16="http://schemas.microsoft.com/office/drawing/2014/main" id="{02D3DF7E-1F7B-D045-B33C-C02112DF9CDF}"/>
              </a:ext>
            </a:extLst>
          </p:cNvPr>
          <p:cNvGrpSpPr/>
          <p:nvPr/>
        </p:nvGrpSpPr>
        <p:grpSpPr>
          <a:xfrm>
            <a:off x="6090022" y="117987"/>
            <a:ext cx="2734120" cy="3067794"/>
            <a:chOff x="6090022" y="117987"/>
            <a:chExt cx="2734120" cy="3067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83B9EFD7-D5EC-430D-ECF3-D80F49D58652}"/>
                </a:ext>
              </a:extLst>
            </p:cNvPr>
            <p:cNvSpPr/>
            <p:nvPr/>
          </p:nvSpPr>
          <p:spPr>
            <a:xfrm>
              <a:off x="6090022" y="3029371"/>
              <a:ext cx="2734120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FF52F11A-4536-9DD9-7797-83443587D3EE}"/>
                </a:ext>
              </a:extLst>
            </p:cNvPr>
            <p:cNvSpPr/>
            <p:nvPr/>
          </p:nvSpPr>
          <p:spPr>
            <a:xfrm rot="16200000">
              <a:off x="6104689" y="1598773"/>
              <a:ext cx="2704785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8B00A12B-77FE-5E3C-FE81-F7145A9F7A78}"/>
                </a:ext>
              </a:extLst>
            </p:cNvPr>
            <p:cNvSpPr/>
            <p:nvPr/>
          </p:nvSpPr>
          <p:spPr>
            <a:xfrm>
              <a:off x="7378877" y="168175"/>
              <a:ext cx="1203158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8" name="Straight Connector 1157">
              <a:extLst>
                <a:ext uri="{FF2B5EF4-FFF2-40B4-BE49-F238E27FC236}">
                  <a16:creationId xmlns:a16="http://schemas.microsoft.com/office/drawing/2014/main" id="{908345AA-6251-ED63-02AB-BA2A101643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3419" y="117987"/>
              <a:ext cx="0" cy="481781"/>
            </a:xfrm>
            <a:prstGeom prst="line">
              <a:avLst/>
            </a:prstGeom>
            <a:ln w="76200">
              <a:solidFill>
                <a:srgbClr val="6441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F0DB5B87-C8C4-BCE4-6C11-1933C15590E7}"/>
                </a:ext>
              </a:extLst>
            </p:cNvPr>
            <p:cNvSpPr/>
            <p:nvPr/>
          </p:nvSpPr>
          <p:spPr>
            <a:xfrm>
              <a:off x="8203310" y="599768"/>
              <a:ext cx="240218" cy="377507"/>
            </a:xfrm>
            <a:custGeom>
              <a:avLst/>
              <a:gdLst>
                <a:gd name="connsiteX0" fmla="*/ 932037 w 2260461"/>
                <a:gd name="connsiteY0" fmla="*/ 37927 h 3552359"/>
                <a:gd name="connsiteX1" fmla="*/ 745224 w 2260461"/>
                <a:gd name="connsiteY1" fmla="*/ 96921 h 3552359"/>
                <a:gd name="connsiteX2" fmla="*/ 568243 w 2260461"/>
                <a:gd name="connsiteY2" fmla="*/ 588534 h 3552359"/>
                <a:gd name="connsiteX3" fmla="*/ 174953 w 2260461"/>
                <a:gd name="connsiteY3" fmla="*/ 1473437 h 3552359"/>
                <a:gd name="connsiteX4" fmla="*/ 37301 w 2260461"/>
                <a:gd name="connsiteY4" fmla="*/ 2663140 h 3552359"/>
                <a:gd name="connsiteX5" fmla="*/ 833714 w 2260461"/>
                <a:gd name="connsiteY5" fmla="*/ 3430056 h 3552359"/>
                <a:gd name="connsiteX6" fmla="*/ 1492475 w 2260461"/>
                <a:gd name="connsiteY6" fmla="*/ 3459553 h 3552359"/>
                <a:gd name="connsiteX7" fmla="*/ 2151237 w 2260461"/>
                <a:gd name="connsiteY7" fmla="*/ 2535321 h 3552359"/>
                <a:gd name="connsiteX8" fmla="*/ 2229895 w 2260461"/>
                <a:gd name="connsiteY8" fmla="*/ 1552095 h 3552359"/>
                <a:gd name="connsiteX9" fmla="*/ 1836605 w 2260461"/>
                <a:gd name="connsiteY9" fmla="*/ 627863 h 3552359"/>
                <a:gd name="connsiteX10" fmla="*/ 1295830 w 2260461"/>
                <a:gd name="connsiteY10" fmla="*/ 47760 h 3552359"/>
                <a:gd name="connsiteX11" fmla="*/ 932037 w 2260461"/>
                <a:gd name="connsiteY11" fmla="*/ 37927 h 35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0461" h="3552359">
                  <a:moveTo>
                    <a:pt x="932037" y="37927"/>
                  </a:moveTo>
                  <a:cubicBezTo>
                    <a:pt x="840269" y="46121"/>
                    <a:pt x="805856" y="5153"/>
                    <a:pt x="745224" y="96921"/>
                  </a:cubicBezTo>
                  <a:cubicBezTo>
                    <a:pt x="684592" y="188689"/>
                    <a:pt x="663288" y="359115"/>
                    <a:pt x="568243" y="588534"/>
                  </a:cubicBezTo>
                  <a:cubicBezTo>
                    <a:pt x="473198" y="817953"/>
                    <a:pt x="263443" y="1127669"/>
                    <a:pt x="174953" y="1473437"/>
                  </a:cubicBezTo>
                  <a:cubicBezTo>
                    <a:pt x="86463" y="1819205"/>
                    <a:pt x="-72492" y="2337037"/>
                    <a:pt x="37301" y="2663140"/>
                  </a:cubicBezTo>
                  <a:cubicBezTo>
                    <a:pt x="147094" y="2989243"/>
                    <a:pt x="591185" y="3297321"/>
                    <a:pt x="833714" y="3430056"/>
                  </a:cubicBezTo>
                  <a:cubicBezTo>
                    <a:pt x="1076243" y="3562791"/>
                    <a:pt x="1272888" y="3608675"/>
                    <a:pt x="1492475" y="3459553"/>
                  </a:cubicBezTo>
                  <a:cubicBezTo>
                    <a:pt x="1712062" y="3310431"/>
                    <a:pt x="2028334" y="2853231"/>
                    <a:pt x="2151237" y="2535321"/>
                  </a:cubicBezTo>
                  <a:cubicBezTo>
                    <a:pt x="2274140" y="2217411"/>
                    <a:pt x="2282334" y="1870004"/>
                    <a:pt x="2229895" y="1552095"/>
                  </a:cubicBezTo>
                  <a:cubicBezTo>
                    <a:pt x="2177456" y="1234186"/>
                    <a:pt x="1992283" y="878586"/>
                    <a:pt x="1836605" y="627863"/>
                  </a:cubicBezTo>
                  <a:cubicBezTo>
                    <a:pt x="1680928" y="377141"/>
                    <a:pt x="1444953" y="144444"/>
                    <a:pt x="1295830" y="47760"/>
                  </a:cubicBezTo>
                  <a:cubicBezTo>
                    <a:pt x="1146707" y="-48924"/>
                    <a:pt x="1023805" y="29733"/>
                    <a:pt x="932037" y="37927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0" name="Group 1159">
              <a:extLst>
                <a:ext uri="{FF2B5EF4-FFF2-40B4-BE49-F238E27FC236}">
                  <a16:creationId xmlns:a16="http://schemas.microsoft.com/office/drawing/2014/main" id="{19BADBEF-A1DE-EA9C-1361-0E386B64D945}"/>
                </a:ext>
              </a:extLst>
            </p:cNvPr>
            <p:cNvGrpSpPr/>
            <p:nvPr/>
          </p:nvGrpSpPr>
          <p:grpSpPr>
            <a:xfrm>
              <a:off x="8070757" y="544654"/>
              <a:ext cx="511278" cy="511278"/>
              <a:chOff x="6990735" y="894735"/>
              <a:chExt cx="2134636" cy="2134636"/>
            </a:xfrm>
          </p:grpSpPr>
          <p:sp>
            <p:nvSpPr>
              <p:cNvPr id="1161" name="Oval 1160">
                <a:extLst>
                  <a:ext uri="{FF2B5EF4-FFF2-40B4-BE49-F238E27FC236}">
                    <a16:creationId xmlns:a16="http://schemas.microsoft.com/office/drawing/2014/main" id="{6A5FA072-E9CA-4949-E947-425390C7ED49}"/>
                  </a:ext>
                </a:extLst>
              </p:cNvPr>
              <p:cNvSpPr/>
              <p:nvPr/>
            </p:nvSpPr>
            <p:spPr>
              <a:xfrm>
                <a:off x="6990735" y="894735"/>
                <a:ext cx="2134636" cy="213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62" name="Group 1161">
                <a:extLst>
                  <a:ext uri="{FF2B5EF4-FFF2-40B4-BE49-F238E27FC236}">
                    <a16:creationId xmlns:a16="http://schemas.microsoft.com/office/drawing/2014/main" id="{EA134E91-4C33-D037-01B4-76FD0F174102}"/>
                  </a:ext>
                </a:extLst>
              </p:cNvPr>
              <p:cNvGrpSpPr/>
              <p:nvPr/>
            </p:nvGrpSpPr>
            <p:grpSpPr>
              <a:xfrm>
                <a:off x="7544492" y="1415845"/>
                <a:ext cx="1027122" cy="324465"/>
                <a:chOff x="7555148" y="1415845"/>
                <a:chExt cx="1027122" cy="324465"/>
              </a:xfrm>
            </p:grpSpPr>
            <p:cxnSp>
              <p:nvCxnSpPr>
                <p:cNvPr id="1165" name="Straight Connector 1164">
                  <a:extLst>
                    <a:ext uri="{FF2B5EF4-FFF2-40B4-BE49-F238E27FC236}">
                      <a16:creationId xmlns:a16="http://schemas.microsoft.com/office/drawing/2014/main" id="{A42F857F-4875-1687-DDAC-ACDFE5CDAC0E}"/>
                    </a:ext>
                  </a:extLst>
                </p:cNvPr>
                <p:cNvCxnSpPr/>
                <p:nvPr/>
              </p:nvCxnSpPr>
              <p:spPr>
                <a:xfrm flipH="1">
                  <a:off x="7555148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6" name="Straight Connector 1165">
                  <a:extLst>
                    <a:ext uri="{FF2B5EF4-FFF2-40B4-BE49-F238E27FC236}">
                      <a16:creationId xmlns:a16="http://schemas.microsoft.com/office/drawing/2014/main" id="{E44E37DF-C39A-03F7-38E0-F941AA0F6F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3797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3" name="Straight Connector 1162">
                <a:extLst>
                  <a:ext uri="{FF2B5EF4-FFF2-40B4-BE49-F238E27FC236}">
                    <a16:creationId xmlns:a16="http://schemas.microsoft.com/office/drawing/2014/main" id="{5BF15332-3355-9CEB-C889-A3ACB8F02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748" y="2418735"/>
                <a:ext cx="840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4" name="Arc 1163">
                <a:extLst>
                  <a:ext uri="{FF2B5EF4-FFF2-40B4-BE49-F238E27FC236}">
                    <a16:creationId xmlns:a16="http://schemas.microsoft.com/office/drawing/2014/main" id="{A6443B11-FB0E-2B03-AB33-03FFA8E8D179}"/>
                  </a:ext>
                </a:extLst>
              </p:cNvPr>
              <p:cNvSpPr/>
              <p:nvPr/>
            </p:nvSpPr>
            <p:spPr>
              <a:xfrm>
                <a:off x="7935441" y="1885402"/>
                <a:ext cx="245224" cy="245224"/>
              </a:xfrm>
              <a:prstGeom prst="arc">
                <a:avLst>
                  <a:gd name="adj1" fmla="val 1138535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69" name="Straight Connector 1168">
              <a:extLst>
                <a:ext uri="{FF2B5EF4-FFF2-40B4-BE49-F238E27FC236}">
                  <a16:creationId xmlns:a16="http://schemas.microsoft.com/office/drawing/2014/main" id="{656E114A-555A-329F-F0CF-993B3F843C58}"/>
                </a:ext>
              </a:extLst>
            </p:cNvPr>
            <p:cNvCxnSpPr>
              <a:cxnSpLocks/>
            </p:cNvCxnSpPr>
            <p:nvPr/>
          </p:nvCxnSpPr>
          <p:spPr>
            <a:xfrm>
              <a:off x="8323419" y="1055932"/>
              <a:ext cx="0" cy="35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5" name="Group 1194">
            <a:extLst>
              <a:ext uri="{FF2B5EF4-FFF2-40B4-BE49-F238E27FC236}">
                <a16:creationId xmlns:a16="http://schemas.microsoft.com/office/drawing/2014/main" id="{E89B3B75-BEC6-8925-E590-2CBD8E4DB4DB}"/>
              </a:ext>
            </a:extLst>
          </p:cNvPr>
          <p:cNvGrpSpPr/>
          <p:nvPr/>
        </p:nvGrpSpPr>
        <p:grpSpPr>
          <a:xfrm>
            <a:off x="9045724" y="117987"/>
            <a:ext cx="2734120" cy="3067794"/>
            <a:chOff x="9045724" y="117987"/>
            <a:chExt cx="2734120" cy="3067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9F0FA763-D14A-383E-013D-A7C002927E3B}"/>
                </a:ext>
              </a:extLst>
            </p:cNvPr>
            <p:cNvSpPr/>
            <p:nvPr/>
          </p:nvSpPr>
          <p:spPr>
            <a:xfrm>
              <a:off x="9045724" y="3029371"/>
              <a:ext cx="2734120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C31B40FA-9734-DC62-D405-97BF4C00DAE4}"/>
                </a:ext>
              </a:extLst>
            </p:cNvPr>
            <p:cNvSpPr/>
            <p:nvPr/>
          </p:nvSpPr>
          <p:spPr>
            <a:xfrm rot="16200000">
              <a:off x="9060391" y="1598773"/>
              <a:ext cx="2704785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CF4E8E30-1057-BD53-4959-01BA4E130CF9}"/>
                </a:ext>
              </a:extLst>
            </p:cNvPr>
            <p:cNvSpPr/>
            <p:nvPr/>
          </p:nvSpPr>
          <p:spPr>
            <a:xfrm>
              <a:off x="10334579" y="168175"/>
              <a:ext cx="1203158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6" name="Straight Connector 1175">
              <a:extLst>
                <a:ext uri="{FF2B5EF4-FFF2-40B4-BE49-F238E27FC236}">
                  <a16:creationId xmlns:a16="http://schemas.microsoft.com/office/drawing/2014/main" id="{4CC11480-5371-755B-56F3-2CCC4ACFA986}"/>
                </a:ext>
              </a:extLst>
            </p:cNvPr>
            <p:cNvCxnSpPr>
              <a:cxnSpLocks/>
            </p:cNvCxnSpPr>
            <p:nvPr/>
          </p:nvCxnSpPr>
          <p:spPr>
            <a:xfrm>
              <a:off x="11279121" y="117987"/>
              <a:ext cx="0" cy="481781"/>
            </a:xfrm>
            <a:prstGeom prst="line">
              <a:avLst/>
            </a:prstGeom>
            <a:ln w="76200">
              <a:solidFill>
                <a:srgbClr val="6441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2FC7C518-A892-2086-6E64-F61175F5DBFD}"/>
                </a:ext>
              </a:extLst>
            </p:cNvPr>
            <p:cNvSpPr/>
            <p:nvPr/>
          </p:nvSpPr>
          <p:spPr>
            <a:xfrm>
              <a:off x="11159012" y="599768"/>
              <a:ext cx="240218" cy="377507"/>
            </a:xfrm>
            <a:custGeom>
              <a:avLst/>
              <a:gdLst>
                <a:gd name="connsiteX0" fmla="*/ 932037 w 2260461"/>
                <a:gd name="connsiteY0" fmla="*/ 37927 h 3552359"/>
                <a:gd name="connsiteX1" fmla="*/ 745224 w 2260461"/>
                <a:gd name="connsiteY1" fmla="*/ 96921 h 3552359"/>
                <a:gd name="connsiteX2" fmla="*/ 568243 w 2260461"/>
                <a:gd name="connsiteY2" fmla="*/ 588534 h 3552359"/>
                <a:gd name="connsiteX3" fmla="*/ 174953 w 2260461"/>
                <a:gd name="connsiteY3" fmla="*/ 1473437 h 3552359"/>
                <a:gd name="connsiteX4" fmla="*/ 37301 w 2260461"/>
                <a:gd name="connsiteY4" fmla="*/ 2663140 h 3552359"/>
                <a:gd name="connsiteX5" fmla="*/ 833714 w 2260461"/>
                <a:gd name="connsiteY5" fmla="*/ 3430056 h 3552359"/>
                <a:gd name="connsiteX6" fmla="*/ 1492475 w 2260461"/>
                <a:gd name="connsiteY6" fmla="*/ 3459553 h 3552359"/>
                <a:gd name="connsiteX7" fmla="*/ 2151237 w 2260461"/>
                <a:gd name="connsiteY7" fmla="*/ 2535321 h 3552359"/>
                <a:gd name="connsiteX8" fmla="*/ 2229895 w 2260461"/>
                <a:gd name="connsiteY8" fmla="*/ 1552095 h 3552359"/>
                <a:gd name="connsiteX9" fmla="*/ 1836605 w 2260461"/>
                <a:gd name="connsiteY9" fmla="*/ 627863 h 3552359"/>
                <a:gd name="connsiteX10" fmla="*/ 1295830 w 2260461"/>
                <a:gd name="connsiteY10" fmla="*/ 47760 h 3552359"/>
                <a:gd name="connsiteX11" fmla="*/ 932037 w 2260461"/>
                <a:gd name="connsiteY11" fmla="*/ 37927 h 35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0461" h="3552359">
                  <a:moveTo>
                    <a:pt x="932037" y="37927"/>
                  </a:moveTo>
                  <a:cubicBezTo>
                    <a:pt x="840269" y="46121"/>
                    <a:pt x="805856" y="5153"/>
                    <a:pt x="745224" y="96921"/>
                  </a:cubicBezTo>
                  <a:cubicBezTo>
                    <a:pt x="684592" y="188689"/>
                    <a:pt x="663288" y="359115"/>
                    <a:pt x="568243" y="588534"/>
                  </a:cubicBezTo>
                  <a:cubicBezTo>
                    <a:pt x="473198" y="817953"/>
                    <a:pt x="263443" y="1127669"/>
                    <a:pt x="174953" y="1473437"/>
                  </a:cubicBezTo>
                  <a:cubicBezTo>
                    <a:pt x="86463" y="1819205"/>
                    <a:pt x="-72492" y="2337037"/>
                    <a:pt x="37301" y="2663140"/>
                  </a:cubicBezTo>
                  <a:cubicBezTo>
                    <a:pt x="147094" y="2989243"/>
                    <a:pt x="591185" y="3297321"/>
                    <a:pt x="833714" y="3430056"/>
                  </a:cubicBezTo>
                  <a:cubicBezTo>
                    <a:pt x="1076243" y="3562791"/>
                    <a:pt x="1272888" y="3608675"/>
                    <a:pt x="1492475" y="3459553"/>
                  </a:cubicBezTo>
                  <a:cubicBezTo>
                    <a:pt x="1712062" y="3310431"/>
                    <a:pt x="2028334" y="2853231"/>
                    <a:pt x="2151237" y="2535321"/>
                  </a:cubicBezTo>
                  <a:cubicBezTo>
                    <a:pt x="2274140" y="2217411"/>
                    <a:pt x="2282334" y="1870004"/>
                    <a:pt x="2229895" y="1552095"/>
                  </a:cubicBezTo>
                  <a:cubicBezTo>
                    <a:pt x="2177456" y="1234186"/>
                    <a:pt x="1992283" y="878586"/>
                    <a:pt x="1836605" y="627863"/>
                  </a:cubicBezTo>
                  <a:cubicBezTo>
                    <a:pt x="1680928" y="377141"/>
                    <a:pt x="1444953" y="144444"/>
                    <a:pt x="1295830" y="47760"/>
                  </a:cubicBezTo>
                  <a:cubicBezTo>
                    <a:pt x="1146707" y="-48924"/>
                    <a:pt x="1023805" y="29733"/>
                    <a:pt x="932037" y="37927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8" name="Group 1177">
              <a:extLst>
                <a:ext uri="{FF2B5EF4-FFF2-40B4-BE49-F238E27FC236}">
                  <a16:creationId xmlns:a16="http://schemas.microsoft.com/office/drawing/2014/main" id="{E95D7DA3-A3F7-1838-C2D7-A44864C58D47}"/>
                </a:ext>
              </a:extLst>
            </p:cNvPr>
            <p:cNvGrpSpPr/>
            <p:nvPr/>
          </p:nvGrpSpPr>
          <p:grpSpPr>
            <a:xfrm>
              <a:off x="11026459" y="544654"/>
              <a:ext cx="511278" cy="511278"/>
              <a:chOff x="6990735" y="894735"/>
              <a:chExt cx="2134636" cy="2134636"/>
            </a:xfrm>
          </p:grpSpPr>
          <p:sp>
            <p:nvSpPr>
              <p:cNvPr id="1179" name="Oval 1178">
                <a:extLst>
                  <a:ext uri="{FF2B5EF4-FFF2-40B4-BE49-F238E27FC236}">
                    <a16:creationId xmlns:a16="http://schemas.microsoft.com/office/drawing/2014/main" id="{0A23B574-00F6-931D-0B4D-0B2B28175517}"/>
                  </a:ext>
                </a:extLst>
              </p:cNvPr>
              <p:cNvSpPr/>
              <p:nvPr/>
            </p:nvSpPr>
            <p:spPr>
              <a:xfrm>
                <a:off x="6990735" y="894735"/>
                <a:ext cx="2134636" cy="213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80" name="Group 1179">
                <a:extLst>
                  <a:ext uri="{FF2B5EF4-FFF2-40B4-BE49-F238E27FC236}">
                    <a16:creationId xmlns:a16="http://schemas.microsoft.com/office/drawing/2014/main" id="{5C9CACE9-E3D9-EE65-2C8D-692C00DBBCAF}"/>
                  </a:ext>
                </a:extLst>
              </p:cNvPr>
              <p:cNvGrpSpPr/>
              <p:nvPr/>
            </p:nvGrpSpPr>
            <p:grpSpPr>
              <a:xfrm>
                <a:off x="7544492" y="1415845"/>
                <a:ext cx="1027122" cy="324465"/>
                <a:chOff x="7555148" y="1415845"/>
                <a:chExt cx="1027122" cy="324465"/>
              </a:xfrm>
            </p:grpSpPr>
            <p:cxnSp>
              <p:nvCxnSpPr>
                <p:cNvPr id="1183" name="Straight Connector 1182">
                  <a:extLst>
                    <a:ext uri="{FF2B5EF4-FFF2-40B4-BE49-F238E27FC236}">
                      <a16:creationId xmlns:a16="http://schemas.microsoft.com/office/drawing/2014/main" id="{A13BAC29-0852-DBBE-BBBF-9F80008D8CA1}"/>
                    </a:ext>
                  </a:extLst>
                </p:cNvPr>
                <p:cNvCxnSpPr/>
                <p:nvPr/>
              </p:nvCxnSpPr>
              <p:spPr>
                <a:xfrm flipH="1">
                  <a:off x="7555148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>
                  <a:extLst>
                    <a:ext uri="{FF2B5EF4-FFF2-40B4-BE49-F238E27FC236}">
                      <a16:creationId xmlns:a16="http://schemas.microsoft.com/office/drawing/2014/main" id="{028ECC0C-7AA6-65AE-A870-2E47AA0179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3797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415AD669-F71F-F8A7-9C27-BAE18DA325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748" y="2418735"/>
                <a:ext cx="840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2" name="Arc 1181">
                <a:extLst>
                  <a:ext uri="{FF2B5EF4-FFF2-40B4-BE49-F238E27FC236}">
                    <a16:creationId xmlns:a16="http://schemas.microsoft.com/office/drawing/2014/main" id="{60F3969A-1D14-3865-0B9C-84B0705C2C36}"/>
                  </a:ext>
                </a:extLst>
              </p:cNvPr>
              <p:cNvSpPr/>
              <p:nvPr/>
            </p:nvSpPr>
            <p:spPr>
              <a:xfrm>
                <a:off x="7935441" y="1885402"/>
                <a:ext cx="245224" cy="245224"/>
              </a:xfrm>
              <a:prstGeom prst="arc">
                <a:avLst>
                  <a:gd name="adj1" fmla="val 1138535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85" name="Straight Connector 1184">
              <a:extLst>
                <a:ext uri="{FF2B5EF4-FFF2-40B4-BE49-F238E27FC236}">
                  <a16:creationId xmlns:a16="http://schemas.microsoft.com/office/drawing/2014/main" id="{3B315AD1-A2D4-BBB7-C4D0-0D3621B38B17}"/>
                </a:ext>
              </a:extLst>
            </p:cNvPr>
            <p:cNvCxnSpPr/>
            <p:nvPr/>
          </p:nvCxnSpPr>
          <p:spPr>
            <a:xfrm flipH="1" flipV="1">
              <a:off x="10787577" y="1199534"/>
              <a:ext cx="490554" cy="216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Straight Connector 1186">
              <a:extLst>
                <a:ext uri="{FF2B5EF4-FFF2-40B4-BE49-F238E27FC236}">
                  <a16:creationId xmlns:a16="http://schemas.microsoft.com/office/drawing/2014/main" id="{BB696895-A635-E6D6-D617-653F0F5CA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279121" y="1055932"/>
              <a:ext cx="0" cy="35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666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4748D-FE60-A9DC-A35E-6AE10DDAA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roup 1249">
            <a:extLst>
              <a:ext uri="{FF2B5EF4-FFF2-40B4-BE49-F238E27FC236}">
                <a16:creationId xmlns:a16="http://schemas.microsoft.com/office/drawing/2014/main" id="{0F1FC2B2-C4A5-2DF0-99EC-8C203805D5CF}"/>
              </a:ext>
            </a:extLst>
          </p:cNvPr>
          <p:cNvGrpSpPr/>
          <p:nvPr/>
        </p:nvGrpSpPr>
        <p:grpSpPr>
          <a:xfrm>
            <a:off x="4671762" y="167414"/>
            <a:ext cx="3418790" cy="3067794"/>
            <a:chOff x="8591214" y="3429000"/>
            <a:chExt cx="3418790" cy="3067794"/>
          </a:xfrm>
        </p:grpSpPr>
        <p:sp>
          <p:nvSpPr>
            <p:cNvPr id="1251" name="Rectangle 1250">
              <a:extLst>
                <a:ext uri="{FF2B5EF4-FFF2-40B4-BE49-F238E27FC236}">
                  <a16:creationId xmlns:a16="http://schemas.microsoft.com/office/drawing/2014/main" id="{60A9A131-AAEF-400F-8AEE-7F8F934F8E36}"/>
                </a:ext>
              </a:extLst>
            </p:cNvPr>
            <p:cNvSpPr/>
            <p:nvPr/>
          </p:nvSpPr>
          <p:spPr>
            <a:xfrm>
              <a:off x="8591214" y="6340384"/>
              <a:ext cx="2734120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Rectangle 1251">
              <a:extLst>
                <a:ext uri="{FF2B5EF4-FFF2-40B4-BE49-F238E27FC236}">
                  <a16:creationId xmlns:a16="http://schemas.microsoft.com/office/drawing/2014/main" id="{F52BC1AC-3229-31FE-DF1F-DAD206EA6556}"/>
                </a:ext>
              </a:extLst>
            </p:cNvPr>
            <p:cNvSpPr/>
            <p:nvPr/>
          </p:nvSpPr>
          <p:spPr>
            <a:xfrm rot="16200000">
              <a:off x="8605881" y="4909786"/>
              <a:ext cx="2704785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Rectangle 1252">
              <a:extLst>
                <a:ext uri="{FF2B5EF4-FFF2-40B4-BE49-F238E27FC236}">
                  <a16:creationId xmlns:a16="http://schemas.microsoft.com/office/drawing/2014/main" id="{2434FC2D-892B-8BA8-C911-2A049B938A4D}"/>
                </a:ext>
              </a:extLst>
            </p:cNvPr>
            <p:cNvSpPr/>
            <p:nvPr/>
          </p:nvSpPr>
          <p:spPr>
            <a:xfrm>
              <a:off x="9880069" y="3479188"/>
              <a:ext cx="1203158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4" name="Straight Connector 1253">
              <a:extLst>
                <a:ext uri="{FF2B5EF4-FFF2-40B4-BE49-F238E27FC236}">
                  <a16:creationId xmlns:a16="http://schemas.microsoft.com/office/drawing/2014/main" id="{6C6E0083-924B-683C-2FC2-4A73B414B67D}"/>
                </a:ext>
              </a:extLst>
            </p:cNvPr>
            <p:cNvCxnSpPr>
              <a:cxnSpLocks/>
            </p:cNvCxnSpPr>
            <p:nvPr/>
          </p:nvCxnSpPr>
          <p:spPr>
            <a:xfrm>
              <a:off x="10824611" y="3429000"/>
              <a:ext cx="0" cy="481781"/>
            </a:xfrm>
            <a:prstGeom prst="line">
              <a:avLst/>
            </a:prstGeom>
            <a:ln w="76200">
              <a:solidFill>
                <a:srgbClr val="6441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C16B348A-BD9F-CA5F-D869-24654A72E33E}"/>
                </a:ext>
              </a:extLst>
            </p:cNvPr>
            <p:cNvSpPr/>
            <p:nvPr/>
          </p:nvSpPr>
          <p:spPr>
            <a:xfrm>
              <a:off x="10704502" y="3910781"/>
              <a:ext cx="240218" cy="377507"/>
            </a:xfrm>
            <a:custGeom>
              <a:avLst/>
              <a:gdLst>
                <a:gd name="connsiteX0" fmla="*/ 932037 w 2260461"/>
                <a:gd name="connsiteY0" fmla="*/ 37927 h 3552359"/>
                <a:gd name="connsiteX1" fmla="*/ 745224 w 2260461"/>
                <a:gd name="connsiteY1" fmla="*/ 96921 h 3552359"/>
                <a:gd name="connsiteX2" fmla="*/ 568243 w 2260461"/>
                <a:gd name="connsiteY2" fmla="*/ 588534 h 3552359"/>
                <a:gd name="connsiteX3" fmla="*/ 174953 w 2260461"/>
                <a:gd name="connsiteY3" fmla="*/ 1473437 h 3552359"/>
                <a:gd name="connsiteX4" fmla="*/ 37301 w 2260461"/>
                <a:gd name="connsiteY4" fmla="*/ 2663140 h 3552359"/>
                <a:gd name="connsiteX5" fmla="*/ 833714 w 2260461"/>
                <a:gd name="connsiteY5" fmla="*/ 3430056 h 3552359"/>
                <a:gd name="connsiteX6" fmla="*/ 1492475 w 2260461"/>
                <a:gd name="connsiteY6" fmla="*/ 3459553 h 3552359"/>
                <a:gd name="connsiteX7" fmla="*/ 2151237 w 2260461"/>
                <a:gd name="connsiteY7" fmla="*/ 2535321 h 3552359"/>
                <a:gd name="connsiteX8" fmla="*/ 2229895 w 2260461"/>
                <a:gd name="connsiteY8" fmla="*/ 1552095 h 3552359"/>
                <a:gd name="connsiteX9" fmla="*/ 1836605 w 2260461"/>
                <a:gd name="connsiteY9" fmla="*/ 627863 h 3552359"/>
                <a:gd name="connsiteX10" fmla="*/ 1295830 w 2260461"/>
                <a:gd name="connsiteY10" fmla="*/ 47760 h 3552359"/>
                <a:gd name="connsiteX11" fmla="*/ 932037 w 2260461"/>
                <a:gd name="connsiteY11" fmla="*/ 37927 h 35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0461" h="3552359">
                  <a:moveTo>
                    <a:pt x="932037" y="37927"/>
                  </a:moveTo>
                  <a:cubicBezTo>
                    <a:pt x="840269" y="46121"/>
                    <a:pt x="805856" y="5153"/>
                    <a:pt x="745224" y="96921"/>
                  </a:cubicBezTo>
                  <a:cubicBezTo>
                    <a:pt x="684592" y="188689"/>
                    <a:pt x="663288" y="359115"/>
                    <a:pt x="568243" y="588534"/>
                  </a:cubicBezTo>
                  <a:cubicBezTo>
                    <a:pt x="473198" y="817953"/>
                    <a:pt x="263443" y="1127669"/>
                    <a:pt x="174953" y="1473437"/>
                  </a:cubicBezTo>
                  <a:cubicBezTo>
                    <a:pt x="86463" y="1819205"/>
                    <a:pt x="-72492" y="2337037"/>
                    <a:pt x="37301" y="2663140"/>
                  </a:cubicBezTo>
                  <a:cubicBezTo>
                    <a:pt x="147094" y="2989243"/>
                    <a:pt x="591185" y="3297321"/>
                    <a:pt x="833714" y="3430056"/>
                  </a:cubicBezTo>
                  <a:cubicBezTo>
                    <a:pt x="1076243" y="3562791"/>
                    <a:pt x="1272888" y="3608675"/>
                    <a:pt x="1492475" y="3459553"/>
                  </a:cubicBezTo>
                  <a:cubicBezTo>
                    <a:pt x="1712062" y="3310431"/>
                    <a:pt x="2028334" y="2853231"/>
                    <a:pt x="2151237" y="2535321"/>
                  </a:cubicBezTo>
                  <a:cubicBezTo>
                    <a:pt x="2274140" y="2217411"/>
                    <a:pt x="2282334" y="1870004"/>
                    <a:pt x="2229895" y="1552095"/>
                  </a:cubicBezTo>
                  <a:cubicBezTo>
                    <a:pt x="2177456" y="1234186"/>
                    <a:pt x="1992283" y="878586"/>
                    <a:pt x="1836605" y="627863"/>
                  </a:cubicBezTo>
                  <a:cubicBezTo>
                    <a:pt x="1680928" y="377141"/>
                    <a:pt x="1444953" y="144444"/>
                    <a:pt x="1295830" y="47760"/>
                  </a:cubicBezTo>
                  <a:cubicBezTo>
                    <a:pt x="1146707" y="-48924"/>
                    <a:pt x="1023805" y="29733"/>
                    <a:pt x="932037" y="37927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6" name="Group 1255">
              <a:extLst>
                <a:ext uri="{FF2B5EF4-FFF2-40B4-BE49-F238E27FC236}">
                  <a16:creationId xmlns:a16="http://schemas.microsoft.com/office/drawing/2014/main" id="{1F7F1BC4-F1A1-54A7-0C10-5050F11F0A76}"/>
                </a:ext>
              </a:extLst>
            </p:cNvPr>
            <p:cNvGrpSpPr/>
            <p:nvPr/>
          </p:nvGrpSpPr>
          <p:grpSpPr>
            <a:xfrm>
              <a:off x="10571949" y="3855667"/>
              <a:ext cx="511278" cy="511278"/>
              <a:chOff x="6990735" y="894735"/>
              <a:chExt cx="2134636" cy="2134636"/>
            </a:xfrm>
          </p:grpSpPr>
          <p:sp>
            <p:nvSpPr>
              <p:cNvPr id="1269" name="Oval 1268">
                <a:extLst>
                  <a:ext uri="{FF2B5EF4-FFF2-40B4-BE49-F238E27FC236}">
                    <a16:creationId xmlns:a16="http://schemas.microsoft.com/office/drawing/2014/main" id="{CEED5BA9-E00B-3CF7-87A2-5F4A3EC69C74}"/>
                  </a:ext>
                </a:extLst>
              </p:cNvPr>
              <p:cNvSpPr/>
              <p:nvPr/>
            </p:nvSpPr>
            <p:spPr>
              <a:xfrm>
                <a:off x="6990735" y="894735"/>
                <a:ext cx="2134636" cy="213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70" name="Group 1269">
                <a:extLst>
                  <a:ext uri="{FF2B5EF4-FFF2-40B4-BE49-F238E27FC236}">
                    <a16:creationId xmlns:a16="http://schemas.microsoft.com/office/drawing/2014/main" id="{FDBB833F-65D5-76AD-8850-B3BB966913A9}"/>
                  </a:ext>
                </a:extLst>
              </p:cNvPr>
              <p:cNvGrpSpPr/>
              <p:nvPr/>
            </p:nvGrpSpPr>
            <p:grpSpPr>
              <a:xfrm>
                <a:off x="7544492" y="1415845"/>
                <a:ext cx="1027122" cy="324465"/>
                <a:chOff x="7555148" y="1415845"/>
                <a:chExt cx="1027122" cy="324465"/>
              </a:xfrm>
            </p:grpSpPr>
            <p:cxnSp>
              <p:nvCxnSpPr>
                <p:cNvPr id="1273" name="Straight Connector 1272">
                  <a:extLst>
                    <a:ext uri="{FF2B5EF4-FFF2-40B4-BE49-F238E27FC236}">
                      <a16:creationId xmlns:a16="http://schemas.microsoft.com/office/drawing/2014/main" id="{9DCABD48-124E-D0DF-447F-476AF9CB9AC3}"/>
                    </a:ext>
                  </a:extLst>
                </p:cNvPr>
                <p:cNvCxnSpPr/>
                <p:nvPr/>
              </p:nvCxnSpPr>
              <p:spPr>
                <a:xfrm flipH="1">
                  <a:off x="7555148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4" name="Straight Connector 1273">
                  <a:extLst>
                    <a:ext uri="{FF2B5EF4-FFF2-40B4-BE49-F238E27FC236}">
                      <a16:creationId xmlns:a16="http://schemas.microsoft.com/office/drawing/2014/main" id="{3BDDF524-759D-E9DF-A8A3-74A34BFE4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3797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71" name="Straight Connector 1270">
                <a:extLst>
                  <a:ext uri="{FF2B5EF4-FFF2-40B4-BE49-F238E27FC236}">
                    <a16:creationId xmlns:a16="http://schemas.microsoft.com/office/drawing/2014/main" id="{59AAB4CC-8D9F-8038-6299-EA741AE28A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748" y="2418735"/>
                <a:ext cx="840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2" name="Arc 1271">
                <a:extLst>
                  <a:ext uri="{FF2B5EF4-FFF2-40B4-BE49-F238E27FC236}">
                    <a16:creationId xmlns:a16="http://schemas.microsoft.com/office/drawing/2014/main" id="{7EB7B089-6C57-BECA-AE1C-F123A3C19B8E}"/>
                  </a:ext>
                </a:extLst>
              </p:cNvPr>
              <p:cNvSpPr/>
              <p:nvPr/>
            </p:nvSpPr>
            <p:spPr>
              <a:xfrm>
                <a:off x="7935441" y="1885402"/>
                <a:ext cx="245224" cy="245224"/>
              </a:xfrm>
              <a:prstGeom prst="arc">
                <a:avLst>
                  <a:gd name="adj1" fmla="val 1138535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1" name="Group 1260">
              <a:extLst>
                <a:ext uri="{FF2B5EF4-FFF2-40B4-BE49-F238E27FC236}">
                  <a16:creationId xmlns:a16="http://schemas.microsoft.com/office/drawing/2014/main" id="{2A1827E2-5E2A-30D9-7150-A08A483875FE}"/>
                </a:ext>
              </a:extLst>
            </p:cNvPr>
            <p:cNvGrpSpPr/>
            <p:nvPr/>
          </p:nvGrpSpPr>
          <p:grpSpPr>
            <a:xfrm>
              <a:off x="10038735" y="5230678"/>
              <a:ext cx="1971269" cy="1123335"/>
              <a:chOff x="10038735" y="5230678"/>
              <a:chExt cx="1971269" cy="1123335"/>
            </a:xfrm>
            <a:effectLst>
              <a:glow rad="63500">
                <a:schemeClr val="bg1">
                  <a:lumMod val="75000"/>
                  <a:alpha val="40000"/>
                </a:schemeClr>
              </a:glow>
            </a:effectLst>
          </p:grpSpPr>
          <p:sp>
            <p:nvSpPr>
              <p:cNvPr id="1262" name="Freeform: Shape 1261">
                <a:extLst>
                  <a:ext uri="{FF2B5EF4-FFF2-40B4-BE49-F238E27FC236}">
                    <a16:creationId xmlns:a16="http://schemas.microsoft.com/office/drawing/2014/main" id="{9EB31F1C-678A-2571-8932-E2EB09A6D208}"/>
                  </a:ext>
                </a:extLst>
              </p:cNvPr>
              <p:cNvSpPr/>
              <p:nvPr/>
            </p:nvSpPr>
            <p:spPr>
              <a:xfrm>
                <a:off x="10038735" y="5262632"/>
                <a:ext cx="1971269" cy="1091381"/>
              </a:xfrm>
              <a:custGeom>
                <a:avLst/>
                <a:gdLst>
                  <a:gd name="connsiteX0" fmla="*/ 0 w 1759974"/>
                  <a:gd name="connsiteY0" fmla="*/ 1061884 h 1091381"/>
                  <a:gd name="connsiteX1" fmla="*/ 1071716 w 1759974"/>
                  <a:gd name="connsiteY1" fmla="*/ 0 h 1091381"/>
                  <a:gd name="connsiteX2" fmla="*/ 1759974 w 1759974"/>
                  <a:gd name="connsiteY2" fmla="*/ 0 h 1091381"/>
                  <a:gd name="connsiteX3" fmla="*/ 1681316 w 1759974"/>
                  <a:gd name="connsiteY3" fmla="*/ 137652 h 1091381"/>
                  <a:gd name="connsiteX4" fmla="*/ 1130710 w 1759974"/>
                  <a:gd name="connsiteY4" fmla="*/ 137652 h 1091381"/>
                  <a:gd name="connsiteX5" fmla="*/ 137652 w 1759974"/>
                  <a:gd name="connsiteY5" fmla="*/ 1091381 h 1091381"/>
                  <a:gd name="connsiteX0" fmla="*/ 0 w 1971269"/>
                  <a:gd name="connsiteY0" fmla="*/ 1061884 h 1091381"/>
                  <a:gd name="connsiteX1" fmla="*/ 1071716 w 1971269"/>
                  <a:gd name="connsiteY1" fmla="*/ 0 h 1091381"/>
                  <a:gd name="connsiteX2" fmla="*/ 1971269 w 1971269"/>
                  <a:gd name="connsiteY2" fmla="*/ 0 h 1091381"/>
                  <a:gd name="connsiteX3" fmla="*/ 1681316 w 1971269"/>
                  <a:gd name="connsiteY3" fmla="*/ 137652 h 1091381"/>
                  <a:gd name="connsiteX4" fmla="*/ 1130710 w 1971269"/>
                  <a:gd name="connsiteY4" fmla="*/ 137652 h 1091381"/>
                  <a:gd name="connsiteX5" fmla="*/ 137652 w 1971269"/>
                  <a:gd name="connsiteY5" fmla="*/ 1091381 h 1091381"/>
                  <a:gd name="connsiteX0" fmla="*/ 0 w 1971269"/>
                  <a:gd name="connsiteY0" fmla="*/ 1061884 h 1091381"/>
                  <a:gd name="connsiteX1" fmla="*/ 1071716 w 1971269"/>
                  <a:gd name="connsiteY1" fmla="*/ 0 h 1091381"/>
                  <a:gd name="connsiteX2" fmla="*/ 1971269 w 1971269"/>
                  <a:gd name="connsiteY2" fmla="*/ 0 h 1091381"/>
                  <a:gd name="connsiteX3" fmla="*/ 1841609 w 1971269"/>
                  <a:gd name="connsiteY3" fmla="*/ 134009 h 1091381"/>
                  <a:gd name="connsiteX4" fmla="*/ 1130710 w 1971269"/>
                  <a:gd name="connsiteY4" fmla="*/ 137652 h 1091381"/>
                  <a:gd name="connsiteX5" fmla="*/ 137652 w 1971269"/>
                  <a:gd name="connsiteY5" fmla="*/ 1091381 h 1091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71269" h="1091381">
                    <a:moveTo>
                      <a:pt x="0" y="1061884"/>
                    </a:moveTo>
                    <a:lnTo>
                      <a:pt x="1071716" y="0"/>
                    </a:lnTo>
                    <a:lnTo>
                      <a:pt x="1971269" y="0"/>
                    </a:lnTo>
                    <a:lnTo>
                      <a:pt x="1841609" y="134009"/>
                    </a:lnTo>
                    <a:lnTo>
                      <a:pt x="1130710" y="137652"/>
                    </a:lnTo>
                    <a:lnTo>
                      <a:pt x="137652" y="1091381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3" name="Oval 1262">
                <a:extLst>
                  <a:ext uri="{FF2B5EF4-FFF2-40B4-BE49-F238E27FC236}">
                    <a16:creationId xmlns:a16="http://schemas.microsoft.com/office/drawing/2014/main" id="{3B404547-FF3B-1579-A1FF-D715A2B03433}"/>
                  </a:ext>
                </a:extLst>
              </p:cNvPr>
              <p:cNvSpPr/>
              <p:nvPr/>
            </p:nvSpPr>
            <p:spPr>
              <a:xfrm rot="186589">
                <a:off x="11372634" y="5451105"/>
                <a:ext cx="328978" cy="16440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8" name="Freeform: Shape 1267">
                <a:extLst>
                  <a:ext uri="{FF2B5EF4-FFF2-40B4-BE49-F238E27FC236}">
                    <a16:creationId xmlns:a16="http://schemas.microsoft.com/office/drawing/2014/main" id="{0DFF5A80-E845-BB15-E399-9823F53AA74C}"/>
                  </a:ext>
                </a:extLst>
              </p:cNvPr>
              <p:cNvSpPr/>
              <p:nvPr/>
            </p:nvSpPr>
            <p:spPr>
              <a:xfrm>
                <a:off x="11535696" y="5230678"/>
                <a:ext cx="270387" cy="267929"/>
              </a:xfrm>
              <a:custGeom>
                <a:avLst/>
                <a:gdLst>
                  <a:gd name="connsiteX0" fmla="*/ 0 w 270387"/>
                  <a:gd name="connsiteY0" fmla="*/ 267929 h 267929"/>
                  <a:gd name="connsiteX1" fmla="*/ 221226 w 270387"/>
                  <a:gd name="connsiteY1" fmla="*/ 2458 h 267929"/>
                  <a:gd name="connsiteX2" fmla="*/ 270387 w 270387"/>
                  <a:gd name="connsiteY2" fmla="*/ 0 h 267929"/>
                  <a:gd name="connsiteX3" fmla="*/ 0 w 270387"/>
                  <a:gd name="connsiteY3" fmla="*/ 267929 h 267929"/>
                  <a:gd name="connsiteX0" fmla="*/ 0 w 270387"/>
                  <a:gd name="connsiteY0" fmla="*/ 267929 h 267929"/>
                  <a:gd name="connsiteX1" fmla="*/ 221226 w 270387"/>
                  <a:gd name="connsiteY1" fmla="*/ 2458 h 267929"/>
                  <a:gd name="connsiteX2" fmla="*/ 270387 w 270387"/>
                  <a:gd name="connsiteY2" fmla="*/ 0 h 267929"/>
                  <a:gd name="connsiteX3" fmla="*/ 49162 w 270387"/>
                  <a:gd name="connsiteY3" fmla="*/ 267929 h 267929"/>
                  <a:gd name="connsiteX4" fmla="*/ 0 w 270387"/>
                  <a:gd name="connsiteY4" fmla="*/ 267929 h 26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387" h="267929">
                    <a:moveTo>
                      <a:pt x="0" y="267929"/>
                    </a:moveTo>
                    <a:lnTo>
                      <a:pt x="221226" y="2458"/>
                    </a:lnTo>
                    <a:lnTo>
                      <a:pt x="270387" y="0"/>
                    </a:lnTo>
                    <a:cubicBezTo>
                      <a:pt x="197465" y="70464"/>
                      <a:pt x="122084" y="197465"/>
                      <a:pt x="49162" y="267929"/>
                    </a:cubicBezTo>
                    <a:lnTo>
                      <a:pt x="0" y="26792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75" name="Group 1274">
            <a:extLst>
              <a:ext uri="{FF2B5EF4-FFF2-40B4-BE49-F238E27FC236}">
                <a16:creationId xmlns:a16="http://schemas.microsoft.com/office/drawing/2014/main" id="{1ADAA628-B55A-0925-DE64-836A60B2A023}"/>
              </a:ext>
            </a:extLst>
          </p:cNvPr>
          <p:cNvGrpSpPr/>
          <p:nvPr/>
        </p:nvGrpSpPr>
        <p:grpSpPr>
          <a:xfrm>
            <a:off x="1141231" y="86032"/>
            <a:ext cx="3418790" cy="3067794"/>
            <a:chOff x="8591214" y="3429000"/>
            <a:chExt cx="3418790" cy="3067794"/>
          </a:xfrm>
        </p:grpSpPr>
        <p:sp>
          <p:nvSpPr>
            <p:cNvPr id="1276" name="Rectangle 1275">
              <a:extLst>
                <a:ext uri="{FF2B5EF4-FFF2-40B4-BE49-F238E27FC236}">
                  <a16:creationId xmlns:a16="http://schemas.microsoft.com/office/drawing/2014/main" id="{E4399352-07F9-2B79-9996-5ACAD250F878}"/>
                </a:ext>
              </a:extLst>
            </p:cNvPr>
            <p:cNvSpPr/>
            <p:nvPr/>
          </p:nvSpPr>
          <p:spPr>
            <a:xfrm>
              <a:off x="8591214" y="6340384"/>
              <a:ext cx="2734120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7" name="Rectangle 1276">
              <a:extLst>
                <a:ext uri="{FF2B5EF4-FFF2-40B4-BE49-F238E27FC236}">
                  <a16:creationId xmlns:a16="http://schemas.microsoft.com/office/drawing/2014/main" id="{E9137A32-D40A-CDC4-E4DE-ED866F0BF172}"/>
                </a:ext>
              </a:extLst>
            </p:cNvPr>
            <p:cNvSpPr/>
            <p:nvPr/>
          </p:nvSpPr>
          <p:spPr>
            <a:xfrm rot="16200000">
              <a:off x="8605881" y="4909786"/>
              <a:ext cx="2704785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8" name="Rectangle 1277">
              <a:extLst>
                <a:ext uri="{FF2B5EF4-FFF2-40B4-BE49-F238E27FC236}">
                  <a16:creationId xmlns:a16="http://schemas.microsoft.com/office/drawing/2014/main" id="{25D22B76-61CF-8E00-4CCA-C415FF2675FA}"/>
                </a:ext>
              </a:extLst>
            </p:cNvPr>
            <p:cNvSpPr/>
            <p:nvPr/>
          </p:nvSpPr>
          <p:spPr>
            <a:xfrm>
              <a:off x="9880069" y="3479188"/>
              <a:ext cx="1203158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9" name="Straight Connector 1278">
              <a:extLst>
                <a:ext uri="{FF2B5EF4-FFF2-40B4-BE49-F238E27FC236}">
                  <a16:creationId xmlns:a16="http://schemas.microsoft.com/office/drawing/2014/main" id="{3B870173-69AD-BEF7-B494-6BB951A09AFF}"/>
                </a:ext>
              </a:extLst>
            </p:cNvPr>
            <p:cNvCxnSpPr>
              <a:cxnSpLocks/>
            </p:cNvCxnSpPr>
            <p:nvPr/>
          </p:nvCxnSpPr>
          <p:spPr>
            <a:xfrm>
              <a:off x="10824611" y="3429000"/>
              <a:ext cx="0" cy="481781"/>
            </a:xfrm>
            <a:prstGeom prst="line">
              <a:avLst/>
            </a:prstGeom>
            <a:ln w="76200">
              <a:solidFill>
                <a:srgbClr val="6441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32254096-ED9D-78D7-B2D7-0049EBE9E796}"/>
                </a:ext>
              </a:extLst>
            </p:cNvPr>
            <p:cNvSpPr/>
            <p:nvPr/>
          </p:nvSpPr>
          <p:spPr>
            <a:xfrm>
              <a:off x="10704502" y="3910781"/>
              <a:ext cx="240218" cy="377507"/>
            </a:xfrm>
            <a:custGeom>
              <a:avLst/>
              <a:gdLst>
                <a:gd name="connsiteX0" fmla="*/ 932037 w 2260461"/>
                <a:gd name="connsiteY0" fmla="*/ 37927 h 3552359"/>
                <a:gd name="connsiteX1" fmla="*/ 745224 w 2260461"/>
                <a:gd name="connsiteY1" fmla="*/ 96921 h 3552359"/>
                <a:gd name="connsiteX2" fmla="*/ 568243 w 2260461"/>
                <a:gd name="connsiteY2" fmla="*/ 588534 h 3552359"/>
                <a:gd name="connsiteX3" fmla="*/ 174953 w 2260461"/>
                <a:gd name="connsiteY3" fmla="*/ 1473437 h 3552359"/>
                <a:gd name="connsiteX4" fmla="*/ 37301 w 2260461"/>
                <a:gd name="connsiteY4" fmla="*/ 2663140 h 3552359"/>
                <a:gd name="connsiteX5" fmla="*/ 833714 w 2260461"/>
                <a:gd name="connsiteY5" fmla="*/ 3430056 h 3552359"/>
                <a:gd name="connsiteX6" fmla="*/ 1492475 w 2260461"/>
                <a:gd name="connsiteY6" fmla="*/ 3459553 h 3552359"/>
                <a:gd name="connsiteX7" fmla="*/ 2151237 w 2260461"/>
                <a:gd name="connsiteY7" fmla="*/ 2535321 h 3552359"/>
                <a:gd name="connsiteX8" fmla="*/ 2229895 w 2260461"/>
                <a:gd name="connsiteY8" fmla="*/ 1552095 h 3552359"/>
                <a:gd name="connsiteX9" fmla="*/ 1836605 w 2260461"/>
                <a:gd name="connsiteY9" fmla="*/ 627863 h 3552359"/>
                <a:gd name="connsiteX10" fmla="*/ 1295830 w 2260461"/>
                <a:gd name="connsiteY10" fmla="*/ 47760 h 3552359"/>
                <a:gd name="connsiteX11" fmla="*/ 932037 w 2260461"/>
                <a:gd name="connsiteY11" fmla="*/ 37927 h 35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0461" h="3552359">
                  <a:moveTo>
                    <a:pt x="932037" y="37927"/>
                  </a:moveTo>
                  <a:cubicBezTo>
                    <a:pt x="840269" y="46121"/>
                    <a:pt x="805856" y="5153"/>
                    <a:pt x="745224" y="96921"/>
                  </a:cubicBezTo>
                  <a:cubicBezTo>
                    <a:pt x="684592" y="188689"/>
                    <a:pt x="663288" y="359115"/>
                    <a:pt x="568243" y="588534"/>
                  </a:cubicBezTo>
                  <a:cubicBezTo>
                    <a:pt x="473198" y="817953"/>
                    <a:pt x="263443" y="1127669"/>
                    <a:pt x="174953" y="1473437"/>
                  </a:cubicBezTo>
                  <a:cubicBezTo>
                    <a:pt x="86463" y="1819205"/>
                    <a:pt x="-72492" y="2337037"/>
                    <a:pt x="37301" y="2663140"/>
                  </a:cubicBezTo>
                  <a:cubicBezTo>
                    <a:pt x="147094" y="2989243"/>
                    <a:pt x="591185" y="3297321"/>
                    <a:pt x="833714" y="3430056"/>
                  </a:cubicBezTo>
                  <a:cubicBezTo>
                    <a:pt x="1076243" y="3562791"/>
                    <a:pt x="1272888" y="3608675"/>
                    <a:pt x="1492475" y="3459553"/>
                  </a:cubicBezTo>
                  <a:cubicBezTo>
                    <a:pt x="1712062" y="3310431"/>
                    <a:pt x="2028334" y="2853231"/>
                    <a:pt x="2151237" y="2535321"/>
                  </a:cubicBezTo>
                  <a:cubicBezTo>
                    <a:pt x="2274140" y="2217411"/>
                    <a:pt x="2282334" y="1870004"/>
                    <a:pt x="2229895" y="1552095"/>
                  </a:cubicBezTo>
                  <a:cubicBezTo>
                    <a:pt x="2177456" y="1234186"/>
                    <a:pt x="1992283" y="878586"/>
                    <a:pt x="1836605" y="627863"/>
                  </a:cubicBezTo>
                  <a:cubicBezTo>
                    <a:pt x="1680928" y="377141"/>
                    <a:pt x="1444953" y="144444"/>
                    <a:pt x="1295830" y="47760"/>
                  </a:cubicBezTo>
                  <a:cubicBezTo>
                    <a:pt x="1146707" y="-48924"/>
                    <a:pt x="1023805" y="29733"/>
                    <a:pt x="932037" y="37927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1" name="Group 1280">
              <a:extLst>
                <a:ext uri="{FF2B5EF4-FFF2-40B4-BE49-F238E27FC236}">
                  <a16:creationId xmlns:a16="http://schemas.microsoft.com/office/drawing/2014/main" id="{33428B03-F1B8-1963-5E45-AE5F879F2CAE}"/>
                </a:ext>
              </a:extLst>
            </p:cNvPr>
            <p:cNvGrpSpPr/>
            <p:nvPr/>
          </p:nvGrpSpPr>
          <p:grpSpPr>
            <a:xfrm>
              <a:off x="10571949" y="3855667"/>
              <a:ext cx="511278" cy="511278"/>
              <a:chOff x="6990735" y="894735"/>
              <a:chExt cx="2134636" cy="2134636"/>
            </a:xfrm>
          </p:grpSpPr>
          <p:sp>
            <p:nvSpPr>
              <p:cNvPr id="1294" name="Oval 1293">
                <a:extLst>
                  <a:ext uri="{FF2B5EF4-FFF2-40B4-BE49-F238E27FC236}">
                    <a16:creationId xmlns:a16="http://schemas.microsoft.com/office/drawing/2014/main" id="{2AFC530F-7701-B241-C98D-F342E851DE9D}"/>
                  </a:ext>
                </a:extLst>
              </p:cNvPr>
              <p:cNvSpPr/>
              <p:nvPr/>
            </p:nvSpPr>
            <p:spPr>
              <a:xfrm>
                <a:off x="6990735" y="894735"/>
                <a:ext cx="2134636" cy="213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5" name="Group 1294">
                <a:extLst>
                  <a:ext uri="{FF2B5EF4-FFF2-40B4-BE49-F238E27FC236}">
                    <a16:creationId xmlns:a16="http://schemas.microsoft.com/office/drawing/2014/main" id="{2782CE6A-BD8D-F0D2-BA22-4F8051D6C9BE}"/>
                  </a:ext>
                </a:extLst>
              </p:cNvPr>
              <p:cNvGrpSpPr/>
              <p:nvPr/>
            </p:nvGrpSpPr>
            <p:grpSpPr>
              <a:xfrm>
                <a:off x="7544492" y="1415845"/>
                <a:ext cx="1027122" cy="324465"/>
                <a:chOff x="7555148" y="1415845"/>
                <a:chExt cx="1027122" cy="324465"/>
              </a:xfrm>
            </p:grpSpPr>
            <p:cxnSp>
              <p:nvCxnSpPr>
                <p:cNvPr id="1298" name="Straight Connector 1297">
                  <a:extLst>
                    <a:ext uri="{FF2B5EF4-FFF2-40B4-BE49-F238E27FC236}">
                      <a16:creationId xmlns:a16="http://schemas.microsoft.com/office/drawing/2014/main" id="{4DE76979-8F95-C2C9-5F77-4BDD6DEA456A}"/>
                    </a:ext>
                  </a:extLst>
                </p:cNvPr>
                <p:cNvCxnSpPr/>
                <p:nvPr/>
              </p:nvCxnSpPr>
              <p:spPr>
                <a:xfrm flipH="1">
                  <a:off x="7555148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9" name="Straight Connector 1298">
                  <a:extLst>
                    <a:ext uri="{FF2B5EF4-FFF2-40B4-BE49-F238E27FC236}">
                      <a16:creationId xmlns:a16="http://schemas.microsoft.com/office/drawing/2014/main" id="{DF8CB5E8-2674-157F-2263-DEFA796ED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3797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6" name="Straight Connector 1295">
                <a:extLst>
                  <a:ext uri="{FF2B5EF4-FFF2-40B4-BE49-F238E27FC236}">
                    <a16:creationId xmlns:a16="http://schemas.microsoft.com/office/drawing/2014/main" id="{E0A5DAF2-F827-6AFD-226D-5637578F7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748" y="2418735"/>
                <a:ext cx="840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7" name="Arc 1296">
                <a:extLst>
                  <a:ext uri="{FF2B5EF4-FFF2-40B4-BE49-F238E27FC236}">
                    <a16:creationId xmlns:a16="http://schemas.microsoft.com/office/drawing/2014/main" id="{D6CA216D-8A31-8697-5C51-BFA2AE7B4C54}"/>
                  </a:ext>
                </a:extLst>
              </p:cNvPr>
              <p:cNvSpPr/>
              <p:nvPr/>
            </p:nvSpPr>
            <p:spPr>
              <a:xfrm>
                <a:off x="7935441" y="1885402"/>
                <a:ext cx="245224" cy="245224"/>
              </a:xfrm>
              <a:prstGeom prst="arc">
                <a:avLst>
                  <a:gd name="adj1" fmla="val 1138535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84" name="Straight Connector 1283">
              <a:extLst>
                <a:ext uri="{FF2B5EF4-FFF2-40B4-BE49-F238E27FC236}">
                  <a16:creationId xmlns:a16="http://schemas.microsoft.com/office/drawing/2014/main" id="{A8FA9ECE-06D8-9DD3-0589-F2D6E9040379}"/>
                </a:ext>
              </a:extLst>
            </p:cNvPr>
            <p:cNvCxnSpPr>
              <a:cxnSpLocks/>
            </p:cNvCxnSpPr>
            <p:nvPr/>
          </p:nvCxnSpPr>
          <p:spPr>
            <a:xfrm>
              <a:off x="10824611" y="4366945"/>
              <a:ext cx="0" cy="35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6" name="Group 1285">
              <a:extLst>
                <a:ext uri="{FF2B5EF4-FFF2-40B4-BE49-F238E27FC236}">
                  <a16:creationId xmlns:a16="http://schemas.microsoft.com/office/drawing/2014/main" id="{054ADAE1-034F-4D78-7718-6FDF31026A4C}"/>
                </a:ext>
              </a:extLst>
            </p:cNvPr>
            <p:cNvGrpSpPr/>
            <p:nvPr/>
          </p:nvGrpSpPr>
          <p:grpSpPr>
            <a:xfrm>
              <a:off x="10038735" y="5230678"/>
              <a:ext cx="1971269" cy="1123335"/>
              <a:chOff x="10038735" y="5230678"/>
              <a:chExt cx="1971269" cy="1123335"/>
            </a:xfrm>
            <a:effectLst>
              <a:glow rad="63500">
                <a:schemeClr val="bg1">
                  <a:lumMod val="75000"/>
                  <a:alpha val="40000"/>
                </a:schemeClr>
              </a:glow>
            </a:effectLst>
          </p:grpSpPr>
          <p:sp>
            <p:nvSpPr>
              <p:cNvPr id="1287" name="Freeform: Shape 1286">
                <a:extLst>
                  <a:ext uri="{FF2B5EF4-FFF2-40B4-BE49-F238E27FC236}">
                    <a16:creationId xmlns:a16="http://schemas.microsoft.com/office/drawing/2014/main" id="{35D1F36B-7E7B-6269-5DB5-FE466B15FF6C}"/>
                  </a:ext>
                </a:extLst>
              </p:cNvPr>
              <p:cNvSpPr/>
              <p:nvPr/>
            </p:nvSpPr>
            <p:spPr>
              <a:xfrm>
                <a:off x="10038735" y="5262632"/>
                <a:ext cx="1971269" cy="1091381"/>
              </a:xfrm>
              <a:custGeom>
                <a:avLst/>
                <a:gdLst>
                  <a:gd name="connsiteX0" fmla="*/ 0 w 1759974"/>
                  <a:gd name="connsiteY0" fmla="*/ 1061884 h 1091381"/>
                  <a:gd name="connsiteX1" fmla="*/ 1071716 w 1759974"/>
                  <a:gd name="connsiteY1" fmla="*/ 0 h 1091381"/>
                  <a:gd name="connsiteX2" fmla="*/ 1759974 w 1759974"/>
                  <a:gd name="connsiteY2" fmla="*/ 0 h 1091381"/>
                  <a:gd name="connsiteX3" fmla="*/ 1681316 w 1759974"/>
                  <a:gd name="connsiteY3" fmla="*/ 137652 h 1091381"/>
                  <a:gd name="connsiteX4" fmla="*/ 1130710 w 1759974"/>
                  <a:gd name="connsiteY4" fmla="*/ 137652 h 1091381"/>
                  <a:gd name="connsiteX5" fmla="*/ 137652 w 1759974"/>
                  <a:gd name="connsiteY5" fmla="*/ 1091381 h 1091381"/>
                  <a:gd name="connsiteX0" fmla="*/ 0 w 1971269"/>
                  <a:gd name="connsiteY0" fmla="*/ 1061884 h 1091381"/>
                  <a:gd name="connsiteX1" fmla="*/ 1071716 w 1971269"/>
                  <a:gd name="connsiteY1" fmla="*/ 0 h 1091381"/>
                  <a:gd name="connsiteX2" fmla="*/ 1971269 w 1971269"/>
                  <a:gd name="connsiteY2" fmla="*/ 0 h 1091381"/>
                  <a:gd name="connsiteX3" fmla="*/ 1681316 w 1971269"/>
                  <a:gd name="connsiteY3" fmla="*/ 137652 h 1091381"/>
                  <a:gd name="connsiteX4" fmla="*/ 1130710 w 1971269"/>
                  <a:gd name="connsiteY4" fmla="*/ 137652 h 1091381"/>
                  <a:gd name="connsiteX5" fmla="*/ 137652 w 1971269"/>
                  <a:gd name="connsiteY5" fmla="*/ 1091381 h 1091381"/>
                  <a:gd name="connsiteX0" fmla="*/ 0 w 1971269"/>
                  <a:gd name="connsiteY0" fmla="*/ 1061884 h 1091381"/>
                  <a:gd name="connsiteX1" fmla="*/ 1071716 w 1971269"/>
                  <a:gd name="connsiteY1" fmla="*/ 0 h 1091381"/>
                  <a:gd name="connsiteX2" fmla="*/ 1971269 w 1971269"/>
                  <a:gd name="connsiteY2" fmla="*/ 0 h 1091381"/>
                  <a:gd name="connsiteX3" fmla="*/ 1841609 w 1971269"/>
                  <a:gd name="connsiteY3" fmla="*/ 134009 h 1091381"/>
                  <a:gd name="connsiteX4" fmla="*/ 1130710 w 1971269"/>
                  <a:gd name="connsiteY4" fmla="*/ 137652 h 1091381"/>
                  <a:gd name="connsiteX5" fmla="*/ 137652 w 1971269"/>
                  <a:gd name="connsiteY5" fmla="*/ 1091381 h 1091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71269" h="1091381">
                    <a:moveTo>
                      <a:pt x="0" y="1061884"/>
                    </a:moveTo>
                    <a:lnTo>
                      <a:pt x="1071716" y="0"/>
                    </a:lnTo>
                    <a:lnTo>
                      <a:pt x="1971269" y="0"/>
                    </a:lnTo>
                    <a:lnTo>
                      <a:pt x="1841609" y="134009"/>
                    </a:lnTo>
                    <a:lnTo>
                      <a:pt x="1130710" y="137652"/>
                    </a:lnTo>
                    <a:lnTo>
                      <a:pt x="137652" y="1091381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8" name="Oval 1287">
                <a:extLst>
                  <a:ext uri="{FF2B5EF4-FFF2-40B4-BE49-F238E27FC236}">
                    <a16:creationId xmlns:a16="http://schemas.microsoft.com/office/drawing/2014/main" id="{52734694-F90E-6E26-36E2-6485E353E970}"/>
                  </a:ext>
                </a:extLst>
              </p:cNvPr>
              <p:cNvSpPr/>
              <p:nvPr/>
            </p:nvSpPr>
            <p:spPr>
              <a:xfrm rot="186589">
                <a:off x="11372634" y="5451105"/>
                <a:ext cx="328978" cy="16440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9" name="Straight Connector 1288">
                <a:extLst>
                  <a:ext uri="{FF2B5EF4-FFF2-40B4-BE49-F238E27FC236}">
                    <a16:creationId xmlns:a16="http://schemas.microsoft.com/office/drawing/2014/main" id="{E7690D16-45ED-ADA3-A851-D6066E08C1C4}"/>
                  </a:ext>
                </a:extLst>
              </p:cNvPr>
              <p:cNvCxnSpPr>
                <a:cxnSpLocks/>
                <a:endCxn id="1293" idx="3"/>
              </p:cNvCxnSpPr>
              <p:nvPr/>
            </p:nvCxnSpPr>
            <p:spPr>
              <a:xfrm flipV="1">
                <a:off x="11356586" y="5498607"/>
                <a:ext cx="228272" cy="2300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3" name="Freeform: Shape 1292">
                <a:extLst>
                  <a:ext uri="{FF2B5EF4-FFF2-40B4-BE49-F238E27FC236}">
                    <a16:creationId xmlns:a16="http://schemas.microsoft.com/office/drawing/2014/main" id="{75A997B5-60CB-8F17-A74F-3106BB753264}"/>
                  </a:ext>
                </a:extLst>
              </p:cNvPr>
              <p:cNvSpPr/>
              <p:nvPr/>
            </p:nvSpPr>
            <p:spPr>
              <a:xfrm>
                <a:off x="11535696" y="5230678"/>
                <a:ext cx="270387" cy="267929"/>
              </a:xfrm>
              <a:custGeom>
                <a:avLst/>
                <a:gdLst>
                  <a:gd name="connsiteX0" fmla="*/ 0 w 270387"/>
                  <a:gd name="connsiteY0" fmla="*/ 267929 h 267929"/>
                  <a:gd name="connsiteX1" fmla="*/ 221226 w 270387"/>
                  <a:gd name="connsiteY1" fmla="*/ 2458 h 267929"/>
                  <a:gd name="connsiteX2" fmla="*/ 270387 w 270387"/>
                  <a:gd name="connsiteY2" fmla="*/ 0 h 267929"/>
                  <a:gd name="connsiteX3" fmla="*/ 0 w 270387"/>
                  <a:gd name="connsiteY3" fmla="*/ 267929 h 267929"/>
                  <a:gd name="connsiteX0" fmla="*/ 0 w 270387"/>
                  <a:gd name="connsiteY0" fmla="*/ 267929 h 267929"/>
                  <a:gd name="connsiteX1" fmla="*/ 221226 w 270387"/>
                  <a:gd name="connsiteY1" fmla="*/ 2458 h 267929"/>
                  <a:gd name="connsiteX2" fmla="*/ 270387 w 270387"/>
                  <a:gd name="connsiteY2" fmla="*/ 0 h 267929"/>
                  <a:gd name="connsiteX3" fmla="*/ 49162 w 270387"/>
                  <a:gd name="connsiteY3" fmla="*/ 267929 h 267929"/>
                  <a:gd name="connsiteX4" fmla="*/ 0 w 270387"/>
                  <a:gd name="connsiteY4" fmla="*/ 267929 h 26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387" h="267929">
                    <a:moveTo>
                      <a:pt x="0" y="267929"/>
                    </a:moveTo>
                    <a:lnTo>
                      <a:pt x="221226" y="2458"/>
                    </a:lnTo>
                    <a:lnTo>
                      <a:pt x="270387" y="0"/>
                    </a:lnTo>
                    <a:cubicBezTo>
                      <a:pt x="197465" y="70464"/>
                      <a:pt x="122084" y="197465"/>
                      <a:pt x="49162" y="267929"/>
                    </a:cubicBezTo>
                    <a:lnTo>
                      <a:pt x="0" y="26792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26" name="Group 1325">
            <a:extLst>
              <a:ext uri="{FF2B5EF4-FFF2-40B4-BE49-F238E27FC236}">
                <a16:creationId xmlns:a16="http://schemas.microsoft.com/office/drawing/2014/main" id="{753E3065-C177-CD58-87A9-0F2FAA71CE3F}"/>
              </a:ext>
            </a:extLst>
          </p:cNvPr>
          <p:cNvGrpSpPr/>
          <p:nvPr/>
        </p:nvGrpSpPr>
        <p:grpSpPr>
          <a:xfrm>
            <a:off x="8562355" y="508628"/>
            <a:ext cx="3418790" cy="3067794"/>
            <a:chOff x="8562355" y="508628"/>
            <a:chExt cx="3418790" cy="3067794"/>
          </a:xfrm>
        </p:grpSpPr>
        <p:sp>
          <p:nvSpPr>
            <p:cNvPr id="1301" name="Rectangle 1300">
              <a:extLst>
                <a:ext uri="{FF2B5EF4-FFF2-40B4-BE49-F238E27FC236}">
                  <a16:creationId xmlns:a16="http://schemas.microsoft.com/office/drawing/2014/main" id="{A93C027E-D088-4BB9-E34C-62A70BF8EBB3}"/>
                </a:ext>
              </a:extLst>
            </p:cNvPr>
            <p:cNvSpPr/>
            <p:nvPr/>
          </p:nvSpPr>
          <p:spPr>
            <a:xfrm>
              <a:off x="8562355" y="3420012"/>
              <a:ext cx="2734120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2" name="Rectangle 1301">
              <a:extLst>
                <a:ext uri="{FF2B5EF4-FFF2-40B4-BE49-F238E27FC236}">
                  <a16:creationId xmlns:a16="http://schemas.microsoft.com/office/drawing/2014/main" id="{75FEFEDB-9228-846B-E371-F756783157C6}"/>
                </a:ext>
              </a:extLst>
            </p:cNvPr>
            <p:cNvSpPr/>
            <p:nvPr/>
          </p:nvSpPr>
          <p:spPr>
            <a:xfrm rot="16200000">
              <a:off x="8577022" y="1989414"/>
              <a:ext cx="2704785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3" name="Rectangle 1302">
              <a:extLst>
                <a:ext uri="{FF2B5EF4-FFF2-40B4-BE49-F238E27FC236}">
                  <a16:creationId xmlns:a16="http://schemas.microsoft.com/office/drawing/2014/main" id="{F1F0F3A6-88FA-1FF6-5977-6816865C113D}"/>
                </a:ext>
              </a:extLst>
            </p:cNvPr>
            <p:cNvSpPr/>
            <p:nvPr/>
          </p:nvSpPr>
          <p:spPr>
            <a:xfrm>
              <a:off x="9851210" y="558816"/>
              <a:ext cx="1203158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4" name="Straight Connector 1303">
              <a:extLst>
                <a:ext uri="{FF2B5EF4-FFF2-40B4-BE49-F238E27FC236}">
                  <a16:creationId xmlns:a16="http://schemas.microsoft.com/office/drawing/2014/main" id="{44B85DF8-B0E2-6E32-B7BA-0B8C96ED2585}"/>
                </a:ext>
              </a:extLst>
            </p:cNvPr>
            <p:cNvCxnSpPr>
              <a:cxnSpLocks/>
            </p:cNvCxnSpPr>
            <p:nvPr/>
          </p:nvCxnSpPr>
          <p:spPr>
            <a:xfrm>
              <a:off x="10795752" y="508628"/>
              <a:ext cx="0" cy="481781"/>
            </a:xfrm>
            <a:prstGeom prst="line">
              <a:avLst/>
            </a:prstGeom>
            <a:ln w="76200">
              <a:solidFill>
                <a:srgbClr val="6441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C25C0B16-7948-5402-BAB0-3620DE7015C1}"/>
                </a:ext>
              </a:extLst>
            </p:cNvPr>
            <p:cNvSpPr/>
            <p:nvPr/>
          </p:nvSpPr>
          <p:spPr>
            <a:xfrm>
              <a:off x="10675643" y="990409"/>
              <a:ext cx="240218" cy="377507"/>
            </a:xfrm>
            <a:custGeom>
              <a:avLst/>
              <a:gdLst>
                <a:gd name="connsiteX0" fmla="*/ 932037 w 2260461"/>
                <a:gd name="connsiteY0" fmla="*/ 37927 h 3552359"/>
                <a:gd name="connsiteX1" fmla="*/ 745224 w 2260461"/>
                <a:gd name="connsiteY1" fmla="*/ 96921 h 3552359"/>
                <a:gd name="connsiteX2" fmla="*/ 568243 w 2260461"/>
                <a:gd name="connsiteY2" fmla="*/ 588534 h 3552359"/>
                <a:gd name="connsiteX3" fmla="*/ 174953 w 2260461"/>
                <a:gd name="connsiteY3" fmla="*/ 1473437 h 3552359"/>
                <a:gd name="connsiteX4" fmla="*/ 37301 w 2260461"/>
                <a:gd name="connsiteY4" fmla="*/ 2663140 h 3552359"/>
                <a:gd name="connsiteX5" fmla="*/ 833714 w 2260461"/>
                <a:gd name="connsiteY5" fmla="*/ 3430056 h 3552359"/>
                <a:gd name="connsiteX6" fmla="*/ 1492475 w 2260461"/>
                <a:gd name="connsiteY6" fmla="*/ 3459553 h 3552359"/>
                <a:gd name="connsiteX7" fmla="*/ 2151237 w 2260461"/>
                <a:gd name="connsiteY7" fmla="*/ 2535321 h 3552359"/>
                <a:gd name="connsiteX8" fmla="*/ 2229895 w 2260461"/>
                <a:gd name="connsiteY8" fmla="*/ 1552095 h 3552359"/>
                <a:gd name="connsiteX9" fmla="*/ 1836605 w 2260461"/>
                <a:gd name="connsiteY9" fmla="*/ 627863 h 3552359"/>
                <a:gd name="connsiteX10" fmla="*/ 1295830 w 2260461"/>
                <a:gd name="connsiteY10" fmla="*/ 47760 h 3552359"/>
                <a:gd name="connsiteX11" fmla="*/ 932037 w 2260461"/>
                <a:gd name="connsiteY11" fmla="*/ 37927 h 35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0461" h="3552359">
                  <a:moveTo>
                    <a:pt x="932037" y="37927"/>
                  </a:moveTo>
                  <a:cubicBezTo>
                    <a:pt x="840269" y="46121"/>
                    <a:pt x="805856" y="5153"/>
                    <a:pt x="745224" y="96921"/>
                  </a:cubicBezTo>
                  <a:cubicBezTo>
                    <a:pt x="684592" y="188689"/>
                    <a:pt x="663288" y="359115"/>
                    <a:pt x="568243" y="588534"/>
                  </a:cubicBezTo>
                  <a:cubicBezTo>
                    <a:pt x="473198" y="817953"/>
                    <a:pt x="263443" y="1127669"/>
                    <a:pt x="174953" y="1473437"/>
                  </a:cubicBezTo>
                  <a:cubicBezTo>
                    <a:pt x="86463" y="1819205"/>
                    <a:pt x="-72492" y="2337037"/>
                    <a:pt x="37301" y="2663140"/>
                  </a:cubicBezTo>
                  <a:cubicBezTo>
                    <a:pt x="147094" y="2989243"/>
                    <a:pt x="591185" y="3297321"/>
                    <a:pt x="833714" y="3430056"/>
                  </a:cubicBezTo>
                  <a:cubicBezTo>
                    <a:pt x="1076243" y="3562791"/>
                    <a:pt x="1272888" y="3608675"/>
                    <a:pt x="1492475" y="3459553"/>
                  </a:cubicBezTo>
                  <a:cubicBezTo>
                    <a:pt x="1712062" y="3310431"/>
                    <a:pt x="2028334" y="2853231"/>
                    <a:pt x="2151237" y="2535321"/>
                  </a:cubicBezTo>
                  <a:cubicBezTo>
                    <a:pt x="2274140" y="2217411"/>
                    <a:pt x="2282334" y="1870004"/>
                    <a:pt x="2229895" y="1552095"/>
                  </a:cubicBezTo>
                  <a:cubicBezTo>
                    <a:pt x="2177456" y="1234186"/>
                    <a:pt x="1992283" y="878586"/>
                    <a:pt x="1836605" y="627863"/>
                  </a:cubicBezTo>
                  <a:cubicBezTo>
                    <a:pt x="1680928" y="377141"/>
                    <a:pt x="1444953" y="144444"/>
                    <a:pt x="1295830" y="47760"/>
                  </a:cubicBezTo>
                  <a:cubicBezTo>
                    <a:pt x="1146707" y="-48924"/>
                    <a:pt x="1023805" y="29733"/>
                    <a:pt x="932037" y="37927"/>
                  </a:cubicBezTo>
                  <a:close/>
                </a:path>
              </a:pathLst>
            </a:custGeom>
            <a:noFill/>
            <a:ln w="76200">
              <a:solidFill>
                <a:srgbClr val="6441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3" name="Straight Connector 1322">
              <a:extLst>
                <a:ext uri="{FF2B5EF4-FFF2-40B4-BE49-F238E27FC236}">
                  <a16:creationId xmlns:a16="http://schemas.microsoft.com/office/drawing/2014/main" id="{7D4B8023-7561-05DB-4967-B483CE2B9E75}"/>
                </a:ext>
              </a:extLst>
            </p:cNvPr>
            <p:cNvCxnSpPr/>
            <p:nvPr/>
          </p:nvCxnSpPr>
          <p:spPr>
            <a:xfrm flipH="1">
              <a:off x="10675720" y="1060109"/>
              <a:ext cx="73884" cy="777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6CA4879F-DD07-B3E7-558E-920D8883653D}"/>
                </a:ext>
              </a:extLst>
            </p:cNvPr>
            <p:cNvSpPr/>
            <p:nvPr/>
          </p:nvSpPr>
          <p:spPr>
            <a:xfrm>
              <a:off x="10009876" y="2342260"/>
              <a:ext cx="1971269" cy="1091381"/>
            </a:xfrm>
            <a:custGeom>
              <a:avLst/>
              <a:gdLst>
                <a:gd name="connsiteX0" fmla="*/ 0 w 1759974"/>
                <a:gd name="connsiteY0" fmla="*/ 1061884 h 1091381"/>
                <a:gd name="connsiteX1" fmla="*/ 1071716 w 1759974"/>
                <a:gd name="connsiteY1" fmla="*/ 0 h 1091381"/>
                <a:gd name="connsiteX2" fmla="*/ 1759974 w 1759974"/>
                <a:gd name="connsiteY2" fmla="*/ 0 h 1091381"/>
                <a:gd name="connsiteX3" fmla="*/ 1681316 w 1759974"/>
                <a:gd name="connsiteY3" fmla="*/ 137652 h 1091381"/>
                <a:gd name="connsiteX4" fmla="*/ 1130710 w 1759974"/>
                <a:gd name="connsiteY4" fmla="*/ 137652 h 1091381"/>
                <a:gd name="connsiteX5" fmla="*/ 137652 w 1759974"/>
                <a:gd name="connsiteY5" fmla="*/ 1091381 h 1091381"/>
                <a:gd name="connsiteX0" fmla="*/ 0 w 1971269"/>
                <a:gd name="connsiteY0" fmla="*/ 1061884 h 1091381"/>
                <a:gd name="connsiteX1" fmla="*/ 1071716 w 1971269"/>
                <a:gd name="connsiteY1" fmla="*/ 0 h 1091381"/>
                <a:gd name="connsiteX2" fmla="*/ 1971269 w 1971269"/>
                <a:gd name="connsiteY2" fmla="*/ 0 h 1091381"/>
                <a:gd name="connsiteX3" fmla="*/ 1681316 w 1971269"/>
                <a:gd name="connsiteY3" fmla="*/ 137652 h 1091381"/>
                <a:gd name="connsiteX4" fmla="*/ 1130710 w 1971269"/>
                <a:gd name="connsiteY4" fmla="*/ 137652 h 1091381"/>
                <a:gd name="connsiteX5" fmla="*/ 137652 w 1971269"/>
                <a:gd name="connsiteY5" fmla="*/ 1091381 h 1091381"/>
                <a:gd name="connsiteX0" fmla="*/ 0 w 1971269"/>
                <a:gd name="connsiteY0" fmla="*/ 1061884 h 1091381"/>
                <a:gd name="connsiteX1" fmla="*/ 1071716 w 1971269"/>
                <a:gd name="connsiteY1" fmla="*/ 0 h 1091381"/>
                <a:gd name="connsiteX2" fmla="*/ 1971269 w 1971269"/>
                <a:gd name="connsiteY2" fmla="*/ 0 h 1091381"/>
                <a:gd name="connsiteX3" fmla="*/ 1841609 w 1971269"/>
                <a:gd name="connsiteY3" fmla="*/ 134009 h 1091381"/>
                <a:gd name="connsiteX4" fmla="*/ 1130710 w 1971269"/>
                <a:gd name="connsiteY4" fmla="*/ 137652 h 1091381"/>
                <a:gd name="connsiteX5" fmla="*/ 137652 w 1971269"/>
                <a:gd name="connsiteY5" fmla="*/ 1091381 h 109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1269" h="1091381">
                  <a:moveTo>
                    <a:pt x="0" y="1061884"/>
                  </a:moveTo>
                  <a:lnTo>
                    <a:pt x="1071716" y="0"/>
                  </a:lnTo>
                  <a:lnTo>
                    <a:pt x="1971269" y="0"/>
                  </a:lnTo>
                  <a:lnTo>
                    <a:pt x="1841609" y="134009"/>
                  </a:lnTo>
                  <a:lnTo>
                    <a:pt x="1130710" y="137652"/>
                  </a:lnTo>
                  <a:lnTo>
                    <a:pt x="137652" y="109138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DBA5B817-DED8-C7B8-CDF0-3A48431621C3}"/>
                </a:ext>
              </a:extLst>
            </p:cNvPr>
            <p:cNvSpPr/>
            <p:nvPr/>
          </p:nvSpPr>
          <p:spPr>
            <a:xfrm>
              <a:off x="11506837" y="2310306"/>
              <a:ext cx="270387" cy="267929"/>
            </a:xfrm>
            <a:custGeom>
              <a:avLst/>
              <a:gdLst>
                <a:gd name="connsiteX0" fmla="*/ 0 w 270387"/>
                <a:gd name="connsiteY0" fmla="*/ 267929 h 267929"/>
                <a:gd name="connsiteX1" fmla="*/ 221226 w 270387"/>
                <a:gd name="connsiteY1" fmla="*/ 2458 h 267929"/>
                <a:gd name="connsiteX2" fmla="*/ 270387 w 270387"/>
                <a:gd name="connsiteY2" fmla="*/ 0 h 267929"/>
                <a:gd name="connsiteX3" fmla="*/ 0 w 270387"/>
                <a:gd name="connsiteY3" fmla="*/ 267929 h 267929"/>
                <a:gd name="connsiteX0" fmla="*/ 0 w 270387"/>
                <a:gd name="connsiteY0" fmla="*/ 267929 h 267929"/>
                <a:gd name="connsiteX1" fmla="*/ 221226 w 270387"/>
                <a:gd name="connsiteY1" fmla="*/ 2458 h 267929"/>
                <a:gd name="connsiteX2" fmla="*/ 270387 w 270387"/>
                <a:gd name="connsiteY2" fmla="*/ 0 h 267929"/>
                <a:gd name="connsiteX3" fmla="*/ 49162 w 270387"/>
                <a:gd name="connsiteY3" fmla="*/ 267929 h 267929"/>
                <a:gd name="connsiteX4" fmla="*/ 0 w 270387"/>
                <a:gd name="connsiteY4" fmla="*/ 267929 h 26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387" h="267929">
                  <a:moveTo>
                    <a:pt x="0" y="267929"/>
                  </a:moveTo>
                  <a:lnTo>
                    <a:pt x="221226" y="2458"/>
                  </a:lnTo>
                  <a:lnTo>
                    <a:pt x="270387" y="0"/>
                  </a:lnTo>
                  <a:cubicBezTo>
                    <a:pt x="197465" y="70464"/>
                    <a:pt x="122084" y="197465"/>
                    <a:pt x="49162" y="267929"/>
                  </a:cubicBezTo>
                  <a:lnTo>
                    <a:pt x="0" y="26792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glow rad="101600">
                <a:schemeClr val="bg1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8ABB722B-85D7-4634-621D-E30512EC2614}"/>
                </a:ext>
              </a:extLst>
            </p:cNvPr>
            <p:cNvSpPr/>
            <p:nvPr/>
          </p:nvSpPr>
          <p:spPr>
            <a:xfrm rot="2300688">
              <a:off x="11327824" y="2564752"/>
              <a:ext cx="240218" cy="260999"/>
            </a:xfrm>
            <a:custGeom>
              <a:avLst/>
              <a:gdLst>
                <a:gd name="connsiteX0" fmla="*/ 932037 w 2260461"/>
                <a:gd name="connsiteY0" fmla="*/ 37927 h 3552359"/>
                <a:gd name="connsiteX1" fmla="*/ 745224 w 2260461"/>
                <a:gd name="connsiteY1" fmla="*/ 96921 h 3552359"/>
                <a:gd name="connsiteX2" fmla="*/ 568243 w 2260461"/>
                <a:gd name="connsiteY2" fmla="*/ 588534 h 3552359"/>
                <a:gd name="connsiteX3" fmla="*/ 174953 w 2260461"/>
                <a:gd name="connsiteY3" fmla="*/ 1473437 h 3552359"/>
                <a:gd name="connsiteX4" fmla="*/ 37301 w 2260461"/>
                <a:gd name="connsiteY4" fmla="*/ 2663140 h 3552359"/>
                <a:gd name="connsiteX5" fmla="*/ 833714 w 2260461"/>
                <a:gd name="connsiteY5" fmla="*/ 3430056 h 3552359"/>
                <a:gd name="connsiteX6" fmla="*/ 1492475 w 2260461"/>
                <a:gd name="connsiteY6" fmla="*/ 3459553 h 3552359"/>
                <a:gd name="connsiteX7" fmla="*/ 2151237 w 2260461"/>
                <a:gd name="connsiteY7" fmla="*/ 2535321 h 3552359"/>
                <a:gd name="connsiteX8" fmla="*/ 2229895 w 2260461"/>
                <a:gd name="connsiteY8" fmla="*/ 1552095 h 3552359"/>
                <a:gd name="connsiteX9" fmla="*/ 1836605 w 2260461"/>
                <a:gd name="connsiteY9" fmla="*/ 627863 h 3552359"/>
                <a:gd name="connsiteX10" fmla="*/ 1295830 w 2260461"/>
                <a:gd name="connsiteY10" fmla="*/ 47760 h 3552359"/>
                <a:gd name="connsiteX11" fmla="*/ 932037 w 2260461"/>
                <a:gd name="connsiteY11" fmla="*/ 37927 h 35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0461" h="3552359">
                  <a:moveTo>
                    <a:pt x="932037" y="37927"/>
                  </a:moveTo>
                  <a:cubicBezTo>
                    <a:pt x="840269" y="46121"/>
                    <a:pt x="805856" y="5153"/>
                    <a:pt x="745224" y="96921"/>
                  </a:cubicBezTo>
                  <a:cubicBezTo>
                    <a:pt x="684592" y="188689"/>
                    <a:pt x="663288" y="359115"/>
                    <a:pt x="568243" y="588534"/>
                  </a:cubicBezTo>
                  <a:cubicBezTo>
                    <a:pt x="473198" y="817953"/>
                    <a:pt x="263443" y="1127669"/>
                    <a:pt x="174953" y="1473437"/>
                  </a:cubicBezTo>
                  <a:cubicBezTo>
                    <a:pt x="86463" y="1819205"/>
                    <a:pt x="-72492" y="2337037"/>
                    <a:pt x="37301" y="2663140"/>
                  </a:cubicBezTo>
                  <a:cubicBezTo>
                    <a:pt x="147094" y="2989243"/>
                    <a:pt x="591185" y="3297321"/>
                    <a:pt x="833714" y="3430056"/>
                  </a:cubicBezTo>
                  <a:cubicBezTo>
                    <a:pt x="1076243" y="3562791"/>
                    <a:pt x="1272888" y="3608675"/>
                    <a:pt x="1492475" y="3459553"/>
                  </a:cubicBezTo>
                  <a:cubicBezTo>
                    <a:pt x="1712062" y="3310431"/>
                    <a:pt x="2028334" y="2853231"/>
                    <a:pt x="2151237" y="2535321"/>
                  </a:cubicBezTo>
                  <a:cubicBezTo>
                    <a:pt x="2274140" y="2217411"/>
                    <a:pt x="2282334" y="1870004"/>
                    <a:pt x="2229895" y="1552095"/>
                  </a:cubicBezTo>
                  <a:cubicBezTo>
                    <a:pt x="2177456" y="1234186"/>
                    <a:pt x="1992283" y="878586"/>
                    <a:pt x="1836605" y="627863"/>
                  </a:cubicBezTo>
                  <a:cubicBezTo>
                    <a:pt x="1680928" y="377141"/>
                    <a:pt x="1444953" y="144444"/>
                    <a:pt x="1295830" y="47760"/>
                  </a:cubicBezTo>
                  <a:cubicBezTo>
                    <a:pt x="1146707" y="-48924"/>
                    <a:pt x="1023805" y="29733"/>
                    <a:pt x="932037" y="37927"/>
                  </a:cubicBezTo>
                  <a:close/>
                </a:path>
              </a:pathLst>
            </a:custGeom>
            <a:noFill/>
            <a:ln w="76200"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bg1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27" name="Picture 1326">
            <a:extLst>
              <a:ext uri="{FF2B5EF4-FFF2-40B4-BE49-F238E27FC236}">
                <a16:creationId xmlns:a16="http://schemas.microsoft.com/office/drawing/2014/main" id="{8563F8E0-1A74-C7EE-A3F5-D205BD946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021" y="3571062"/>
            <a:ext cx="3485388" cy="306933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3947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C5745-FD52-701F-9F89-F22160423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EAAF2F6-EEC4-1323-5C4E-A76C655D154C}"/>
              </a:ext>
            </a:extLst>
          </p:cNvPr>
          <p:cNvGrpSpPr/>
          <p:nvPr/>
        </p:nvGrpSpPr>
        <p:grpSpPr>
          <a:xfrm>
            <a:off x="9245600" y="4045762"/>
            <a:ext cx="2810622" cy="2538228"/>
            <a:chOff x="8505860" y="3377714"/>
            <a:chExt cx="3550362" cy="3206276"/>
          </a:xfrm>
        </p:grpSpPr>
        <p:sp>
          <p:nvSpPr>
            <p:cNvPr id="1328" name="Rectangle 1327">
              <a:extLst>
                <a:ext uri="{FF2B5EF4-FFF2-40B4-BE49-F238E27FC236}">
                  <a16:creationId xmlns:a16="http://schemas.microsoft.com/office/drawing/2014/main" id="{64A0FFF9-378C-AB36-2229-1545CADC0036}"/>
                </a:ext>
              </a:extLst>
            </p:cNvPr>
            <p:cNvSpPr/>
            <p:nvPr/>
          </p:nvSpPr>
          <p:spPr>
            <a:xfrm>
              <a:off x="8505860" y="3377714"/>
              <a:ext cx="3550362" cy="3206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8" name="Group 1167">
              <a:extLst>
                <a:ext uri="{FF2B5EF4-FFF2-40B4-BE49-F238E27FC236}">
                  <a16:creationId xmlns:a16="http://schemas.microsoft.com/office/drawing/2014/main" id="{BB9BF184-2CAF-4FEA-47F1-7E57055E3445}"/>
                </a:ext>
              </a:extLst>
            </p:cNvPr>
            <p:cNvGrpSpPr/>
            <p:nvPr/>
          </p:nvGrpSpPr>
          <p:grpSpPr>
            <a:xfrm>
              <a:off x="8591214" y="3429000"/>
              <a:ext cx="3418790" cy="3067794"/>
              <a:chOff x="8591214" y="3429000"/>
              <a:chExt cx="3418790" cy="3067794"/>
            </a:xfrm>
          </p:grpSpPr>
          <p:sp>
            <p:nvSpPr>
              <p:cNvPr id="1119" name="Rectangle 1118">
                <a:extLst>
                  <a:ext uri="{FF2B5EF4-FFF2-40B4-BE49-F238E27FC236}">
                    <a16:creationId xmlns:a16="http://schemas.microsoft.com/office/drawing/2014/main" id="{BA5E4BC3-ADC4-FB1C-CDA6-E9BED027B130}"/>
                  </a:ext>
                </a:extLst>
              </p:cNvPr>
              <p:cNvSpPr/>
              <p:nvPr/>
            </p:nvSpPr>
            <p:spPr>
              <a:xfrm>
                <a:off x="8591214" y="6340384"/>
                <a:ext cx="2734120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0" name="Rectangle 1119">
                <a:extLst>
                  <a:ext uri="{FF2B5EF4-FFF2-40B4-BE49-F238E27FC236}">
                    <a16:creationId xmlns:a16="http://schemas.microsoft.com/office/drawing/2014/main" id="{6AE68A3B-5C21-1CAE-B40C-3E52064846FC}"/>
                  </a:ext>
                </a:extLst>
              </p:cNvPr>
              <p:cNvSpPr/>
              <p:nvPr/>
            </p:nvSpPr>
            <p:spPr>
              <a:xfrm rot="16200000">
                <a:off x="8605881" y="4909786"/>
                <a:ext cx="2704785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1" name="Rectangle 1120">
                <a:extLst>
                  <a:ext uri="{FF2B5EF4-FFF2-40B4-BE49-F238E27FC236}">
                    <a16:creationId xmlns:a16="http://schemas.microsoft.com/office/drawing/2014/main" id="{A4311D4B-8307-8BE7-6754-394282B848A1}"/>
                  </a:ext>
                </a:extLst>
              </p:cNvPr>
              <p:cNvSpPr/>
              <p:nvPr/>
            </p:nvSpPr>
            <p:spPr>
              <a:xfrm>
                <a:off x="9880069" y="3479188"/>
                <a:ext cx="1203158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2" name="Straight Connector 1121">
                <a:extLst>
                  <a:ext uri="{FF2B5EF4-FFF2-40B4-BE49-F238E27FC236}">
                    <a16:creationId xmlns:a16="http://schemas.microsoft.com/office/drawing/2014/main" id="{E359A670-7F4B-4D7C-6691-9C26661D28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611" y="3429000"/>
                <a:ext cx="0" cy="481781"/>
              </a:xfrm>
              <a:prstGeom prst="line">
                <a:avLst/>
              </a:prstGeom>
              <a:ln w="76200">
                <a:solidFill>
                  <a:srgbClr val="64411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3" name="Freeform: Shape 1122">
                <a:extLst>
                  <a:ext uri="{FF2B5EF4-FFF2-40B4-BE49-F238E27FC236}">
                    <a16:creationId xmlns:a16="http://schemas.microsoft.com/office/drawing/2014/main" id="{28227640-A9A1-D873-5AE9-D777B335468F}"/>
                  </a:ext>
                </a:extLst>
              </p:cNvPr>
              <p:cNvSpPr/>
              <p:nvPr/>
            </p:nvSpPr>
            <p:spPr>
              <a:xfrm>
                <a:off x="10704502" y="3910781"/>
                <a:ext cx="240218" cy="377507"/>
              </a:xfrm>
              <a:custGeom>
                <a:avLst/>
                <a:gdLst>
                  <a:gd name="connsiteX0" fmla="*/ 932037 w 2260461"/>
                  <a:gd name="connsiteY0" fmla="*/ 37927 h 3552359"/>
                  <a:gd name="connsiteX1" fmla="*/ 745224 w 2260461"/>
                  <a:gd name="connsiteY1" fmla="*/ 96921 h 3552359"/>
                  <a:gd name="connsiteX2" fmla="*/ 568243 w 2260461"/>
                  <a:gd name="connsiteY2" fmla="*/ 588534 h 3552359"/>
                  <a:gd name="connsiteX3" fmla="*/ 174953 w 2260461"/>
                  <a:gd name="connsiteY3" fmla="*/ 1473437 h 3552359"/>
                  <a:gd name="connsiteX4" fmla="*/ 37301 w 2260461"/>
                  <a:gd name="connsiteY4" fmla="*/ 2663140 h 3552359"/>
                  <a:gd name="connsiteX5" fmla="*/ 833714 w 2260461"/>
                  <a:gd name="connsiteY5" fmla="*/ 3430056 h 3552359"/>
                  <a:gd name="connsiteX6" fmla="*/ 1492475 w 2260461"/>
                  <a:gd name="connsiteY6" fmla="*/ 3459553 h 3552359"/>
                  <a:gd name="connsiteX7" fmla="*/ 2151237 w 2260461"/>
                  <a:gd name="connsiteY7" fmla="*/ 2535321 h 3552359"/>
                  <a:gd name="connsiteX8" fmla="*/ 2229895 w 2260461"/>
                  <a:gd name="connsiteY8" fmla="*/ 1552095 h 3552359"/>
                  <a:gd name="connsiteX9" fmla="*/ 1836605 w 2260461"/>
                  <a:gd name="connsiteY9" fmla="*/ 627863 h 3552359"/>
                  <a:gd name="connsiteX10" fmla="*/ 1295830 w 2260461"/>
                  <a:gd name="connsiteY10" fmla="*/ 47760 h 3552359"/>
                  <a:gd name="connsiteX11" fmla="*/ 932037 w 2260461"/>
                  <a:gd name="connsiteY11" fmla="*/ 37927 h 355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60461" h="3552359">
                    <a:moveTo>
                      <a:pt x="932037" y="37927"/>
                    </a:moveTo>
                    <a:cubicBezTo>
                      <a:pt x="840269" y="46121"/>
                      <a:pt x="805856" y="5153"/>
                      <a:pt x="745224" y="96921"/>
                    </a:cubicBezTo>
                    <a:cubicBezTo>
                      <a:pt x="684592" y="188689"/>
                      <a:pt x="663288" y="359115"/>
                      <a:pt x="568243" y="588534"/>
                    </a:cubicBezTo>
                    <a:cubicBezTo>
                      <a:pt x="473198" y="817953"/>
                      <a:pt x="263443" y="1127669"/>
                      <a:pt x="174953" y="1473437"/>
                    </a:cubicBezTo>
                    <a:cubicBezTo>
                      <a:pt x="86463" y="1819205"/>
                      <a:pt x="-72492" y="2337037"/>
                      <a:pt x="37301" y="2663140"/>
                    </a:cubicBezTo>
                    <a:cubicBezTo>
                      <a:pt x="147094" y="2989243"/>
                      <a:pt x="591185" y="3297321"/>
                      <a:pt x="833714" y="3430056"/>
                    </a:cubicBezTo>
                    <a:cubicBezTo>
                      <a:pt x="1076243" y="3562791"/>
                      <a:pt x="1272888" y="3608675"/>
                      <a:pt x="1492475" y="3459553"/>
                    </a:cubicBezTo>
                    <a:cubicBezTo>
                      <a:pt x="1712062" y="3310431"/>
                      <a:pt x="2028334" y="2853231"/>
                      <a:pt x="2151237" y="2535321"/>
                    </a:cubicBezTo>
                    <a:cubicBezTo>
                      <a:pt x="2274140" y="2217411"/>
                      <a:pt x="2282334" y="1870004"/>
                      <a:pt x="2229895" y="1552095"/>
                    </a:cubicBezTo>
                    <a:cubicBezTo>
                      <a:pt x="2177456" y="1234186"/>
                      <a:pt x="1992283" y="878586"/>
                      <a:pt x="1836605" y="627863"/>
                    </a:cubicBezTo>
                    <a:cubicBezTo>
                      <a:pt x="1680928" y="377141"/>
                      <a:pt x="1444953" y="144444"/>
                      <a:pt x="1295830" y="47760"/>
                    </a:cubicBezTo>
                    <a:cubicBezTo>
                      <a:pt x="1146707" y="-48924"/>
                      <a:pt x="1023805" y="29733"/>
                      <a:pt x="932037" y="37927"/>
                    </a:cubicBez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24" name="Group 1123">
                <a:extLst>
                  <a:ext uri="{FF2B5EF4-FFF2-40B4-BE49-F238E27FC236}">
                    <a16:creationId xmlns:a16="http://schemas.microsoft.com/office/drawing/2014/main" id="{2359635E-E4FD-A5C4-866D-F3D18CEDC88A}"/>
                  </a:ext>
                </a:extLst>
              </p:cNvPr>
              <p:cNvGrpSpPr/>
              <p:nvPr/>
            </p:nvGrpSpPr>
            <p:grpSpPr>
              <a:xfrm>
                <a:off x="10571949" y="3855667"/>
                <a:ext cx="511278" cy="511278"/>
                <a:chOff x="6990735" y="894735"/>
                <a:chExt cx="2134636" cy="2134636"/>
              </a:xfrm>
            </p:grpSpPr>
            <p:sp>
              <p:nvSpPr>
                <p:cNvPr id="1125" name="Oval 1124">
                  <a:extLst>
                    <a:ext uri="{FF2B5EF4-FFF2-40B4-BE49-F238E27FC236}">
                      <a16:creationId xmlns:a16="http://schemas.microsoft.com/office/drawing/2014/main" id="{0E6F9FAE-160D-CD2D-9C2F-F9EA5DA08E3A}"/>
                    </a:ext>
                  </a:extLst>
                </p:cNvPr>
                <p:cNvSpPr/>
                <p:nvPr/>
              </p:nvSpPr>
              <p:spPr>
                <a:xfrm>
                  <a:off x="6990735" y="894735"/>
                  <a:ext cx="2134636" cy="21346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26" name="Group 1125">
                  <a:extLst>
                    <a:ext uri="{FF2B5EF4-FFF2-40B4-BE49-F238E27FC236}">
                      <a16:creationId xmlns:a16="http://schemas.microsoft.com/office/drawing/2014/main" id="{BD3CC0BF-F24E-8688-4ACB-7AE929B60F1E}"/>
                    </a:ext>
                  </a:extLst>
                </p:cNvPr>
                <p:cNvGrpSpPr/>
                <p:nvPr/>
              </p:nvGrpSpPr>
              <p:grpSpPr>
                <a:xfrm>
                  <a:off x="7544492" y="1415845"/>
                  <a:ext cx="1027122" cy="324465"/>
                  <a:chOff x="7555148" y="1415845"/>
                  <a:chExt cx="1027122" cy="324465"/>
                </a:xfrm>
              </p:grpSpPr>
              <p:cxnSp>
                <p:nvCxnSpPr>
                  <p:cNvPr id="1129" name="Straight Connector 1128">
                    <a:extLst>
                      <a:ext uri="{FF2B5EF4-FFF2-40B4-BE49-F238E27FC236}">
                        <a16:creationId xmlns:a16="http://schemas.microsoft.com/office/drawing/2014/main" id="{6D5BB94E-1EE3-89D3-F118-720B0CC9105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555148" y="1415845"/>
                    <a:ext cx="308473" cy="32446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0" name="Straight Connector 1129">
                    <a:extLst>
                      <a:ext uri="{FF2B5EF4-FFF2-40B4-BE49-F238E27FC236}">
                        <a16:creationId xmlns:a16="http://schemas.microsoft.com/office/drawing/2014/main" id="{9290B433-32D7-5B80-982E-E6C08A66A0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3797" y="1415845"/>
                    <a:ext cx="308473" cy="32446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27" name="Straight Connector 1126">
                  <a:extLst>
                    <a:ext uri="{FF2B5EF4-FFF2-40B4-BE49-F238E27FC236}">
                      <a16:creationId xmlns:a16="http://schemas.microsoft.com/office/drawing/2014/main" id="{68D891AE-1098-E192-5EC9-401A8FCD7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7748" y="2418735"/>
                  <a:ext cx="8406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8" name="Arc 1127">
                  <a:extLst>
                    <a:ext uri="{FF2B5EF4-FFF2-40B4-BE49-F238E27FC236}">
                      <a16:creationId xmlns:a16="http://schemas.microsoft.com/office/drawing/2014/main" id="{1699984E-ED89-CA26-E980-6E24EAC739A1}"/>
                    </a:ext>
                  </a:extLst>
                </p:cNvPr>
                <p:cNvSpPr/>
                <p:nvPr/>
              </p:nvSpPr>
              <p:spPr>
                <a:xfrm>
                  <a:off x="7935441" y="1885402"/>
                  <a:ext cx="245224" cy="245224"/>
                </a:xfrm>
                <a:prstGeom prst="arc">
                  <a:avLst>
                    <a:gd name="adj1" fmla="val 11385355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31" name="Straight Connector 1130">
                <a:extLst>
                  <a:ext uri="{FF2B5EF4-FFF2-40B4-BE49-F238E27FC236}">
                    <a16:creationId xmlns:a16="http://schemas.microsoft.com/office/drawing/2014/main" id="{8B599647-9E63-93B2-467D-81DB5518A925}"/>
                  </a:ext>
                </a:extLst>
              </p:cNvPr>
              <p:cNvCxnSpPr/>
              <p:nvPr/>
            </p:nvCxnSpPr>
            <p:spPr>
              <a:xfrm flipH="1" flipV="1">
                <a:off x="10333067" y="4510547"/>
                <a:ext cx="490554" cy="2163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2" name="Straight Connector 1131">
                <a:extLst>
                  <a:ext uri="{FF2B5EF4-FFF2-40B4-BE49-F238E27FC236}">
                    <a16:creationId xmlns:a16="http://schemas.microsoft.com/office/drawing/2014/main" id="{C88B4B6D-7923-10AA-6F81-AEF0E65A8F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23621" y="4510547"/>
                <a:ext cx="490554" cy="2163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A5850A71-B08B-4945-C515-E9AF8AA85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611" y="4366945"/>
                <a:ext cx="0" cy="3563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A852B85E-136F-4EBD-74BB-389BCEC4D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611" y="4723569"/>
                <a:ext cx="0" cy="5145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>
                <a:extLst>
                  <a:ext uri="{FF2B5EF4-FFF2-40B4-BE49-F238E27FC236}">
                    <a16:creationId xmlns:a16="http://schemas.microsoft.com/office/drawing/2014/main" id="{6AB6B38F-7E38-7D14-EA99-EF0D158A1B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15135" y="5229463"/>
                <a:ext cx="404924" cy="5949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7" name="Group 1166">
                <a:extLst>
                  <a:ext uri="{FF2B5EF4-FFF2-40B4-BE49-F238E27FC236}">
                    <a16:creationId xmlns:a16="http://schemas.microsoft.com/office/drawing/2014/main" id="{6DE51DDC-15A7-5CE4-9809-A1C78EE63CAF}"/>
                  </a:ext>
                </a:extLst>
              </p:cNvPr>
              <p:cNvGrpSpPr/>
              <p:nvPr/>
            </p:nvGrpSpPr>
            <p:grpSpPr>
              <a:xfrm>
                <a:off x="10038735" y="5230678"/>
                <a:ext cx="1971269" cy="1123335"/>
                <a:chOff x="10038735" y="5230678"/>
                <a:chExt cx="1971269" cy="1123335"/>
              </a:xfrm>
              <a:effectLst>
                <a:glow rad="63500">
                  <a:schemeClr val="bg1">
                    <a:lumMod val="75000"/>
                    <a:alpha val="40000"/>
                  </a:schemeClr>
                </a:glow>
              </a:effectLst>
            </p:grpSpPr>
            <p:sp>
              <p:nvSpPr>
                <p:cNvPr id="2" name="Freeform: Shape 1">
                  <a:extLst>
                    <a:ext uri="{FF2B5EF4-FFF2-40B4-BE49-F238E27FC236}">
                      <a16:creationId xmlns:a16="http://schemas.microsoft.com/office/drawing/2014/main" id="{0C16258D-600D-96C9-2888-32259B793F6A}"/>
                    </a:ext>
                  </a:extLst>
                </p:cNvPr>
                <p:cNvSpPr/>
                <p:nvPr/>
              </p:nvSpPr>
              <p:spPr>
                <a:xfrm>
                  <a:off x="10038735" y="5262632"/>
                  <a:ext cx="1971269" cy="1091381"/>
                </a:xfrm>
                <a:custGeom>
                  <a:avLst/>
                  <a:gdLst>
                    <a:gd name="connsiteX0" fmla="*/ 0 w 1759974"/>
                    <a:gd name="connsiteY0" fmla="*/ 1061884 h 1091381"/>
                    <a:gd name="connsiteX1" fmla="*/ 1071716 w 1759974"/>
                    <a:gd name="connsiteY1" fmla="*/ 0 h 1091381"/>
                    <a:gd name="connsiteX2" fmla="*/ 1759974 w 1759974"/>
                    <a:gd name="connsiteY2" fmla="*/ 0 h 1091381"/>
                    <a:gd name="connsiteX3" fmla="*/ 1681316 w 1759974"/>
                    <a:gd name="connsiteY3" fmla="*/ 137652 h 1091381"/>
                    <a:gd name="connsiteX4" fmla="*/ 1130710 w 1759974"/>
                    <a:gd name="connsiteY4" fmla="*/ 137652 h 1091381"/>
                    <a:gd name="connsiteX5" fmla="*/ 137652 w 1759974"/>
                    <a:gd name="connsiteY5" fmla="*/ 1091381 h 1091381"/>
                    <a:gd name="connsiteX0" fmla="*/ 0 w 1971269"/>
                    <a:gd name="connsiteY0" fmla="*/ 1061884 h 1091381"/>
                    <a:gd name="connsiteX1" fmla="*/ 1071716 w 1971269"/>
                    <a:gd name="connsiteY1" fmla="*/ 0 h 1091381"/>
                    <a:gd name="connsiteX2" fmla="*/ 1971269 w 1971269"/>
                    <a:gd name="connsiteY2" fmla="*/ 0 h 1091381"/>
                    <a:gd name="connsiteX3" fmla="*/ 1681316 w 1971269"/>
                    <a:gd name="connsiteY3" fmla="*/ 137652 h 1091381"/>
                    <a:gd name="connsiteX4" fmla="*/ 1130710 w 1971269"/>
                    <a:gd name="connsiteY4" fmla="*/ 137652 h 1091381"/>
                    <a:gd name="connsiteX5" fmla="*/ 137652 w 1971269"/>
                    <a:gd name="connsiteY5" fmla="*/ 1091381 h 1091381"/>
                    <a:gd name="connsiteX0" fmla="*/ 0 w 1971269"/>
                    <a:gd name="connsiteY0" fmla="*/ 1061884 h 1091381"/>
                    <a:gd name="connsiteX1" fmla="*/ 1071716 w 1971269"/>
                    <a:gd name="connsiteY1" fmla="*/ 0 h 1091381"/>
                    <a:gd name="connsiteX2" fmla="*/ 1971269 w 1971269"/>
                    <a:gd name="connsiteY2" fmla="*/ 0 h 1091381"/>
                    <a:gd name="connsiteX3" fmla="*/ 1841609 w 1971269"/>
                    <a:gd name="connsiteY3" fmla="*/ 134009 h 1091381"/>
                    <a:gd name="connsiteX4" fmla="*/ 1130710 w 1971269"/>
                    <a:gd name="connsiteY4" fmla="*/ 137652 h 1091381"/>
                    <a:gd name="connsiteX5" fmla="*/ 137652 w 1971269"/>
                    <a:gd name="connsiteY5" fmla="*/ 1091381 h 1091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71269" h="1091381">
                      <a:moveTo>
                        <a:pt x="0" y="1061884"/>
                      </a:moveTo>
                      <a:lnTo>
                        <a:pt x="1071716" y="0"/>
                      </a:lnTo>
                      <a:lnTo>
                        <a:pt x="1971269" y="0"/>
                      </a:lnTo>
                      <a:lnTo>
                        <a:pt x="1841609" y="134009"/>
                      </a:lnTo>
                      <a:lnTo>
                        <a:pt x="1130710" y="137652"/>
                      </a:lnTo>
                      <a:lnTo>
                        <a:pt x="137652" y="1091381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9496FF0-9EC9-DA0D-C809-A40835E04C88}"/>
                    </a:ext>
                  </a:extLst>
                </p:cNvPr>
                <p:cNvSpPr/>
                <p:nvPr/>
              </p:nvSpPr>
              <p:spPr>
                <a:xfrm rot="186589">
                  <a:off x="11372634" y="5451105"/>
                  <a:ext cx="328978" cy="1644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92983C8D-ED63-FF6A-5E7C-258D480FBBE1}"/>
                    </a:ext>
                  </a:extLst>
                </p:cNvPr>
                <p:cNvCxnSpPr>
                  <a:cxnSpLocks/>
                  <a:endCxn id="25" idx="3"/>
                </p:cNvCxnSpPr>
                <p:nvPr/>
              </p:nvCxnSpPr>
              <p:spPr>
                <a:xfrm flipV="1">
                  <a:off x="11356586" y="5498607"/>
                  <a:ext cx="228272" cy="23006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5F170F9D-CF3B-C9B0-72FA-1AFFA5BD89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233010" y="5551894"/>
                  <a:ext cx="125516" cy="17678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3C702D5-FB50-A31D-3141-782BD0BCB5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58526" y="5711119"/>
                  <a:ext cx="320164" cy="1700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96CF97A-74FB-EF1E-CDB8-2675FF621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87886" y="5726472"/>
                  <a:ext cx="179039" cy="1771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8F197D5-228C-61E8-8A72-0C16964399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190142" y="5893142"/>
                  <a:ext cx="111441" cy="28536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7644644-F20E-A8A7-2FE2-D8D4328D1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55718" y="5893456"/>
                  <a:ext cx="334818" cy="21421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2335D04-384E-30A1-3F13-AA341F15B49E}"/>
                    </a:ext>
                  </a:extLst>
                </p:cNvPr>
                <p:cNvSpPr/>
                <p:nvPr/>
              </p:nvSpPr>
              <p:spPr>
                <a:xfrm>
                  <a:off x="11535696" y="5230678"/>
                  <a:ext cx="270387" cy="267929"/>
                </a:xfrm>
                <a:custGeom>
                  <a:avLst/>
                  <a:gdLst>
                    <a:gd name="connsiteX0" fmla="*/ 0 w 270387"/>
                    <a:gd name="connsiteY0" fmla="*/ 267929 h 267929"/>
                    <a:gd name="connsiteX1" fmla="*/ 221226 w 270387"/>
                    <a:gd name="connsiteY1" fmla="*/ 2458 h 267929"/>
                    <a:gd name="connsiteX2" fmla="*/ 270387 w 270387"/>
                    <a:gd name="connsiteY2" fmla="*/ 0 h 267929"/>
                    <a:gd name="connsiteX3" fmla="*/ 0 w 270387"/>
                    <a:gd name="connsiteY3" fmla="*/ 267929 h 267929"/>
                    <a:gd name="connsiteX0" fmla="*/ 0 w 270387"/>
                    <a:gd name="connsiteY0" fmla="*/ 267929 h 267929"/>
                    <a:gd name="connsiteX1" fmla="*/ 221226 w 270387"/>
                    <a:gd name="connsiteY1" fmla="*/ 2458 h 267929"/>
                    <a:gd name="connsiteX2" fmla="*/ 270387 w 270387"/>
                    <a:gd name="connsiteY2" fmla="*/ 0 h 267929"/>
                    <a:gd name="connsiteX3" fmla="*/ 49162 w 270387"/>
                    <a:gd name="connsiteY3" fmla="*/ 267929 h 267929"/>
                    <a:gd name="connsiteX4" fmla="*/ 0 w 270387"/>
                    <a:gd name="connsiteY4" fmla="*/ 267929 h 267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0387" h="267929">
                      <a:moveTo>
                        <a:pt x="0" y="267929"/>
                      </a:moveTo>
                      <a:lnTo>
                        <a:pt x="221226" y="2458"/>
                      </a:lnTo>
                      <a:lnTo>
                        <a:pt x="270387" y="0"/>
                      </a:lnTo>
                      <a:cubicBezTo>
                        <a:pt x="197465" y="70464"/>
                        <a:pt x="122084" y="197465"/>
                        <a:pt x="49162" y="267929"/>
                      </a:cubicBezTo>
                      <a:lnTo>
                        <a:pt x="0" y="267929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36" name="Straight Connector 1135">
                <a:extLst>
                  <a:ext uri="{FF2B5EF4-FFF2-40B4-BE49-F238E27FC236}">
                    <a16:creationId xmlns:a16="http://schemas.microsoft.com/office/drawing/2014/main" id="{42BAC533-6451-F08E-DAD4-F1DD0EA0B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621" y="5229463"/>
                <a:ext cx="404924" cy="5949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EEEA168-201B-5FEB-7FD5-E4EC3347359C}"/>
              </a:ext>
            </a:extLst>
          </p:cNvPr>
          <p:cNvGrpSpPr/>
          <p:nvPr/>
        </p:nvGrpSpPr>
        <p:grpSpPr>
          <a:xfrm>
            <a:off x="6287784" y="4045762"/>
            <a:ext cx="2810622" cy="2538228"/>
            <a:chOff x="8505860" y="3377714"/>
            <a:chExt cx="3550362" cy="32062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DE5687-70DA-BE4A-E6FD-D8EBF6C52A13}"/>
                </a:ext>
              </a:extLst>
            </p:cNvPr>
            <p:cNvSpPr/>
            <p:nvPr/>
          </p:nvSpPr>
          <p:spPr>
            <a:xfrm>
              <a:off x="8505860" y="3377714"/>
              <a:ext cx="3550362" cy="3206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892AB2-3327-F510-1F5D-040206C9ADCA}"/>
                </a:ext>
              </a:extLst>
            </p:cNvPr>
            <p:cNvGrpSpPr/>
            <p:nvPr/>
          </p:nvGrpSpPr>
          <p:grpSpPr>
            <a:xfrm>
              <a:off x="8591214" y="3429000"/>
              <a:ext cx="3418790" cy="3067794"/>
              <a:chOff x="8591214" y="3429000"/>
              <a:chExt cx="3418790" cy="306779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9D658B-3D0B-741E-0494-831EA824FA44}"/>
                  </a:ext>
                </a:extLst>
              </p:cNvPr>
              <p:cNvSpPr/>
              <p:nvPr/>
            </p:nvSpPr>
            <p:spPr>
              <a:xfrm>
                <a:off x="8591214" y="6340384"/>
                <a:ext cx="2734120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A69804-4AB7-DE92-7B99-0AE8D496158A}"/>
                  </a:ext>
                </a:extLst>
              </p:cNvPr>
              <p:cNvSpPr/>
              <p:nvPr/>
            </p:nvSpPr>
            <p:spPr>
              <a:xfrm rot="16200000">
                <a:off x="8605881" y="4909786"/>
                <a:ext cx="2704785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3A8B0F-83F0-966B-7313-CD4A01F38A36}"/>
                  </a:ext>
                </a:extLst>
              </p:cNvPr>
              <p:cNvSpPr/>
              <p:nvPr/>
            </p:nvSpPr>
            <p:spPr>
              <a:xfrm>
                <a:off x="9880069" y="3479188"/>
                <a:ext cx="1203158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4806541-988B-5013-F5B5-3F3EAE2F5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611" y="3429000"/>
                <a:ext cx="0" cy="481781"/>
              </a:xfrm>
              <a:prstGeom prst="line">
                <a:avLst/>
              </a:prstGeom>
              <a:ln w="76200">
                <a:solidFill>
                  <a:srgbClr val="64411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C181AE7-1430-51CC-4409-B596EDDF4256}"/>
                  </a:ext>
                </a:extLst>
              </p:cNvPr>
              <p:cNvSpPr/>
              <p:nvPr/>
            </p:nvSpPr>
            <p:spPr>
              <a:xfrm>
                <a:off x="10704502" y="3910781"/>
                <a:ext cx="240218" cy="377507"/>
              </a:xfrm>
              <a:custGeom>
                <a:avLst/>
                <a:gdLst>
                  <a:gd name="connsiteX0" fmla="*/ 932037 w 2260461"/>
                  <a:gd name="connsiteY0" fmla="*/ 37927 h 3552359"/>
                  <a:gd name="connsiteX1" fmla="*/ 745224 w 2260461"/>
                  <a:gd name="connsiteY1" fmla="*/ 96921 h 3552359"/>
                  <a:gd name="connsiteX2" fmla="*/ 568243 w 2260461"/>
                  <a:gd name="connsiteY2" fmla="*/ 588534 h 3552359"/>
                  <a:gd name="connsiteX3" fmla="*/ 174953 w 2260461"/>
                  <a:gd name="connsiteY3" fmla="*/ 1473437 h 3552359"/>
                  <a:gd name="connsiteX4" fmla="*/ 37301 w 2260461"/>
                  <a:gd name="connsiteY4" fmla="*/ 2663140 h 3552359"/>
                  <a:gd name="connsiteX5" fmla="*/ 833714 w 2260461"/>
                  <a:gd name="connsiteY5" fmla="*/ 3430056 h 3552359"/>
                  <a:gd name="connsiteX6" fmla="*/ 1492475 w 2260461"/>
                  <a:gd name="connsiteY6" fmla="*/ 3459553 h 3552359"/>
                  <a:gd name="connsiteX7" fmla="*/ 2151237 w 2260461"/>
                  <a:gd name="connsiteY7" fmla="*/ 2535321 h 3552359"/>
                  <a:gd name="connsiteX8" fmla="*/ 2229895 w 2260461"/>
                  <a:gd name="connsiteY8" fmla="*/ 1552095 h 3552359"/>
                  <a:gd name="connsiteX9" fmla="*/ 1836605 w 2260461"/>
                  <a:gd name="connsiteY9" fmla="*/ 627863 h 3552359"/>
                  <a:gd name="connsiteX10" fmla="*/ 1295830 w 2260461"/>
                  <a:gd name="connsiteY10" fmla="*/ 47760 h 3552359"/>
                  <a:gd name="connsiteX11" fmla="*/ 932037 w 2260461"/>
                  <a:gd name="connsiteY11" fmla="*/ 37927 h 355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60461" h="3552359">
                    <a:moveTo>
                      <a:pt x="932037" y="37927"/>
                    </a:moveTo>
                    <a:cubicBezTo>
                      <a:pt x="840269" y="46121"/>
                      <a:pt x="805856" y="5153"/>
                      <a:pt x="745224" y="96921"/>
                    </a:cubicBezTo>
                    <a:cubicBezTo>
                      <a:pt x="684592" y="188689"/>
                      <a:pt x="663288" y="359115"/>
                      <a:pt x="568243" y="588534"/>
                    </a:cubicBezTo>
                    <a:cubicBezTo>
                      <a:pt x="473198" y="817953"/>
                      <a:pt x="263443" y="1127669"/>
                      <a:pt x="174953" y="1473437"/>
                    </a:cubicBezTo>
                    <a:cubicBezTo>
                      <a:pt x="86463" y="1819205"/>
                      <a:pt x="-72492" y="2337037"/>
                      <a:pt x="37301" y="2663140"/>
                    </a:cubicBezTo>
                    <a:cubicBezTo>
                      <a:pt x="147094" y="2989243"/>
                      <a:pt x="591185" y="3297321"/>
                      <a:pt x="833714" y="3430056"/>
                    </a:cubicBezTo>
                    <a:cubicBezTo>
                      <a:pt x="1076243" y="3562791"/>
                      <a:pt x="1272888" y="3608675"/>
                      <a:pt x="1492475" y="3459553"/>
                    </a:cubicBezTo>
                    <a:cubicBezTo>
                      <a:pt x="1712062" y="3310431"/>
                      <a:pt x="2028334" y="2853231"/>
                      <a:pt x="2151237" y="2535321"/>
                    </a:cubicBezTo>
                    <a:cubicBezTo>
                      <a:pt x="2274140" y="2217411"/>
                      <a:pt x="2282334" y="1870004"/>
                      <a:pt x="2229895" y="1552095"/>
                    </a:cubicBezTo>
                    <a:cubicBezTo>
                      <a:pt x="2177456" y="1234186"/>
                      <a:pt x="1992283" y="878586"/>
                      <a:pt x="1836605" y="627863"/>
                    </a:cubicBezTo>
                    <a:cubicBezTo>
                      <a:pt x="1680928" y="377141"/>
                      <a:pt x="1444953" y="144444"/>
                      <a:pt x="1295830" y="47760"/>
                    </a:cubicBezTo>
                    <a:cubicBezTo>
                      <a:pt x="1146707" y="-48924"/>
                      <a:pt x="1023805" y="29733"/>
                      <a:pt x="932037" y="37927"/>
                    </a:cubicBez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560D78F-AE4F-D866-3E08-E7916448E4F5}"/>
                  </a:ext>
                </a:extLst>
              </p:cNvPr>
              <p:cNvGrpSpPr/>
              <p:nvPr/>
            </p:nvGrpSpPr>
            <p:grpSpPr>
              <a:xfrm>
                <a:off x="10571949" y="3855667"/>
                <a:ext cx="511278" cy="511278"/>
                <a:chOff x="6990735" y="894735"/>
                <a:chExt cx="2134636" cy="2134636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CF88F73-C4B7-8200-E3A8-857515789CB2}"/>
                    </a:ext>
                  </a:extLst>
                </p:cNvPr>
                <p:cNvSpPr/>
                <p:nvPr/>
              </p:nvSpPr>
              <p:spPr>
                <a:xfrm>
                  <a:off x="6990735" y="894735"/>
                  <a:ext cx="2134636" cy="21346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9964701-56F0-3ADE-6A61-3FF2EE30601C}"/>
                    </a:ext>
                  </a:extLst>
                </p:cNvPr>
                <p:cNvGrpSpPr/>
                <p:nvPr/>
              </p:nvGrpSpPr>
              <p:grpSpPr>
                <a:xfrm>
                  <a:off x="7544492" y="1415845"/>
                  <a:ext cx="1027122" cy="324465"/>
                  <a:chOff x="7555148" y="1415845"/>
                  <a:chExt cx="1027122" cy="324465"/>
                </a:xfrm>
              </p:grpSpPr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3BED4717-4F79-ABD5-D7E8-7BA4A169CC6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555148" y="1415845"/>
                    <a:ext cx="308473" cy="32446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E05DCFD-995C-206B-00CD-A2B1BC3E2E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3797" y="1415845"/>
                    <a:ext cx="308473" cy="32446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62EBE55-B1A8-3D85-5D79-21BB28BE1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7748" y="2418735"/>
                  <a:ext cx="8406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Arc 39">
                  <a:extLst>
                    <a:ext uri="{FF2B5EF4-FFF2-40B4-BE49-F238E27FC236}">
                      <a16:creationId xmlns:a16="http://schemas.microsoft.com/office/drawing/2014/main" id="{911924C7-3B92-6D69-5B85-75DD1EA87514}"/>
                    </a:ext>
                  </a:extLst>
                </p:cNvPr>
                <p:cNvSpPr/>
                <p:nvPr/>
              </p:nvSpPr>
              <p:spPr>
                <a:xfrm>
                  <a:off x="7935441" y="1885402"/>
                  <a:ext cx="245224" cy="245224"/>
                </a:xfrm>
                <a:prstGeom prst="arc">
                  <a:avLst>
                    <a:gd name="adj1" fmla="val 11385355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4AA10C1-BD39-F51B-2F46-1E772BBC4857}"/>
                  </a:ext>
                </a:extLst>
              </p:cNvPr>
              <p:cNvCxnSpPr/>
              <p:nvPr/>
            </p:nvCxnSpPr>
            <p:spPr>
              <a:xfrm flipH="1" flipV="1">
                <a:off x="10333067" y="4510547"/>
                <a:ext cx="490554" cy="2163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CE1FE06-32E5-2605-972F-E70F7C7CC2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23621" y="4510547"/>
                <a:ext cx="490554" cy="2163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ECCDC68-5CA2-A689-3FAA-76C6B8322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611" y="4366945"/>
                <a:ext cx="0" cy="3563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7132489-2EC1-CE56-47A0-28060F9DC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611" y="4723569"/>
                <a:ext cx="0" cy="5145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85A6680-8591-8053-5AD6-F4F6C4B445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15135" y="5229463"/>
                <a:ext cx="404924" cy="5949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94F6D68-9C76-7C4E-9174-6C097FA1E366}"/>
                  </a:ext>
                </a:extLst>
              </p:cNvPr>
              <p:cNvGrpSpPr/>
              <p:nvPr/>
            </p:nvGrpSpPr>
            <p:grpSpPr>
              <a:xfrm>
                <a:off x="10038735" y="5230678"/>
                <a:ext cx="1971269" cy="1123335"/>
                <a:chOff x="10038735" y="5230678"/>
                <a:chExt cx="1971269" cy="1123335"/>
              </a:xfrm>
              <a:effectLst>
                <a:glow rad="63500">
                  <a:schemeClr val="bg1">
                    <a:lumMod val="75000"/>
                    <a:alpha val="40000"/>
                  </a:schemeClr>
                </a:glow>
              </a:effectLst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F3A24357-14E1-5E25-9866-6933A174DBD1}"/>
                    </a:ext>
                  </a:extLst>
                </p:cNvPr>
                <p:cNvSpPr/>
                <p:nvPr/>
              </p:nvSpPr>
              <p:spPr>
                <a:xfrm>
                  <a:off x="10038735" y="5262632"/>
                  <a:ext cx="1971269" cy="1091381"/>
                </a:xfrm>
                <a:custGeom>
                  <a:avLst/>
                  <a:gdLst>
                    <a:gd name="connsiteX0" fmla="*/ 0 w 1759974"/>
                    <a:gd name="connsiteY0" fmla="*/ 1061884 h 1091381"/>
                    <a:gd name="connsiteX1" fmla="*/ 1071716 w 1759974"/>
                    <a:gd name="connsiteY1" fmla="*/ 0 h 1091381"/>
                    <a:gd name="connsiteX2" fmla="*/ 1759974 w 1759974"/>
                    <a:gd name="connsiteY2" fmla="*/ 0 h 1091381"/>
                    <a:gd name="connsiteX3" fmla="*/ 1681316 w 1759974"/>
                    <a:gd name="connsiteY3" fmla="*/ 137652 h 1091381"/>
                    <a:gd name="connsiteX4" fmla="*/ 1130710 w 1759974"/>
                    <a:gd name="connsiteY4" fmla="*/ 137652 h 1091381"/>
                    <a:gd name="connsiteX5" fmla="*/ 137652 w 1759974"/>
                    <a:gd name="connsiteY5" fmla="*/ 1091381 h 1091381"/>
                    <a:gd name="connsiteX0" fmla="*/ 0 w 1971269"/>
                    <a:gd name="connsiteY0" fmla="*/ 1061884 h 1091381"/>
                    <a:gd name="connsiteX1" fmla="*/ 1071716 w 1971269"/>
                    <a:gd name="connsiteY1" fmla="*/ 0 h 1091381"/>
                    <a:gd name="connsiteX2" fmla="*/ 1971269 w 1971269"/>
                    <a:gd name="connsiteY2" fmla="*/ 0 h 1091381"/>
                    <a:gd name="connsiteX3" fmla="*/ 1681316 w 1971269"/>
                    <a:gd name="connsiteY3" fmla="*/ 137652 h 1091381"/>
                    <a:gd name="connsiteX4" fmla="*/ 1130710 w 1971269"/>
                    <a:gd name="connsiteY4" fmla="*/ 137652 h 1091381"/>
                    <a:gd name="connsiteX5" fmla="*/ 137652 w 1971269"/>
                    <a:gd name="connsiteY5" fmla="*/ 1091381 h 1091381"/>
                    <a:gd name="connsiteX0" fmla="*/ 0 w 1971269"/>
                    <a:gd name="connsiteY0" fmla="*/ 1061884 h 1091381"/>
                    <a:gd name="connsiteX1" fmla="*/ 1071716 w 1971269"/>
                    <a:gd name="connsiteY1" fmla="*/ 0 h 1091381"/>
                    <a:gd name="connsiteX2" fmla="*/ 1971269 w 1971269"/>
                    <a:gd name="connsiteY2" fmla="*/ 0 h 1091381"/>
                    <a:gd name="connsiteX3" fmla="*/ 1841609 w 1971269"/>
                    <a:gd name="connsiteY3" fmla="*/ 134009 h 1091381"/>
                    <a:gd name="connsiteX4" fmla="*/ 1130710 w 1971269"/>
                    <a:gd name="connsiteY4" fmla="*/ 137652 h 1091381"/>
                    <a:gd name="connsiteX5" fmla="*/ 137652 w 1971269"/>
                    <a:gd name="connsiteY5" fmla="*/ 1091381 h 1091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71269" h="1091381">
                      <a:moveTo>
                        <a:pt x="0" y="1061884"/>
                      </a:moveTo>
                      <a:lnTo>
                        <a:pt x="1071716" y="0"/>
                      </a:lnTo>
                      <a:lnTo>
                        <a:pt x="1971269" y="0"/>
                      </a:lnTo>
                      <a:lnTo>
                        <a:pt x="1841609" y="134009"/>
                      </a:lnTo>
                      <a:lnTo>
                        <a:pt x="1130710" y="137652"/>
                      </a:lnTo>
                      <a:lnTo>
                        <a:pt x="137652" y="1091381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64E5EB22-D1A4-D561-96BA-153F6444B3EE}"/>
                    </a:ext>
                  </a:extLst>
                </p:cNvPr>
                <p:cNvSpPr/>
                <p:nvPr/>
              </p:nvSpPr>
              <p:spPr>
                <a:xfrm rot="186589">
                  <a:off x="11372634" y="5451105"/>
                  <a:ext cx="328978" cy="1644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216B6B8-ACE1-C4AD-E949-45182C56B5EC}"/>
                    </a:ext>
                  </a:extLst>
                </p:cNvPr>
                <p:cNvCxnSpPr>
                  <a:cxnSpLocks/>
                  <a:endCxn id="36" idx="3"/>
                </p:cNvCxnSpPr>
                <p:nvPr/>
              </p:nvCxnSpPr>
              <p:spPr>
                <a:xfrm flipV="1">
                  <a:off x="11356586" y="5498607"/>
                  <a:ext cx="228272" cy="23006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68D076A-9E8B-1001-5E46-F922DD8DA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233010" y="5551894"/>
                  <a:ext cx="125516" cy="17678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D888503-4A52-F724-1A04-3D2B661DC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58526" y="5711119"/>
                  <a:ext cx="320164" cy="1700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932E182-D307-1252-675E-51B11C3E5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87886" y="5726472"/>
                  <a:ext cx="179039" cy="1771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F9B2EA2-1680-46A1-6E2A-A61CC434B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55718" y="5893456"/>
                  <a:ext cx="334818" cy="21421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DD660D21-6CD2-910C-7556-5466FB2C0DD1}"/>
                    </a:ext>
                  </a:extLst>
                </p:cNvPr>
                <p:cNvSpPr/>
                <p:nvPr/>
              </p:nvSpPr>
              <p:spPr>
                <a:xfrm>
                  <a:off x="11535696" y="5230678"/>
                  <a:ext cx="270387" cy="267929"/>
                </a:xfrm>
                <a:custGeom>
                  <a:avLst/>
                  <a:gdLst>
                    <a:gd name="connsiteX0" fmla="*/ 0 w 270387"/>
                    <a:gd name="connsiteY0" fmla="*/ 267929 h 267929"/>
                    <a:gd name="connsiteX1" fmla="*/ 221226 w 270387"/>
                    <a:gd name="connsiteY1" fmla="*/ 2458 h 267929"/>
                    <a:gd name="connsiteX2" fmla="*/ 270387 w 270387"/>
                    <a:gd name="connsiteY2" fmla="*/ 0 h 267929"/>
                    <a:gd name="connsiteX3" fmla="*/ 0 w 270387"/>
                    <a:gd name="connsiteY3" fmla="*/ 267929 h 267929"/>
                    <a:gd name="connsiteX0" fmla="*/ 0 w 270387"/>
                    <a:gd name="connsiteY0" fmla="*/ 267929 h 267929"/>
                    <a:gd name="connsiteX1" fmla="*/ 221226 w 270387"/>
                    <a:gd name="connsiteY1" fmla="*/ 2458 h 267929"/>
                    <a:gd name="connsiteX2" fmla="*/ 270387 w 270387"/>
                    <a:gd name="connsiteY2" fmla="*/ 0 h 267929"/>
                    <a:gd name="connsiteX3" fmla="*/ 49162 w 270387"/>
                    <a:gd name="connsiteY3" fmla="*/ 267929 h 267929"/>
                    <a:gd name="connsiteX4" fmla="*/ 0 w 270387"/>
                    <a:gd name="connsiteY4" fmla="*/ 267929 h 267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0387" h="267929">
                      <a:moveTo>
                        <a:pt x="0" y="267929"/>
                      </a:moveTo>
                      <a:lnTo>
                        <a:pt x="221226" y="2458"/>
                      </a:lnTo>
                      <a:lnTo>
                        <a:pt x="270387" y="0"/>
                      </a:lnTo>
                      <a:cubicBezTo>
                        <a:pt x="197465" y="70464"/>
                        <a:pt x="122084" y="197465"/>
                        <a:pt x="49162" y="267929"/>
                      </a:cubicBezTo>
                      <a:lnTo>
                        <a:pt x="0" y="267929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3EB1B0-2089-81C8-7DC4-5A0FF8116552}"/>
              </a:ext>
            </a:extLst>
          </p:cNvPr>
          <p:cNvGrpSpPr/>
          <p:nvPr/>
        </p:nvGrpSpPr>
        <p:grpSpPr>
          <a:xfrm>
            <a:off x="3386691" y="4045762"/>
            <a:ext cx="2810622" cy="2538228"/>
            <a:chOff x="8505860" y="3377714"/>
            <a:chExt cx="3550362" cy="320627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481674-096F-A56C-A350-CADB8E09A004}"/>
                </a:ext>
              </a:extLst>
            </p:cNvPr>
            <p:cNvSpPr/>
            <p:nvPr/>
          </p:nvSpPr>
          <p:spPr>
            <a:xfrm>
              <a:off x="8505860" y="3377714"/>
              <a:ext cx="3550362" cy="3206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A6DD3CE-392E-8BC2-D29F-7D1FB3DAB8A5}"/>
                </a:ext>
              </a:extLst>
            </p:cNvPr>
            <p:cNvGrpSpPr/>
            <p:nvPr/>
          </p:nvGrpSpPr>
          <p:grpSpPr>
            <a:xfrm>
              <a:off x="8591214" y="3429000"/>
              <a:ext cx="3418790" cy="3067794"/>
              <a:chOff x="8591214" y="3429000"/>
              <a:chExt cx="3418790" cy="306779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B655A99-EDB7-24F4-E989-B8AD5B0F2D69}"/>
                  </a:ext>
                </a:extLst>
              </p:cNvPr>
              <p:cNvSpPr/>
              <p:nvPr/>
            </p:nvSpPr>
            <p:spPr>
              <a:xfrm>
                <a:off x="8591214" y="6340384"/>
                <a:ext cx="2734120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5B90F61-0FA3-AFFB-B3E2-F50154F53454}"/>
                  </a:ext>
                </a:extLst>
              </p:cNvPr>
              <p:cNvSpPr/>
              <p:nvPr/>
            </p:nvSpPr>
            <p:spPr>
              <a:xfrm rot="16200000">
                <a:off x="8605881" y="4909786"/>
                <a:ext cx="2704785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2436DF1-7486-8FA7-3F4C-12BC5055D217}"/>
                  </a:ext>
                </a:extLst>
              </p:cNvPr>
              <p:cNvSpPr/>
              <p:nvPr/>
            </p:nvSpPr>
            <p:spPr>
              <a:xfrm>
                <a:off x="9880069" y="3479188"/>
                <a:ext cx="1203158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0940D24-1EA7-AC49-4433-0E08A2614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611" y="3429000"/>
                <a:ext cx="0" cy="481781"/>
              </a:xfrm>
              <a:prstGeom prst="line">
                <a:avLst/>
              </a:prstGeom>
              <a:ln w="76200">
                <a:solidFill>
                  <a:srgbClr val="64411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CFC009B-196D-FDCA-73B1-0735C70AD542}"/>
                  </a:ext>
                </a:extLst>
              </p:cNvPr>
              <p:cNvSpPr/>
              <p:nvPr/>
            </p:nvSpPr>
            <p:spPr>
              <a:xfrm>
                <a:off x="10704502" y="3910781"/>
                <a:ext cx="240218" cy="377507"/>
              </a:xfrm>
              <a:custGeom>
                <a:avLst/>
                <a:gdLst>
                  <a:gd name="connsiteX0" fmla="*/ 932037 w 2260461"/>
                  <a:gd name="connsiteY0" fmla="*/ 37927 h 3552359"/>
                  <a:gd name="connsiteX1" fmla="*/ 745224 w 2260461"/>
                  <a:gd name="connsiteY1" fmla="*/ 96921 h 3552359"/>
                  <a:gd name="connsiteX2" fmla="*/ 568243 w 2260461"/>
                  <a:gd name="connsiteY2" fmla="*/ 588534 h 3552359"/>
                  <a:gd name="connsiteX3" fmla="*/ 174953 w 2260461"/>
                  <a:gd name="connsiteY3" fmla="*/ 1473437 h 3552359"/>
                  <a:gd name="connsiteX4" fmla="*/ 37301 w 2260461"/>
                  <a:gd name="connsiteY4" fmla="*/ 2663140 h 3552359"/>
                  <a:gd name="connsiteX5" fmla="*/ 833714 w 2260461"/>
                  <a:gd name="connsiteY5" fmla="*/ 3430056 h 3552359"/>
                  <a:gd name="connsiteX6" fmla="*/ 1492475 w 2260461"/>
                  <a:gd name="connsiteY6" fmla="*/ 3459553 h 3552359"/>
                  <a:gd name="connsiteX7" fmla="*/ 2151237 w 2260461"/>
                  <a:gd name="connsiteY7" fmla="*/ 2535321 h 3552359"/>
                  <a:gd name="connsiteX8" fmla="*/ 2229895 w 2260461"/>
                  <a:gd name="connsiteY8" fmla="*/ 1552095 h 3552359"/>
                  <a:gd name="connsiteX9" fmla="*/ 1836605 w 2260461"/>
                  <a:gd name="connsiteY9" fmla="*/ 627863 h 3552359"/>
                  <a:gd name="connsiteX10" fmla="*/ 1295830 w 2260461"/>
                  <a:gd name="connsiteY10" fmla="*/ 47760 h 3552359"/>
                  <a:gd name="connsiteX11" fmla="*/ 932037 w 2260461"/>
                  <a:gd name="connsiteY11" fmla="*/ 37927 h 355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60461" h="3552359">
                    <a:moveTo>
                      <a:pt x="932037" y="37927"/>
                    </a:moveTo>
                    <a:cubicBezTo>
                      <a:pt x="840269" y="46121"/>
                      <a:pt x="805856" y="5153"/>
                      <a:pt x="745224" y="96921"/>
                    </a:cubicBezTo>
                    <a:cubicBezTo>
                      <a:pt x="684592" y="188689"/>
                      <a:pt x="663288" y="359115"/>
                      <a:pt x="568243" y="588534"/>
                    </a:cubicBezTo>
                    <a:cubicBezTo>
                      <a:pt x="473198" y="817953"/>
                      <a:pt x="263443" y="1127669"/>
                      <a:pt x="174953" y="1473437"/>
                    </a:cubicBezTo>
                    <a:cubicBezTo>
                      <a:pt x="86463" y="1819205"/>
                      <a:pt x="-72492" y="2337037"/>
                      <a:pt x="37301" y="2663140"/>
                    </a:cubicBezTo>
                    <a:cubicBezTo>
                      <a:pt x="147094" y="2989243"/>
                      <a:pt x="591185" y="3297321"/>
                      <a:pt x="833714" y="3430056"/>
                    </a:cubicBezTo>
                    <a:cubicBezTo>
                      <a:pt x="1076243" y="3562791"/>
                      <a:pt x="1272888" y="3608675"/>
                      <a:pt x="1492475" y="3459553"/>
                    </a:cubicBezTo>
                    <a:cubicBezTo>
                      <a:pt x="1712062" y="3310431"/>
                      <a:pt x="2028334" y="2853231"/>
                      <a:pt x="2151237" y="2535321"/>
                    </a:cubicBezTo>
                    <a:cubicBezTo>
                      <a:pt x="2274140" y="2217411"/>
                      <a:pt x="2282334" y="1870004"/>
                      <a:pt x="2229895" y="1552095"/>
                    </a:cubicBezTo>
                    <a:cubicBezTo>
                      <a:pt x="2177456" y="1234186"/>
                      <a:pt x="1992283" y="878586"/>
                      <a:pt x="1836605" y="627863"/>
                    </a:cubicBezTo>
                    <a:cubicBezTo>
                      <a:pt x="1680928" y="377141"/>
                      <a:pt x="1444953" y="144444"/>
                      <a:pt x="1295830" y="47760"/>
                    </a:cubicBezTo>
                    <a:cubicBezTo>
                      <a:pt x="1146707" y="-48924"/>
                      <a:pt x="1023805" y="29733"/>
                      <a:pt x="932037" y="37927"/>
                    </a:cubicBez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DE024DB-26E0-5310-6E48-B39EB11DB07B}"/>
                  </a:ext>
                </a:extLst>
              </p:cNvPr>
              <p:cNvGrpSpPr/>
              <p:nvPr/>
            </p:nvGrpSpPr>
            <p:grpSpPr>
              <a:xfrm>
                <a:off x="10571949" y="3855667"/>
                <a:ext cx="511278" cy="511278"/>
                <a:chOff x="6990735" y="894735"/>
                <a:chExt cx="2134636" cy="2134636"/>
              </a:xfrm>
            </p:grpSpPr>
            <p:sp>
              <p:nvSpPr>
                <p:cNvPr id="1092" name="Oval 1091">
                  <a:extLst>
                    <a:ext uri="{FF2B5EF4-FFF2-40B4-BE49-F238E27FC236}">
                      <a16:creationId xmlns:a16="http://schemas.microsoft.com/office/drawing/2014/main" id="{3F8DCBD6-58B7-8241-6F87-242091F6FD8A}"/>
                    </a:ext>
                  </a:extLst>
                </p:cNvPr>
                <p:cNvSpPr/>
                <p:nvPr/>
              </p:nvSpPr>
              <p:spPr>
                <a:xfrm>
                  <a:off x="6990735" y="894735"/>
                  <a:ext cx="2134636" cy="21346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93" name="Group 1092">
                  <a:extLst>
                    <a:ext uri="{FF2B5EF4-FFF2-40B4-BE49-F238E27FC236}">
                      <a16:creationId xmlns:a16="http://schemas.microsoft.com/office/drawing/2014/main" id="{EF6C1C71-32C9-0A1B-43A2-732C6D754E49}"/>
                    </a:ext>
                  </a:extLst>
                </p:cNvPr>
                <p:cNvGrpSpPr/>
                <p:nvPr/>
              </p:nvGrpSpPr>
              <p:grpSpPr>
                <a:xfrm>
                  <a:off x="7544492" y="1415845"/>
                  <a:ext cx="1027122" cy="324465"/>
                  <a:chOff x="7555148" y="1415845"/>
                  <a:chExt cx="1027122" cy="324465"/>
                </a:xfrm>
              </p:grpSpPr>
              <p:cxnSp>
                <p:nvCxnSpPr>
                  <p:cNvPr id="1096" name="Straight Connector 1095">
                    <a:extLst>
                      <a:ext uri="{FF2B5EF4-FFF2-40B4-BE49-F238E27FC236}">
                        <a16:creationId xmlns:a16="http://schemas.microsoft.com/office/drawing/2014/main" id="{442A15F2-D54B-4824-73DB-581B899EC27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555148" y="1415845"/>
                    <a:ext cx="308473" cy="32446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7" name="Straight Connector 1096">
                    <a:extLst>
                      <a:ext uri="{FF2B5EF4-FFF2-40B4-BE49-F238E27FC236}">
                        <a16:creationId xmlns:a16="http://schemas.microsoft.com/office/drawing/2014/main" id="{DF0AC401-3271-E773-47ED-FAB48D60E3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3797" y="1415845"/>
                    <a:ext cx="308473" cy="32446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4" name="Straight Connector 1093">
                  <a:extLst>
                    <a:ext uri="{FF2B5EF4-FFF2-40B4-BE49-F238E27FC236}">
                      <a16:creationId xmlns:a16="http://schemas.microsoft.com/office/drawing/2014/main" id="{9FB3C503-043C-A449-A690-7D8D1970F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7748" y="2418735"/>
                  <a:ext cx="8406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5" name="Arc 1094">
                  <a:extLst>
                    <a:ext uri="{FF2B5EF4-FFF2-40B4-BE49-F238E27FC236}">
                      <a16:creationId xmlns:a16="http://schemas.microsoft.com/office/drawing/2014/main" id="{0BC62C40-ACC5-223B-2ACF-E100EAA1F1B3}"/>
                    </a:ext>
                  </a:extLst>
                </p:cNvPr>
                <p:cNvSpPr/>
                <p:nvPr/>
              </p:nvSpPr>
              <p:spPr>
                <a:xfrm>
                  <a:off x="7935441" y="1885402"/>
                  <a:ext cx="245224" cy="245224"/>
                </a:xfrm>
                <a:prstGeom prst="arc">
                  <a:avLst>
                    <a:gd name="adj1" fmla="val 11385355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4730201-9C29-E98F-C584-282AE83F5201}"/>
                  </a:ext>
                </a:extLst>
              </p:cNvPr>
              <p:cNvCxnSpPr/>
              <p:nvPr/>
            </p:nvCxnSpPr>
            <p:spPr>
              <a:xfrm flipH="1" flipV="1">
                <a:off x="10333067" y="4510547"/>
                <a:ext cx="490554" cy="2163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3CC5D4B-92B8-FA01-DB4E-4AEC593142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23621" y="4510547"/>
                <a:ext cx="490554" cy="2163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5673962-8274-F048-3DE1-45250F61C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611" y="4366945"/>
                <a:ext cx="0" cy="3563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E05AA04-ED7C-CF38-A0CB-7491C1A58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611" y="4723569"/>
                <a:ext cx="0" cy="5145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FBC70BB-FD25-501F-C275-8CB5F3C9E6BF}"/>
                  </a:ext>
                </a:extLst>
              </p:cNvPr>
              <p:cNvGrpSpPr/>
              <p:nvPr/>
            </p:nvGrpSpPr>
            <p:grpSpPr>
              <a:xfrm>
                <a:off x="10038735" y="5230678"/>
                <a:ext cx="1971269" cy="1123335"/>
                <a:chOff x="10038735" y="5230678"/>
                <a:chExt cx="1971269" cy="1123335"/>
              </a:xfrm>
              <a:effectLst>
                <a:glow rad="63500">
                  <a:schemeClr val="bg1">
                    <a:lumMod val="75000"/>
                    <a:alpha val="40000"/>
                  </a:schemeClr>
                </a:glow>
              </a:effectLst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1EFA103-6E25-DED3-48D1-20F453D557A1}"/>
                    </a:ext>
                  </a:extLst>
                </p:cNvPr>
                <p:cNvSpPr/>
                <p:nvPr/>
              </p:nvSpPr>
              <p:spPr>
                <a:xfrm>
                  <a:off x="10038735" y="5262632"/>
                  <a:ext cx="1971269" cy="1091381"/>
                </a:xfrm>
                <a:custGeom>
                  <a:avLst/>
                  <a:gdLst>
                    <a:gd name="connsiteX0" fmla="*/ 0 w 1759974"/>
                    <a:gd name="connsiteY0" fmla="*/ 1061884 h 1091381"/>
                    <a:gd name="connsiteX1" fmla="*/ 1071716 w 1759974"/>
                    <a:gd name="connsiteY1" fmla="*/ 0 h 1091381"/>
                    <a:gd name="connsiteX2" fmla="*/ 1759974 w 1759974"/>
                    <a:gd name="connsiteY2" fmla="*/ 0 h 1091381"/>
                    <a:gd name="connsiteX3" fmla="*/ 1681316 w 1759974"/>
                    <a:gd name="connsiteY3" fmla="*/ 137652 h 1091381"/>
                    <a:gd name="connsiteX4" fmla="*/ 1130710 w 1759974"/>
                    <a:gd name="connsiteY4" fmla="*/ 137652 h 1091381"/>
                    <a:gd name="connsiteX5" fmla="*/ 137652 w 1759974"/>
                    <a:gd name="connsiteY5" fmla="*/ 1091381 h 1091381"/>
                    <a:gd name="connsiteX0" fmla="*/ 0 w 1971269"/>
                    <a:gd name="connsiteY0" fmla="*/ 1061884 h 1091381"/>
                    <a:gd name="connsiteX1" fmla="*/ 1071716 w 1971269"/>
                    <a:gd name="connsiteY1" fmla="*/ 0 h 1091381"/>
                    <a:gd name="connsiteX2" fmla="*/ 1971269 w 1971269"/>
                    <a:gd name="connsiteY2" fmla="*/ 0 h 1091381"/>
                    <a:gd name="connsiteX3" fmla="*/ 1681316 w 1971269"/>
                    <a:gd name="connsiteY3" fmla="*/ 137652 h 1091381"/>
                    <a:gd name="connsiteX4" fmla="*/ 1130710 w 1971269"/>
                    <a:gd name="connsiteY4" fmla="*/ 137652 h 1091381"/>
                    <a:gd name="connsiteX5" fmla="*/ 137652 w 1971269"/>
                    <a:gd name="connsiteY5" fmla="*/ 1091381 h 1091381"/>
                    <a:gd name="connsiteX0" fmla="*/ 0 w 1971269"/>
                    <a:gd name="connsiteY0" fmla="*/ 1061884 h 1091381"/>
                    <a:gd name="connsiteX1" fmla="*/ 1071716 w 1971269"/>
                    <a:gd name="connsiteY1" fmla="*/ 0 h 1091381"/>
                    <a:gd name="connsiteX2" fmla="*/ 1971269 w 1971269"/>
                    <a:gd name="connsiteY2" fmla="*/ 0 h 1091381"/>
                    <a:gd name="connsiteX3" fmla="*/ 1841609 w 1971269"/>
                    <a:gd name="connsiteY3" fmla="*/ 134009 h 1091381"/>
                    <a:gd name="connsiteX4" fmla="*/ 1130710 w 1971269"/>
                    <a:gd name="connsiteY4" fmla="*/ 137652 h 1091381"/>
                    <a:gd name="connsiteX5" fmla="*/ 137652 w 1971269"/>
                    <a:gd name="connsiteY5" fmla="*/ 1091381 h 1091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71269" h="1091381">
                      <a:moveTo>
                        <a:pt x="0" y="1061884"/>
                      </a:moveTo>
                      <a:lnTo>
                        <a:pt x="1071716" y="0"/>
                      </a:lnTo>
                      <a:lnTo>
                        <a:pt x="1971269" y="0"/>
                      </a:lnTo>
                      <a:lnTo>
                        <a:pt x="1841609" y="134009"/>
                      </a:lnTo>
                      <a:lnTo>
                        <a:pt x="1130710" y="137652"/>
                      </a:lnTo>
                      <a:lnTo>
                        <a:pt x="137652" y="1091381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6964A3B-B6C8-458E-8F5C-BB80B18547A7}"/>
                    </a:ext>
                  </a:extLst>
                </p:cNvPr>
                <p:cNvSpPr/>
                <p:nvPr/>
              </p:nvSpPr>
              <p:spPr>
                <a:xfrm rot="186589">
                  <a:off x="11372634" y="5451105"/>
                  <a:ext cx="328978" cy="1644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B5BA5167-A775-3ED3-0952-B5900860692D}"/>
                    </a:ext>
                  </a:extLst>
                </p:cNvPr>
                <p:cNvCxnSpPr>
                  <a:cxnSpLocks/>
                  <a:endCxn id="1091" idx="3"/>
                </p:cNvCxnSpPr>
                <p:nvPr/>
              </p:nvCxnSpPr>
              <p:spPr>
                <a:xfrm flipV="1">
                  <a:off x="11356586" y="5498607"/>
                  <a:ext cx="228272" cy="23006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A2CC174D-AFB7-5162-4723-9BC88C84C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233010" y="5551894"/>
                  <a:ext cx="125516" cy="17678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AF9B50FE-E7B9-57F2-7008-E90AB6735D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58526" y="5711119"/>
                  <a:ext cx="320164" cy="1700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8" name="Straight Connector 1087">
                  <a:extLst>
                    <a:ext uri="{FF2B5EF4-FFF2-40B4-BE49-F238E27FC236}">
                      <a16:creationId xmlns:a16="http://schemas.microsoft.com/office/drawing/2014/main" id="{9EE7BC3B-74D6-89A6-47C5-279FD523A7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87886" y="5726472"/>
                  <a:ext cx="179039" cy="1771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1" name="Freeform: Shape 1090">
                  <a:extLst>
                    <a:ext uri="{FF2B5EF4-FFF2-40B4-BE49-F238E27FC236}">
                      <a16:creationId xmlns:a16="http://schemas.microsoft.com/office/drawing/2014/main" id="{7C12C4ED-4D2F-FB36-93AC-6047A108DEB3}"/>
                    </a:ext>
                  </a:extLst>
                </p:cNvPr>
                <p:cNvSpPr/>
                <p:nvPr/>
              </p:nvSpPr>
              <p:spPr>
                <a:xfrm>
                  <a:off x="11535696" y="5230678"/>
                  <a:ext cx="270387" cy="267929"/>
                </a:xfrm>
                <a:custGeom>
                  <a:avLst/>
                  <a:gdLst>
                    <a:gd name="connsiteX0" fmla="*/ 0 w 270387"/>
                    <a:gd name="connsiteY0" fmla="*/ 267929 h 267929"/>
                    <a:gd name="connsiteX1" fmla="*/ 221226 w 270387"/>
                    <a:gd name="connsiteY1" fmla="*/ 2458 h 267929"/>
                    <a:gd name="connsiteX2" fmla="*/ 270387 w 270387"/>
                    <a:gd name="connsiteY2" fmla="*/ 0 h 267929"/>
                    <a:gd name="connsiteX3" fmla="*/ 0 w 270387"/>
                    <a:gd name="connsiteY3" fmla="*/ 267929 h 267929"/>
                    <a:gd name="connsiteX0" fmla="*/ 0 w 270387"/>
                    <a:gd name="connsiteY0" fmla="*/ 267929 h 267929"/>
                    <a:gd name="connsiteX1" fmla="*/ 221226 w 270387"/>
                    <a:gd name="connsiteY1" fmla="*/ 2458 h 267929"/>
                    <a:gd name="connsiteX2" fmla="*/ 270387 w 270387"/>
                    <a:gd name="connsiteY2" fmla="*/ 0 h 267929"/>
                    <a:gd name="connsiteX3" fmla="*/ 49162 w 270387"/>
                    <a:gd name="connsiteY3" fmla="*/ 267929 h 267929"/>
                    <a:gd name="connsiteX4" fmla="*/ 0 w 270387"/>
                    <a:gd name="connsiteY4" fmla="*/ 267929 h 267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0387" h="267929">
                      <a:moveTo>
                        <a:pt x="0" y="267929"/>
                      </a:moveTo>
                      <a:lnTo>
                        <a:pt x="221226" y="2458"/>
                      </a:lnTo>
                      <a:lnTo>
                        <a:pt x="270387" y="0"/>
                      </a:lnTo>
                      <a:cubicBezTo>
                        <a:pt x="197465" y="70464"/>
                        <a:pt x="122084" y="197465"/>
                        <a:pt x="49162" y="267929"/>
                      </a:cubicBezTo>
                      <a:lnTo>
                        <a:pt x="0" y="267929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BC4936A2-41A1-433F-D61C-906A1C5F7486}"/>
              </a:ext>
            </a:extLst>
          </p:cNvPr>
          <p:cNvGrpSpPr/>
          <p:nvPr/>
        </p:nvGrpSpPr>
        <p:grpSpPr>
          <a:xfrm>
            <a:off x="331782" y="4045762"/>
            <a:ext cx="2810622" cy="2538228"/>
            <a:chOff x="8505860" y="3377714"/>
            <a:chExt cx="3550362" cy="3206276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A696546A-1759-DFCE-D263-C20AA3E063D6}"/>
                </a:ext>
              </a:extLst>
            </p:cNvPr>
            <p:cNvSpPr/>
            <p:nvPr/>
          </p:nvSpPr>
          <p:spPr>
            <a:xfrm>
              <a:off x="8505860" y="3377714"/>
              <a:ext cx="3550362" cy="3206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0" name="Group 1099">
              <a:extLst>
                <a:ext uri="{FF2B5EF4-FFF2-40B4-BE49-F238E27FC236}">
                  <a16:creationId xmlns:a16="http://schemas.microsoft.com/office/drawing/2014/main" id="{3B5D8932-8B24-49A7-86D9-F2932AFEED7A}"/>
                </a:ext>
              </a:extLst>
            </p:cNvPr>
            <p:cNvGrpSpPr/>
            <p:nvPr/>
          </p:nvGrpSpPr>
          <p:grpSpPr>
            <a:xfrm>
              <a:off x="8591214" y="3429000"/>
              <a:ext cx="3418790" cy="3067794"/>
              <a:chOff x="8591214" y="3429000"/>
              <a:chExt cx="3418790" cy="3067794"/>
            </a:xfrm>
          </p:grpSpPr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0501DE5E-C7C2-1A94-C48E-E210F249C518}"/>
                  </a:ext>
                </a:extLst>
              </p:cNvPr>
              <p:cNvSpPr/>
              <p:nvPr/>
            </p:nvSpPr>
            <p:spPr>
              <a:xfrm>
                <a:off x="8591214" y="6340384"/>
                <a:ext cx="2734120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5FCB0EB1-3388-4D3E-B9D6-0EB574F48EA9}"/>
                  </a:ext>
                </a:extLst>
              </p:cNvPr>
              <p:cNvSpPr/>
              <p:nvPr/>
            </p:nvSpPr>
            <p:spPr>
              <a:xfrm rot="16200000">
                <a:off x="8605881" y="4909786"/>
                <a:ext cx="2704785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3" name="Rectangle 1102">
                <a:extLst>
                  <a:ext uri="{FF2B5EF4-FFF2-40B4-BE49-F238E27FC236}">
                    <a16:creationId xmlns:a16="http://schemas.microsoft.com/office/drawing/2014/main" id="{05F5A67D-115C-DF72-1BA5-8E12D5FCC852}"/>
                  </a:ext>
                </a:extLst>
              </p:cNvPr>
              <p:cNvSpPr/>
              <p:nvPr/>
            </p:nvSpPr>
            <p:spPr>
              <a:xfrm>
                <a:off x="9880069" y="3479188"/>
                <a:ext cx="1203158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4" name="Straight Connector 1103">
                <a:extLst>
                  <a:ext uri="{FF2B5EF4-FFF2-40B4-BE49-F238E27FC236}">
                    <a16:creationId xmlns:a16="http://schemas.microsoft.com/office/drawing/2014/main" id="{BDCA2456-6BB6-CB79-37C8-379A23DD2D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611" y="3429000"/>
                <a:ext cx="0" cy="481781"/>
              </a:xfrm>
              <a:prstGeom prst="line">
                <a:avLst/>
              </a:prstGeom>
              <a:ln w="76200">
                <a:solidFill>
                  <a:srgbClr val="64411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5" name="Freeform: Shape 1104">
                <a:extLst>
                  <a:ext uri="{FF2B5EF4-FFF2-40B4-BE49-F238E27FC236}">
                    <a16:creationId xmlns:a16="http://schemas.microsoft.com/office/drawing/2014/main" id="{4F7512F3-ACDD-A623-0981-BE41B9D229AF}"/>
                  </a:ext>
                </a:extLst>
              </p:cNvPr>
              <p:cNvSpPr/>
              <p:nvPr/>
            </p:nvSpPr>
            <p:spPr>
              <a:xfrm>
                <a:off x="10704502" y="3910781"/>
                <a:ext cx="240218" cy="377507"/>
              </a:xfrm>
              <a:custGeom>
                <a:avLst/>
                <a:gdLst>
                  <a:gd name="connsiteX0" fmla="*/ 932037 w 2260461"/>
                  <a:gd name="connsiteY0" fmla="*/ 37927 h 3552359"/>
                  <a:gd name="connsiteX1" fmla="*/ 745224 w 2260461"/>
                  <a:gd name="connsiteY1" fmla="*/ 96921 h 3552359"/>
                  <a:gd name="connsiteX2" fmla="*/ 568243 w 2260461"/>
                  <a:gd name="connsiteY2" fmla="*/ 588534 h 3552359"/>
                  <a:gd name="connsiteX3" fmla="*/ 174953 w 2260461"/>
                  <a:gd name="connsiteY3" fmla="*/ 1473437 h 3552359"/>
                  <a:gd name="connsiteX4" fmla="*/ 37301 w 2260461"/>
                  <a:gd name="connsiteY4" fmla="*/ 2663140 h 3552359"/>
                  <a:gd name="connsiteX5" fmla="*/ 833714 w 2260461"/>
                  <a:gd name="connsiteY5" fmla="*/ 3430056 h 3552359"/>
                  <a:gd name="connsiteX6" fmla="*/ 1492475 w 2260461"/>
                  <a:gd name="connsiteY6" fmla="*/ 3459553 h 3552359"/>
                  <a:gd name="connsiteX7" fmla="*/ 2151237 w 2260461"/>
                  <a:gd name="connsiteY7" fmla="*/ 2535321 h 3552359"/>
                  <a:gd name="connsiteX8" fmla="*/ 2229895 w 2260461"/>
                  <a:gd name="connsiteY8" fmla="*/ 1552095 h 3552359"/>
                  <a:gd name="connsiteX9" fmla="*/ 1836605 w 2260461"/>
                  <a:gd name="connsiteY9" fmla="*/ 627863 h 3552359"/>
                  <a:gd name="connsiteX10" fmla="*/ 1295830 w 2260461"/>
                  <a:gd name="connsiteY10" fmla="*/ 47760 h 3552359"/>
                  <a:gd name="connsiteX11" fmla="*/ 932037 w 2260461"/>
                  <a:gd name="connsiteY11" fmla="*/ 37927 h 355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60461" h="3552359">
                    <a:moveTo>
                      <a:pt x="932037" y="37927"/>
                    </a:moveTo>
                    <a:cubicBezTo>
                      <a:pt x="840269" y="46121"/>
                      <a:pt x="805856" y="5153"/>
                      <a:pt x="745224" y="96921"/>
                    </a:cubicBezTo>
                    <a:cubicBezTo>
                      <a:pt x="684592" y="188689"/>
                      <a:pt x="663288" y="359115"/>
                      <a:pt x="568243" y="588534"/>
                    </a:cubicBezTo>
                    <a:cubicBezTo>
                      <a:pt x="473198" y="817953"/>
                      <a:pt x="263443" y="1127669"/>
                      <a:pt x="174953" y="1473437"/>
                    </a:cubicBezTo>
                    <a:cubicBezTo>
                      <a:pt x="86463" y="1819205"/>
                      <a:pt x="-72492" y="2337037"/>
                      <a:pt x="37301" y="2663140"/>
                    </a:cubicBezTo>
                    <a:cubicBezTo>
                      <a:pt x="147094" y="2989243"/>
                      <a:pt x="591185" y="3297321"/>
                      <a:pt x="833714" y="3430056"/>
                    </a:cubicBezTo>
                    <a:cubicBezTo>
                      <a:pt x="1076243" y="3562791"/>
                      <a:pt x="1272888" y="3608675"/>
                      <a:pt x="1492475" y="3459553"/>
                    </a:cubicBezTo>
                    <a:cubicBezTo>
                      <a:pt x="1712062" y="3310431"/>
                      <a:pt x="2028334" y="2853231"/>
                      <a:pt x="2151237" y="2535321"/>
                    </a:cubicBezTo>
                    <a:cubicBezTo>
                      <a:pt x="2274140" y="2217411"/>
                      <a:pt x="2282334" y="1870004"/>
                      <a:pt x="2229895" y="1552095"/>
                    </a:cubicBezTo>
                    <a:cubicBezTo>
                      <a:pt x="2177456" y="1234186"/>
                      <a:pt x="1992283" y="878586"/>
                      <a:pt x="1836605" y="627863"/>
                    </a:cubicBezTo>
                    <a:cubicBezTo>
                      <a:pt x="1680928" y="377141"/>
                      <a:pt x="1444953" y="144444"/>
                      <a:pt x="1295830" y="47760"/>
                    </a:cubicBezTo>
                    <a:cubicBezTo>
                      <a:pt x="1146707" y="-48924"/>
                      <a:pt x="1023805" y="29733"/>
                      <a:pt x="932037" y="37927"/>
                    </a:cubicBez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6" name="Group 1105">
                <a:extLst>
                  <a:ext uri="{FF2B5EF4-FFF2-40B4-BE49-F238E27FC236}">
                    <a16:creationId xmlns:a16="http://schemas.microsoft.com/office/drawing/2014/main" id="{2E1716A5-5FBD-F51E-E7E6-91788D0A1363}"/>
                  </a:ext>
                </a:extLst>
              </p:cNvPr>
              <p:cNvGrpSpPr/>
              <p:nvPr/>
            </p:nvGrpSpPr>
            <p:grpSpPr>
              <a:xfrm>
                <a:off x="10571949" y="3855667"/>
                <a:ext cx="511278" cy="511278"/>
                <a:chOff x="6990735" y="894735"/>
                <a:chExt cx="2134636" cy="2134636"/>
              </a:xfrm>
            </p:grpSpPr>
            <p:sp>
              <p:nvSpPr>
                <p:cNvPr id="1141" name="Oval 1140">
                  <a:extLst>
                    <a:ext uri="{FF2B5EF4-FFF2-40B4-BE49-F238E27FC236}">
                      <a16:creationId xmlns:a16="http://schemas.microsoft.com/office/drawing/2014/main" id="{054B0215-EFB7-5CA5-0825-F1BF592ECD24}"/>
                    </a:ext>
                  </a:extLst>
                </p:cNvPr>
                <p:cNvSpPr/>
                <p:nvPr/>
              </p:nvSpPr>
              <p:spPr>
                <a:xfrm>
                  <a:off x="6990735" y="894735"/>
                  <a:ext cx="2134636" cy="21346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2" name="Group 1141">
                  <a:extLst>
                    <a:ext uri="{FF2B5EF4-FFF2-40B4-BE49-F238E27FC236}">
                      <a16:creationId xmlns:a16="http://schemas.microsoft.com/office/drawing/2014/main" id="{097B23E0-EC78-CDAF-B835-A3811AA3A124}"/>
                    </a:ext>
                  </a:extLst>
                </p:cNvPr>
                <p:cNvGrpSpPr/>
                <p:nvPr/>
              </p:nvGrpSpPr>
              <p:grpSpPr>
                <a:xfrm>
                  <a:off x="7544492" y="1415845"/>
                  <a:ext cx="1027122" cy="324465"/>
                  <a:chOff x="7555148" y="1415845"/>
                  <a:chExt cx="1027122" cy="324465"/>
                </a:xfrm>
              </p:grpSpPr>
              <p:cxnSp>
                <p:nvCxnSpPr>
                  <p:cNvPr id="1145" name="Straight Connector 1144">
                    <a:extLst>
                      <a:ext uri="{FF2B5EF4-FFF2-40B4-BE49-F238E27FC236}">
                        <a16:creationId xmlns:a16="http://schemas.microsoft.com/office/drawing/2014/main" id="{ED22F2C1-E2ED-4A5E-8417-59B2E02DEF2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555148" y="1415845"/>
                    <a:ext cx="308473" cy="32446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6" name="Straight Connector 1145">
                    <a:extLst>
                      <a:ext uri="{FF2B5EF4-FFF2-40B4-BE49-F238E27FC236}">
                        <a16:creationId xmlns:a16="http://schemas.microsoft.com/office/drawing/2014/main" id="{EDF721D5-2AC0-479F-2E00-F155E67A03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3797" y="1415845"/>
                    <a:ext cx="308473" cy="32446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43" name="Straight Connector 1142">
                  <a:extLst>
                    <a:ext uri="{FF2B5EF4-FFF2-40B4-BE49-F238E27FC236}">
                      <a16:creationId xmlns:a16="http://schemas.microsoft.com/office/drawing/2014/main" id="{33A66F3E-CE36-F48E-EE00-BC1FD8346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7748" y="2418735"/>
                  <a:ext cx="8406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4" name="Arc 1143">
                  <a:extLst>
                    <a:ext uri="{FF2B5EF4-FFF2-40B4-BE49-F238E27FC236}">
                      <a16:creationId xmlns:a16="http://schemas.microsoft.com/office/drawing/2014/main" id="{9F5D4E78-B011-CD2C-0ABF-F57119855998}"/>
                    </a:ext>
                  </a:extLst>
                </p:cNvPr>
                <p:cNvSpPr/>
                <p:nvPr/>
              </p:nvSpPr>
              <p:spPr>
                <a:xfrm>
                  <a:off x="7935441" y="1885402"/>
                  <a:ext cx="245224" cy="245224"/>
                </a:xfrm>
                <a:prstGeom prst="arc">
                  <a:avLst>
                    <a:gd name="adj1" fmla="val 11385355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F0EA0F7B-C554-8910-C4D4-23E559CA8D25}"/>
                  </a:ext>
                </a:extLst>
              </p:cNvPr>
              <p:cNvCxnSpPr/>
              <p:nvPr/>
            </p:nvCxnSpPr>
            <p:spPr>
              <a:xfrm flipH="1" flipV="1">
                <a:off x="10333067" y="4510547"/>
                <a:ext cx="490554" cy="2163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E55B7546-8D15-59E4-B0EE-FC88F5710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23621" y="4510547"/>
                <a:ext cx="490554" cy="2163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>
                <a:extLst>
                  <a:ext uri="{FF2B5EF4-FFF2-40B4-BE49-F238E27FC236}">
                    <a16:creationId xmlns:a16="http://schemas.microsoft.com/office/drawing/2014/main" id="{96AA4320-11D2-E181-AC09-4A825ED4E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611" y="4366945"/>
                <a:ext cx="0" cy="3563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4AE2A8C9-7935-AC0D-A485-D4209779F2A2}"/>
                  </a:ext>
                </a:extLst>
              </p:cNvPr>
              <p:cNvGrpSpPr/>
              <p:nvPr/>
            </p:nvGrpSpPr>
            <p:grpSpPr>
              <a:xfrm>
                <a:off x="10038735" y="5230678"/>
                <a:ext cx="1971269" cy="1123335"/>
                <a:chOff x="10038735" y="5230678"/>
                <a:chExt cx="1971269" cy="1123335"/>
              </a:xfrm>
              <a:effectLst>
                <a:glow rad="63500">
                  <a:schemeClr val="bg1">
                    <a:lumMod val="75000"/>
                    <a:alpha val="40000"/>
                  </a:schemeClr>
                </a:glow>
              </a:effectLst>
            </p:grpSpPr>
            <p:sp>
              <p:nvSpPr>
                <p:cNvPr id="1114" name="Freeform: Shape 1113">
                  <a:extLst>
                    <a:ext uri="{FF2B5EF4-FFF2-40B4-BE49-F238E27FC236}">
                      <a16:creationId xmlns:a16="http://schemas.microsoft.com/office/drawing/2014/main" id="{D36E7D7C-CEAB-969E-FBEE-CBE4CDB6D3F8}"/>
                    </a:ext>
                  </a:extLst>
                </p:cNvPr>
                <p:cNvSpPr/>
                <p:nvPr/>
              </p:nvSpPr>
              <p:spPr>
                <a:xfrm>
                  <a:off x="10038735" y="5262632"/>
                  <a:ext cx="1971269" cy="1091381"/>
                </a:xfrm>
                <a:custGeom>
                  <a:avLst/>
                  <a:gdLst>
                    <a:gd name="connsiteX0" fmla="*/ 0 w 1759974"/>
                    <a:gd name="connsiteY0" fmla="*/ 1061884 h 1091381"/>
                    <a:gd name="connsiteX1" fmla="*/ 1071716 w 1759974"/>
                    <a:gd name="connsiteY1" fmla="*/ 0 h 1091381"/>
                    <a:gd name="connsiteX2" fmla="*/ 1759974 w 1759974"/>
                    <a:gd name="connsiteY2" fmla="*/ 0 h 1091381"/>
                    <a:gd name="connsiteX3" fmla="*/ 1681316 w 1759974"/>
                    <a:gd name="connsiteY3" fmla="*/ 137652 h 1091381"/>
                    <a:gd name="connsiteX4" fmla="*/ 1130710 w 1759974"/>
                    <a:gd name="connsiteY4" fmla="*/ 137652 h 1091381"/>
                    <a:gd name="connsiteX5" fmla="*/ 137652 w 1759974"/>
                    <a:gd name="connsiteY5" fmla="*/ 1091381 h 1091381"/>
                    <a:gd name="connsiteX0" fmla="*/ 0 w 1971269"/>
                    <a:gd name="connsiteY0" fmla="*/ 1061884 h 1091381"/>
                    <a:gd name="connsiteX1" fmla="*/ 1071716 w 1971269"/>
                    <a:gd name="connsiteY1" fmla="*/ 0 h 1091381"/>
                    <a:gd name="connsiteX2" fmla="*/ 1971269 w 1971269"/>
                    <a:gd name="connsiteY2" fmla="*/ 0 h 1091381"/>
                    <a:gd name="connsiteX3" fmla="*/ 1681316 w 1971269"/>
                    <a:gd name="connsiteY3" fmla="*/ 137652 h 1091381"/>
                    <a:gd name="connsiteX4" fmla="*/ 1130710 w 1971269"/>
                    <a:gd name="connsiteY4" fmla="*/ 137652 h 1091381"/>
                    <a:gd name="connsiteX5" fmla="*/ 137652 w 1971269"/>
                    <a:gd name="connsiteY5" fmla="*/ 1091381 h 1091381"/>
                    <a:gd name="connsiteX0" fmla="*/ 0 w 1971269"/>
                    <a:gd name="connsiteY0" fmla="*/ 1061884 h 1091381"/>
                    <a:gd name="connsiteX1" fmla="*/ 1071716 w 1971269"/>
                    <a:gd name="connsiteY1" fmla="*/ 0 h 1091381"/>
                    <a:gd name="connsiteX2" fmla="*/ 1971269 w 1971269"/>
                    <a:gd name="connsiteY2" fmla="*/ 0 h 1091381"/>
                    <a:gd name="connsiteX3" fmla="*/ 1841609 w 1971269"/>
                    <a:gd name="connsiteY3" fmla="*/ 134009 h 1091381"/>
                    <a:gd name="connsiteX4" fmla="*/ 1130710 w 1971269"/>
                    <a:gd name="connsiteY4" fmla="*/ 137652 h 1091381"/>
                    <a:gd name="connsiteX5" fmla="*/ 137652 w 1971269"/>
                    <a:gd name="connsiteY5" fmla="*/ 1091381 h 1091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71269" h="1091381">
                      <a:moveTo>
                        <a:pt x="0" y="1061884"/>
                      </a:moveTo>
                      <a:lnTo>
                        <a:pt x="1071716" y="0"/>
                      </a:lnTo>
                      <a:lnTo>
                        <a:pt x="1971269" y="0"/>
                      </a:lnTo>
                      <a:lnTo>
                        <a:pt x="1841609" y="134009"/>
                      </a:lnTo>
                      <a:lnTo>
                        <a:pt x="1130710" y="137652"/>
                      </a:lnTo>
                      <a:lnTo>
                        <a:pt x="137652" y="1091381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5" name="Oval 1114">
                  <a:extLst>
                    <a:ext uri="{FF2B5EF4-FFF2-40B4-BE49-F238E27FC236}">
                      <a16:creationId xmlns:a16="http://schemas.microsoft.com/office/drawing/2014/main" id="{7E717986-0603-2AD6-9121-12DA94BD26A6}"/>
                    </a:ext>
                  </a:extLst>
                </p:cNvPr>
                <p:cNvSpPr/>
                <p:nvPr/>
              </p:nvSpPr>
              <p:spPr>
                <a:xfrm rot="186589">
                  <a:off x="11372634" y="5451105"/>
                  <a:ext cx="328978" cy="1644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6" name="Straight Connector 1115">
                  <a:extLst>
                    <a:ext uri="{FF2B5EF4-FFF2-40B4-BE49-F238E27FC236}">
                      <a16:creationId xmlns:a16="http://schemas.microsoft.com/office/drawing/2014/main" id="{D05D3F3A-A21E-0B04-5989-D0B1EE5B8470}"/>
                    </a:ext>
                  </a:extLst>
                </p:cNvPr>
                <p:cNvCxnSpPr>
                  <a:cxnSpLocks/>
                  <a:endCxn id="1140" idx="3"/>
                </p:cNvCxnSpPr>
                <p:nvPr/>
              </p:nvCxnSpPr>
              <p:spPr>
                <a:xfrm flipV="1">
                  <a:off x="11356586" y="5498607"/>
                  <a:ext cx="228272" cy="23006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7" name="Straight Connector 1116">
                  <a:extLst>
                    <a:ext uri="{FF2B5EF4-FFF2-40B4-BE49-F238E27FC236}">
                      <a16:creationId xmlns:a16="http://schemas.microsoft.com/office/drawing/2014/main" id="{33375DB5-6A36-B241-3A88-88FCB1B9D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233010" y="5551894"/>
                  <a:ext cx="125516" cy="17678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Straight Connector 1117">
                  <a:extLst>
                    <a:ext uri="{FF2B5EF4-FFF2-40B4-BE49-F238E27FC236}">
                      <a16:creationId xmlns:a16="http://schemas.microsoft.com/office/drawing/2014/main" id="{2C57D473-00C6-FEE2-5F33-4D504092EE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58526" y="5711119"/>
                  <a:ext cx="320164" cy="1700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0" name="Freeform: Shape 1139">
                  <a:extLst>
                    <a:ext uri="{FF2B5EF4-FFF2-40B4-BE49-F238E27FC236}">
                      <a16:creationId xmlns:a16="http://schemas.microsoft.com/office/drawing/2014/main" id="{511CF64D-A538-7D86-B9CD-3B6B9D584DB3}"/>
                    </a:ext>
                  </a:extLst>
                </p:cNvPr>
                <p:cNvSpPr/>
                <p:nvPr/>
              </p:nvSpPr>
              <p:spPr>
                <a:xfrm>
                  <a:off x="11535696" y="5230678"/>
                  <a:ext cx="270387" cy="267929"/>
                </a:xfrm>
                <a:custGeom>
                  <a:avLst/>
                  <a:gdLst>
                    <a:gd name="connsiteX0" fmla="*/ 0 w 270387"/>
                    <a:gd name="connsiteY0" fmla="*/ 267929 h 267929"/>
                    <a:gd name="connsiteX1" fmla="*/ 221226 w 270387"/>
                    <a:gd name="connsiteY1" fmla="*/ 2458 h 267929"/>
                    <a:gd name="connsiteX2" fmla="*/ 270387 w 270387"/>
                    <a:gd name="connsiteY2" fmla="*/ 0 h 267929"/>
                    <a:gd name="connsiteX3" fmla="*/ 0 w 270387"/>
                    <a:gd name="connsiteY3" fmla="*/ 267929 h 267929"/>
                    <a:gd name="connsiteX0" fmla="*/ 0 w 270387"/>
                    <a:gd name="connsiteY0" fmla="*/ 267929 h 267929"/>
                    <a:gd name="connsiteX1" fmla="*/ 221226 w 270387"/>
                    <a:gd name="connsiteY1" fmla="*/ 2458 h 267929"/>
                    <a:gd name="connsiteX2" fmla="*/ 270387 w 270387"/>
                    <a:gd name="connsiteY2" fmla="*/ 0 h 267929"/>
                    <a:gd name="connsiteX3" fmla="*/ 49162 w 270387"/>
                    <a:gd name="connsiteY3" fmla="*/ 267929 h 267929"/>
                    <a:gd name="connsiteX4" fmla="*/ 0 w 270387"/>
                    <a:gd name="connsiteY4" fmla="*/ 267929 h 267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0387" h="267929">
                      <a:moveTo>
                        <a:pt x="0" y="267929"/>
                      </a:moveTo>
                      <a:lnTo>
                        <a:pt x="221226" y="2458"/>
                      </a:lnTo>
                      <a:lnTo>
                        <a:pt x="270387" y="0"/>
                      </a:lnTo>
                      <a:cubicBezTo>
                        <a:pt x="197465" y="70464"/>
                        <a:pt x="122084" y="197465"/>
                        <a:pt x="49162" y="267929"/>
                      </a:cubicBezTo>
                      <a:lnTo>
                        <a:pt x="0" y="267929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53A7FD2F-1AC5-C3FE-A663-EAFE4D098E78}"/>
              </a:ext>
            </a:extLst>
          </p:cNvPr>
          <p:cNvGrpSpPr/>
          <p:nvPr/>
        </p:nvGrpSpPr>
        <p:grpSpPr>
          <a:xfrm>
            <a:off x="9245600" y="455896"/>
            <a:ext cx="2810622" cy="2538228"/>
            <a:chOff x="8505860" y="3377714"/>
            <a:chExt cx="3550362" cy="3206276"/>
          </a:xfrm>
        </p:grpSpPr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4F3FFA50-4C36-FECB-ED2B-759E982778EE}"/>
                </a:ext>
              </a:extLst>
            </p:cNvPr>
            <p:cNvSpPr/>
            <p:nvPr/>
          </p:nvSpPr>
          <p:spPr>
            <a:xfrm>
              <a:off x="8505860" y="3377714"/>
              <a:ext cx="3550362" cy="3206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7100C686-2CA7-C4ED-EDB7-86E6092E2EA6}"/>
                </a:ext>
              </a:extLst>
            </p:cNvPr>
            <p:cNvGrpSpPr/>
            <p:nvPr/>
          </p:nvGrpSpPr>
          <p:grpSpPr>
            <a:xfrm>
              <a:off x="8591214" y="3429000"/>
              <a:ext cx="3418790" cy="3067794"/>
              <a:chOff x="8591214" y="3429000"/>
              <a:chExt cx="3418790" cy="3067794"/>
            </a:xfrm>
          </p:grpSpPr>
          <p:sp>
            <p:nvSpPr>
              <p:cNvPr id="1150" name="Rectangle 1149">
                <a:extLst>
                  <a:ext uri="{FF2B5EF4-FFF2-40B4-BE49-F238E27FC236}">
                    <a16:creationId xmlns:a16="http://schemas.microsoft.com/office/drawing/2014/main" id="{B41AB599-0451-164D-E34F-AF6C8AD64865}"/>
                  </a:ext>
                </a:extLst>
              </p:cNvPr>
              <p:cNvSpPr/>
              <p:nvPr/>
            </p:nvSpPr>
            <p:spPr>
              <a:xfrm>
                <a:off x="8591214" y="6340384"/>
                <a:ext cx="2734120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1" name="Rectangle 1150">
                <a:extLst>
                  <a:ext uri="{FF2B5EF4-FFF2-40B4-BE49-F238E27FC236}">
                    <a16:creationId xmlns:a16="http://schemas.microsoft.com/office/drawing/2014/main" id="{1953FA32-74A1-5459-EFB0-233C991613E2}"/>
                  </a:ext>
                </a:extLst>
              </p:cNvPr>
              <p:cNvSpPr/>
              <p:nvPr/>
            </p:nvSpPr>
            <p:spPr>
              <a:xfrm rot="16200000">
                <a:off x="8605881" y="4909786"/>
                <a:ext cx="2704785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2" name="Rectangle 1151">
                <a:extLst>
                  <a:ext uri="{FF2B5EF4-FFF2-40B4-BE49-F238E27FC236}">
                    <a16:creationId xmlns:a16="http://schemas.microsoft.com/office/drawing/2014/main" id="{6EC35B4D-2C11-A123-F44A-099A33118671}"/>
                  </a:ext>
                </a:extLst>
              </p:cNvPr>
              <p:cNvSpPr/>
              <p:nvPr/>
            </p:nvSpPr>
            <p:spPr>
              <a:xfrm>
                <a:off x="9880069" y="3479188"/>
                <a:ext cx="1203158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3" name="Straight Connector 1152">
                <a:extLst>
                  <a:ext uri="{FF2B5EF4-FFF2-40B4-BE49-F238E27FC236}">
                    <a16:creationId xmlns:a16="http://schemas.microsoft.com/office/drawing/2014/main" id="{BB8FC359-DD8F-806D-1C87-28590122E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611" y="3429000"/>
                <a:ext cx="0" cy="481781"/>
              </a:xfrm>
              <a:prstGeom prst="line">
                <a:avLst/>
              </a:prstGeom>
              <a:ln w="76200">
                <a:solidFill>
                  <a:srgbClr val="64411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4" name="Freeform: Shape 1153">
                <a:extLst>
                  <a:ext uri="{FF2B5EF4-FFF2-40B4-BE49-F238E27FC236}">
                    <a16:creationId xmlns:a16="http://schemas.microsoft.com/office/drawing/2014/main" id="{51021D77-B190-7472-C0E4-6C0B8C007EF7}"/>
                  </a:ext>
                </a:extLst>
              </p:cNvPr>
              <p:cNvSpPr/>
              <p:nvPr/>
            </p:nvSpPr>
            <p:spPr>
              <a:xfrm>
                <a:off x="10704502" y="3910781"/>
                <a:ext cx="240218" cy="377507"/>
              </a:xfrm>
              <a:custGeom>
                <a:avLst/>
                <a:gdLst>
                  <a:gd name="connsiteX0" fmla="*/ 932037 w 2260461"/>
                  <a:gd name="connsiteY0" fmla="*/ 37927 h 3552359"/>
                  <a:gd name="connsiteX1" fmla="*/ 745224 w 2260461"/>
                  <a:gd name="connsiteY1" fmla="*/ 96921 h 3552359"/>
                  <a:gd name="connsiteX2" fmla="*/ 568243 w 2260461"/>
                  <a:gd name="connsiteY2" fmla="*/ 588534 h 3552359"/>
                  <a:gd name="connsiteX3" fmla="*/ 174953 w 2260461"/>
                  <a:gd name="connsiteY3" fmla="*/ 1473437 h 3552359"/>
                  <a:gd name="connsiteX4" fmla="*/ 37301 w 2260461"/>
                  <a:gd name="connsiteY4" fmla="*/ 2663140 h 3552359"/>
                  <a:gd name="connsiteX5" fmla="*/ 833714 w 2260461"/>
                  <a:gd name="connsiteY5" fmla="*/ 3430056 h 3552359"/>
                  <a:gd name="connsiteX6" fmla="*/ 1492475 w 2260461"/>
                  <a:gd name="connsiteY6" fmla="*/ 3459553 h 3552359"/>
                  <a:gd name="connsiteX7" fmla="*/ 2151237 w 2260461"/>
                  <a:gd name="connsiteY7" fmla="*/ 2535321 h 3552359"/>
                  <a:gd name="connsiteX8" fmla="*/ 2229895 w 2260461"/>
                  <a:gd name="connsiteY8" fmla="*/ 1552095 h 3552359"/>
                  <a:gd name="connsiteX9" fmla="*/ 1836605 w 2260461"/>
                  <a:gd name="connsiteY9" fmla="*/ 627863 h 3552359"/>
                  <a:gd name="connsiteX10" fmla="*/ 1295830 w 2260461"/>
                  <a:gd name="connsiteY10" fmla="*/ 47760 h 3552359"/>
                  <a:gd name="connsiteX11" fmla="*/ 932037 w 2260461"/>
                  <a:gd name="connsiteY11" fmla="*/ 37927 h 355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60461" h="3552359">
                    <a:moveTo>
                      <a:pt x="932037" y="37927"/>
                    </a:moveTo>
                    <a:cubicBezTo>
                      <a:pt x="840269" y="46121"/>
                      <a:pt x="805856" y="5153"/>
                      <a:pt x="745224" y="96921"/>
                    </a:cubicBezTo>
                    <a:cubicBezTo>
                      <a:pt x="684592" y="188689"/>
                      <a:pt x="663288" y="359115"/>
                      <a:pt x="568243" y="588534"/>
                    </a:cubicBezTo>
                    <a:cubicBezTo>
                      <a:pt x="473198" y="817953"/>
                      <a:pt x="263443" y="1127669"/>
                      <a:pt x="174953" y="1473437"/>
                    </a:cubicBezTo>
                    <a:cubicBezTo>
                      <a:pt x="86463" y="1819205"/>
                      <a:pt x="-72492" y="2337037"/>
                      <a:pt x="37301" y="2663140"/>
                    </a:cubicBezTo>
                    <a:cubicBezTo>
                      <a:pt x="147094" y="2989243"/>
                      <a:pt x="591185" y="3297321"/>
                      <a:pt x="833714" y="3430056"/>
                    </a:cubicBezTo>
                    <a:cubicBezTo>
                      <a:pt x="1076243" y="3562791"/>
                      <a:pt x="1272888" y="3608675"/>
                      <a:pt x="1492475" y="3459553"/>
                    </a:cubicBezTo>
                    <a:cubicBezTo>
                      <a:pt x="1712062" y="3310431"/>
                      <a:pt x="2028334" y="2853231"/>
                      <a:pt x="2151237" y="2535321"/>
                    </a:cubicBezTo>
                    <a:cubicBezTo>
                      <a:pt x="2274140" y="2217411"/>
                      <a:pt x="2282334" y="1870004"/>
                      <a:pt x="2229895" y="1552095"/>
                    </a:cubicBezTo>
                    <a:cubicBezTo>
                      <a:pt x="2177456" y="1234186"/>
                      <a:pt x="1992283" y="878586"/>
                      <a:pt x="1836605" y="627863"/>
                    </a:cubicBezTo>
                    <a:cubicBezTo>
                      <a:pt x="1680928" y="377141"/>
                      <a:pt x="1444953" y="144444"/>
                      <a:pt x="1295830" y="47760"/>
                    </a:cubicBezTo>
                    <a:cubicBezTo>
                      <a:pt x="1146707" y="-48924"/>
                      <a:pt x="1023805" y="29733"/>
                      <a:pt x="932037" y="37927"/>
                    </a:cubicBez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DBFFCD-CA3A-D039-BBF8-DE166E89A962}"/>
                  </a:ext>
                </a:extLst>
              </p:cNvPr>
              <p:cNvGrpSpPr/>
              <p:nvPr/>
            </p:nvGrpSpPr>
            <p:grpSpPr>
              <a:xfrm>
                <a:off x="10571949" y="3855667"/>
                <a:ext cx="511278" cy="511278"/>
                <a:chOff x="6990735" y="894735"/>
                <a:chExt cx="2134636" cy="2134636"/>
              </a:xfrm>
            </p:grpSpPr>
            <p:sp>
              <p:nvSpPr>
                <p:cNvPr id="1177" name="Oval 1176">
                  <a:extLst>
                    <a:ext uri="{FF2B5EF4-FFF2-40B4-BE49-F238E27FC236}">
                      <a16:creationId xmlns:a16="http://schemas.microsoft.com/office/drawing/2014/main" id="{88CED781-7387-C1D1-E81B-1E90251EB663}"/>
                    </a:ext>
                  </a:extLst>
                </p:cNvPr>
                <p:cNvSpPr/>
                <p:nvPr/>
              </p:nvSpPr>
              <p:spPr>
                <a:xfrm>
                  <a:off x="6990735" y="894735"/>
                  <a:ext cx="2134636" cy="21346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78" name="Group 1177">
                  <a:extLst>
                    <a:ext uri="{FF2B5EF4-FFF2-40B4-BE49-F238E27FC236}">
                      <a16:creationId xmlns:a16="http://schemas.microsoft.com/office/drawing/2014/main" id="{588E3E33-E638-398E-2554-AE005134579F}"/>
                    </a:ext>
                  </a:extLst>
                </p:cNvPr>
                <p:cNvGrpSpPr/>
                <p:nvPr/>
              </p:nvGrpSpPr>
              <p:grpSpPr>
                <a:xfrm>
                  <a:off x="7544492" y="1415845"/>
                  <a:ext cx="1027122" cy="324465"/>
                  <a:chOff x="7555148" y="1415845"/>
                  <a:chExt cx="1027122" cy="324465"/>
                </a:xfrm>
              </p:grpSpPr>
              <p:cxnSp>
                <p:nvCxnSpPr>
                  <p:cNvPr id="1181" name="Straight Connector 1180">
                    <a:extLst>
                      <a:ext uri="{FF2B5EF4-FFF2-40B4-BE49-F238E27FC236}">
                        <a16:creationId xmlns:a16="http://schemas.microsoft.com/office/drawing/2014/main" id="{CBE97541-B813-9DCC-D02A-5AF4D1C2AFF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555148" y="1415845"/>
                    <a:ext cx="308473" cy="32446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2" name="Straight Connector 1181">
                    <a:extLst>
                      <a:ext uri="{FF2B5EF4-FFF2-40B4-BE49-F238E27FC236}">
                        <a16:creationId xmlns:a16="http://schemas.microsoft.com/office/drawing/2014/main" id="{C130375C-C54F-EE5B-28CC-66716538D8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3797" y="1415845"/>
                    <a:ext cx="308473" cy="32446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79" name="Straight Connector 1178">
                  <a:extLst>
                    <a:ext uri="{FF2B5EF4-FFF2-40B4-BE49-F238E27FC236}">
                      <a16:creationId xmlns:a16="http://schemas.microsoft.com/office/drawing/2014/main" id="{9BE3EF6B-F30D-4CAB-0688-2648483BD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7748" y="2418735"/>
                  <a:ext cx="8406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0" name="Arc 1179">
                  <a:extLst>
                    <a:ext uri="{FF2B5EF4-FFF2-40B4-BE49-F238E27FC236}">
                      <a16:creationId xmlns:a16="http://schemas.microsoft.com/office/drawing/2014/main" id="{415F016B-9243-ABED-6F68-D2159CB838F6}"/>
                    </a:ext>
                  </a:extLst>
                </p:cNvPr>
                <p:cNvSpPr/>
                <p:nvPr/>
              </p:nvSpPr>
              <p:spPr>
                <a:xfrm>
                  <a:off x="7935441" y="1885402"/>
                  <a:ext cx="245224" cy="245224"/>
                </a:xfrm>
                <a:prstGeom prst="arc">
                  <a:avLst>
                    <a:gd name="adj1" fmla="val 11385355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56" name="Straight Connector 1155">
                <a:extLst>
                  <a:ext uri="{FF2B5EF4-FFF2-40B4-BE49-F238E27FC236}">
                    <a16:creationId xmlns:a16="http://schemas.microsoft.com/office/drawing/2014/main" id="{B4483984-611B-0D49-BB96-ED472E161C1F}"/>
                  </a:ext>
                </a:extLst>
              </p:cNvPr>
              <p:cNvCxnSpPr/>
              <p:nvPr/>
            </p:nvCxnSpPr>
            <p:spPr>
              <a:xfrm flipH="1" flipV="1">
                <a:off x="10333067" y="4510547"/>
                <a:ext cx="490554" cy="2163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8" name="Straight Connector 1157">
                <a:extLst>
                  <a:ext uri="{FF2B5EF4-FFF2-40B4-BE49-F238E27FC236}">
                    <a16:creationId xmlns:a16="http://schemas.microsoft.com/office/drawing/2014/main" id="{61813197-3E1E-04FF-C93E-28E1BA9F18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611" y="4366945"/>
                <a:ext cx="0" cy="3563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1" name="Group 1160">
                <a:extLst>
                  <a:ext uri="{FF2B5EF4-FFF2-40B4-BE49-F238E27FC236}">
                    <a16:creationId xmlns:a16="http://schemas.microsoft.com/office/drawing/2014/main" id="{B56DE937-D9AE-A2EE-5A0D-6EE3DA202A6B}"/>
                  </a:ext>
                </a:extLst>
              </p:cNvPr>
              <p:cNvGrpSpPr/>
              <p:nvPr/>
            </p:nvGrpSpPr>
            <p:grpSpPr>
              <a:xfrm>
                <a:off x="10038735" y="5230678"/>
                <a:ext cx="1971269" cy="1123335"/>
                <a:chOff x="10038735" y="5230678"/>
                <a:chExt cx="1971269" cy="1123335"/>
              </a:xfrm>
              <a:effectLst>
                <a:glow rad="63500">
                  <a:schemeClr val="bg1">
                    <a:lumMod val="75000"/>
                    <a:alpha val="40000"/>
                  </a:schemeClr>
                </a:glow>
              </a:effectLst>
            </p:grpSpPr>
            <p:sp>
              <p:nvSpPr>
                <p:cNvPr id="1163" name="Freeform: Shape 1162">
                  <a:extLst>
                    <a:ext uri="{FF2B5EF4-FFF2-40B4-BE49-F238E27FC236}">
                      <a16:creationId xmlns:a16="http://schemas.microsoft.com/office/drawing/2014/main" id="{4AB92564-EB6E-0B37-C6CA-F45050693DCC}"/>
                    </a:ext>
                  </a:extLst>
                </p:cNvPr>
                <p:cNvSpPr/>
                <p:nvPr/>
              </p:nvSpPr>
              <p:spPr>
                <a:xfrm>
                  <a:off x="10038735" y="5262632"/>
                  <a:ext cx="1971269" cy="1091381"/>
                </a:xfrm>
                <a:custGeom>
                  <a:avLst/>
                  <a:gdLst>
                    <a:gd name="connsiteX0" fmla="*/ 0 w 1759974"/>
                    <a:gd name="connsiteY0" fmla="*/ 1061884 h 1091381"/>
                    <a:gd name="connsiteX1" fmla="*/ 1071716 w 1759974"/>
                    <a:gd name="connsiteY1" fmla="*/ 0 h 1091381"/>
                    <a:gd name="connsiteX2" fmla="*/ 1759974 w 1759974"/>
                    <a:gd name="connsiteY2" fmla="*/ 0 h 1091381"/>
                    <a:gd name="connsiteX3" fmla="*/ 1681316 w 1759974"/>
                    <a:gd name="connsiteY3" fmla="*/ 137652 h 1091381"/>
                    <a:gd name="connsiteX4" fmla="*/ 1130710 w 1759974"/>
                    <a:gd name="connsiteY4" fmla="*/ 137652 h 1091381"/>
                    <a:gd name="connsiteX5" fmla="*/ 137652 w 1759974"/>
                    <a:gd name="connsiteY5" fmla="*/ 1091381 h 1091381"/>
                    <a:gd name="connsiteX0" fmla="*/ 0 w 1971269"/>
                    <a:gd name="connsiteY0" fmla="*/ 1061884 h 1091381"/>
                    <a:gd name="connsiteX1" fmla="*/ 1071716 w 1971269"/>
                    <a:gd name="connsiteY1" fmla="*/ 0 h 1091381"/>
                    <a:gd name="connsiteX2" fmla="*/ 1971269 w 1971269"/>
                    <a:gd name="connsiteY2" fmla="*/ 0 h 1091381"/>
                    <a:gd name="connsiteX3" fmla="*/ 1681316 w 1971269"/>
                    <a:gd name="connsiteY3" fmla="*/ 137652 h 1091381"/>
                    <a:gd name="connsiteX4" fmla="*/ 1130710 w 1971269"/>
                    <a:gd name="connsiteY4" fmla="*/ 137652 h 1091381"/>
                    <a:gd name="connsiteX5" fmla="*/ 137652 w 1971269"/>
                    <a:gd name="connsiteY5" fmla="*/ 1091381 h 1091381"/>
                    <a:gd name="connsiteX0" fmla="*/ 0 w 1971269"/>
                    <a:gd name="connsiteY0" fmla="*/ 1061884 h 1091381"/>
                    <a:gd name="connsiteX1" fmla="*/ 1071716 w 1971269"/>
                    <a:gd name="connsiteY1" fmla="*/ 0 h 1091381"/>
                    <a:gd name="connsiteX2" fmla="*/ 1971269 w 1971269"/>
                    <a:gd name="connsiteY2" fmla="*/ 0 h 1091381"/>
                    <a:gd name="connsiteX3" fmla="*/ 1841609 w 1971269"/>
                    <a:gd name="connsiteY3" fmla="*/ 134009 h 1091381"/>
                    <a:gd name="connsiteX4" fmla="*/ 1130710 w 1971269"/>
                    <a:gd name="connsiteY4" fmla="*/ 137652 h 1091381"/>
                    <a:gd name="connsiteX5" fmla="*/ 137652 w 1971269"/>
                    <a:gd name="connsiteY5" fmla="*/ 1091381 h 1091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71269" h="1091381">
                      <a:moveTo>
                        <a:pt x="0" y="1061884"/>
                      </a:moveTo>
                      <a:lnTo>
                        <a:pt x="1071716" y="0"/>
                      </a:lnTo>
                      <a:lnTo>
                        <a:pt x="1971269" y="0"/>
                      </a:lnTo>
                      <a:lnTo>
                        <a:pt x="1841609" y="134009"/>
                      </a:lnTo>
                      <a:lnTo>
                        <a:pt x="1130710" y="137652"/>
                      </a:lnTo>
                      <a:lnTo>
                        <a:pt x="137652" y="1091381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4" name="Oval 1163">
                  <a:extLst>
                    <a:ext uri="{FF2B5EF4-FFF2-40B4-BE49-F238E27FC236}">
                      <a16:creationId xmlns:a16="http://schemas.microsoft.com/office/drawing/2014/main" id="{C5E1AB5B-FE6A-D202-A78B-1BD41EB0C99A}"/>
                    </a:ext>
                  </a:extLst>
                </p:cNvPr>
                <p:cNvSpPr/>
                <p:nvPr/>
              </p:nvSpPr>
              <p:spPr>
                <a:xfrm rot="186589">
                  <a:off x="11372634" y="5451105"/>
                  <a:ext cx="328978" cy="1644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65" name="Straight Connector 1164">
                  <a:extLst>
                    <a:ext uri="{FF2B5EF4-FFF2-40B4-BE49-F238E27FC236}">
                      <a16:creationId xmlns:a16="http://schemas.microsoft.com/office/drawing/2014/main" id="{AFDB2741-4DA5-D25F-353F-1EE36EDC32B2}"/>
                    </a:ext>
                  </a:extLst>
                </p:cNvPr>
                <p:cNvCxnSpPr>
                  <a:cxnSpLocks/>
                  <a:endCxn id="1176" idx="3"/>
                </p:cNvCxnSpPr>
                <p:nvPr/>
              </p:nvCxnSpPr>
              <p:spPr>
                <a:xfrm flipV="1">
                  <a:off x="11356586" y="5498607"/>
                  <a:ext cx="228272" cy="23006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6" name="Straight Connector 1165">
                  <a:extLst>
                    <a:ext uri="{FF2B5EF4-FFF2-40B4-BE49-F238E27FC236}">
                      <a16:creationId xmlns:a16="http://schemas.microsoft.com/office/drawing/2014/main" id="{BBA8CF9E-8CE4-5632-B22A-B6EFB3644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233010" y="5551894"/>
                  <a:ext cx="125516" cy="17678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6" name="Freeform: Shape 1175">
                  <a:extLst>
                    <a:ext uri="{FF2B5EF4-FFF2-40B4-BE49-F238E27FC236}">
                      <a16:creationId xmlns:a16="http://schemas.microsoft.com/office/drawing/2014/main" id="{996E4E74-399F-CEC7-B6BA-94B609E7856C}"/>
                    </a:ext>
                  </a:extLst>
                </p:cNvPr>
                <p:cNvSpPr/>
                <p:nvPr/>
              </p:nvSpPr>
              <p:spPr>
                <a:xfrm>
                  <a:off x="11535696" y="5230678"/>
                  <a:ext cx="270387" cy="267929"/>
                </a:xfrm>
                <a:custGeom>
                  <a:avLst/>
                  <a:gdLst>
                    <a:gd name="connsiteX0" fmla="*/ 0 w 270387"/>
                    <a:gd name="connsiteY0" fmla="*/ 267929 h 267929"/>
                    <a:gd name="connsiteX1" fmla="*/ 221226 w 270387"/>
                    <a:gd name="connsiteY1" fmla="*/ 2458 h 267929"/>
                    <a:gd name="connsiteX2" fmla="*/ 270387 w 270387"/>
                    <a:gd name="connsiteY2" fmla="*/ 0 h 267929"/>
                    <a:gd name="connsiteX3" fmla="*/ 0 w 270387"/>
                    <a:gd name="connsiteY3" fmla="*/ 267929 h 267929"/>
                    <a:gd name="connsiteX0" fmla="*/ 0 w 270387"/>
                    <a:gd name="connsiteY0" fmla="*/ 267929 h 267929"/>
                    <a:gd name="connsiteX1" fmla="*/ 221226 w 270387"/>
                    <a:gd name="connsiteY1" fmla="*/ 2458 h 267929"/>
                    <a:gd name="connsiteX2" fmla="*/ 270387 w 270387"/>
                    <a:gd name="connsiteY2" fmla="*/ 0 h 267929"/>
                    <a:gd name="connsiteX3" fmla="*/ 49162 w 270387"/>
                    <a:gd name="connsiteY3" fmla="*/ 267929 h 267929"/>
                    <a:gd name="connsiteX4" fmla="*/ 0 w 270387"/>
                    <a:gd name="connsiteY4" fmla="*/ 267929 h 267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0387" h="267929">
                      <a:moveTo>
                        <a:pt x="0" y="267929"/>
                      </a:moveTo>
                      <a:lnTo>
                        <a:pt x="221226" y="2458"/>
                      </a:lnTo>
                      <a:lnTo>
                        <a:pt x="270387" y="0"/>
                      </a:lnTo>
                      <a:cubicBezTo>
                        <a:pt x="197465" y="70464"/>
                        <a:pt x="122084" y="197465"/>
                        <a:pt x="49162" y="267929"/>
                      </a:cubicBezTo>
                      <a:lnTo>
                        <a:pt x="0" y="267929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183" name="Group 1182">
            <a:extLst>
              <a:ext uri="{FF2B5EF4-FFF2-40B4-BE49-F238E27FC236}">
                <a16:creationId xmlns:a16="http://schemas.microsoft.com/office/drawing/2014/main" id="{F1F9F6CC-77C2-1D9F-DCE3-C22BD0143D0C}"/>
              </a:ext>
            </a:extLst>
          </p:cNvPr>
          <p:cNvGrpSpPr/>
          <p:nvPr/>
        </p:nvGrpSpPr>
        <p:grpSpPr>
          <a:xfrm>
            <a:off x="6287784" y="455896"/>
            <a:ext cx="2810622" cy="2538228"/>
            <a:chOff x="8505860" y="3377714"/>
            <a:chExt cx="3550362" cy="3206276"/>
          </a:xfrm>
        </p:grpSpPr>
        <p:sp>
          <p:nvSpPr>
            <p:cNvPr id="1184" name="Rectangle 1183">
              <a:extLst>
                <a:ext uri="{FF2B5EF4-FFF2-40B4-BE49-F238E27FC236}">
                  <a16:creationId xmlns:a16="http://schemas.microsoft.com/office/drawing/2014/main" id="{AFCD29DF-CBD3-EEF5-4584-A8F97F2B3E12}"/>
                </a:ext>
              </a:extLst>
            </p:cNvPr>
            <p:cNvSpPr/>
            <p:nvPr/>
          </p:nvSpPr>
          <p:spPr>
            <a:xfrm>
              <a:off x="8505860" y="3377714"/>
              <a:ext cx="3550362" cy="3206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5" name="Group 1184">
              <a:extLst>
                <a:ext uri="{FF2B5EF4-FFF2-40B4-BE49-F238E27FC236}">
                  <a16:creationId xmlns:a16="http://schemas.microsoft.com/office/drawing/2014/main" id="{7A51B0AD-09F1-8052-2FFD-1D646CD12776}"/>
                </a:ext>
              </a:extLst>
            </p:cNvPr>
            <p:cNvGrpSpPr/>
            <p:nvPr/>
          </p:nvGrpSpPr>
          <p:grpSpPr>
            <a:xfrm>
              <a:off x="8591214" y="3429000"/>
              <a:ext cx="3418790" cy="3067794"/>
              <a:chOff x="8591214" y="3429000"/>
              <a:chExt cx="3418790" cy="3067794"/>
            </a:xfrm>
          </p:grpSpPr>
          <p:sp>
            <p:nvSpPr>
              <p:cNvPr id="1187" name="Rectangle 1186">
                <a:extLst>
                  <a:ext uri="{FF2B5EF4-FFF2-40B4-BE49-F238E27FC236}">
                    <a16:creationId xmlns:a16="http://schemas.microsoft.com/office/drawing/2014/main" id="{E64778C4-A159-B736-3668-7903571E2C8C}"/>
                  </a:ext>
                </a:extLst>
              </p:cNvPr>
              <p:cNvSpPr/>
              <p:nvPr/>
            </p:nvSpPr>
            <p:spPr>
              <a:xfrm>
                <a:off x="8591214" y="6340384"/>
                <a:ext cx="2734120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2" name="Rectangle 1191">
                <a:extLst>
                  <a:ext uri="{FF2B5EF4-FFF2-40B4-BE49-F238E27FC236}">
                    <a16:creationId xmlns:a16="http://schemas.microsoft.com/office/drawing/2014/main" id="{1ABF759E-FAB4-8049-BAF3-5FB2CBBF772B}"/>
                  </a:ext>
                </a:extLst>
              </p:cNvPr>
              <p:cNvSpPr/>
              <p:nvPr/>
            </p:nvSpPr>
            <p:spPr>
              <a:xfrm rot="16200000">
                <a:off x="8605881" y="4909786"/>
                <a:ext cx="2704785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3" name="Rectangle 1192">
                <a:extLst>
                  <a:ext uri="{FF2B5EF4-FFF2-40B4-BE49-F238E27FC236}">
                    <a16:creationId xmlns:a16="http://schemas.microsoft.com/office/drawing/2014/main" id="{A1F00375-C772-C817-D89B-5AE1D2A160E5}"/>
                  </a:ext>
                </a:extLst>
              </p:cNvPr>
              <p:cNvSpPr/>
              <p:nvPr/>
            </p:nvSpPr>
            <p:spPr>
              <a:xfrm>
                <a:off x="9880069" y="3479188"/>
                <a:ext cx="1203158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4" name="Straight Connector 1193">
                <a:extLst>
                  <a:ext uri="{FF2B5EF4-FFF2-40B4-BE49-F238E27FC236}">
                    <a16:creationId xmlns:a16="http://schemas.microsoft.com/office/drawing/2014/main" id="{FD36C8B5-8148-6054-EF9B-C90103DA8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611" y="3429000"/>
                <a:ext cx="0" cy="481781"/>
              </a:xfrm>
              <a:prstGeom prst="line">
                <a:avLst/>
              </a:prstGeom>
              <a:ln w="76200">
                <a:solidFill>
                  <a:srgbClr val="64411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5" name="Freeform: Shape 1194">
                <a:extLst>
                  <a:ext uri="{FF2B5EF4-FFF2-40B4-BE49-F238E27FC236}">
                    <a16:creationId xmlns:a16="http://schemas.microsoft.com/office/drawing/2014/main" id="{1F21D31D-1663-AC29-0E12-A9C2C3098645}"/>
                  </a:ext>
                </a:extLst>
              </p:cNvPr>
              <p:cNvSpPr/>
              <p:nvPr/>
            </p:nvSpPr>
            <p:spPr>
              <a:xfrm>
                <a:off x="10704502" y="3910781"/>
                <a:ext cx="240218" cy="377507"/>
              </a:xfrm>
              <a:custGeom>
                <a:avLst/>
                <a:gdLst>
                  <a:gd name="connsiteX0" fmla="*/ 932037 w 2260461"/>
                  <a:gd name="connsiteY0" fmla="*/ 37927 h 3552359"/>
                  <a:gd name="connsiteX1" fmla="*/ 745224 w 2260461"/>
                  <a:gd name="connsiteY1" fmla="*/ 96921 h 3552359"/>
                  <a:gd name="connsiteX2" fmla="*/ 568243 w 2260461"/>
                  <a:gd name="connsiteY2" fmla="*/ 588534 h 3552359"/>
                  <a:gd name="connsiteX3" fmla="*/ 174953 w 2260461"/>
                  <a:gd name="connsiteY3" fmla="*/ 1473437 h 3552359"/>
                  <a:gd name="connsiteX4" fmla="*/ 37301 w 2260461"/>
                  <a:gd name="connsiteY4" fmla="*/ 2663140 h 3552359"/>
                  <a:gd name="connsiteX5" fmla="*/ 833714 w 2260461"/>
                  <a:gd name="connsiteY5" fmla="*/ 3430056 h 3552359"/>
                  <a:gd name="connsiteX6" fmla="*/ 1492475 w 2260461"/>
                  <a:gd name="connsiteY6" fmla="*/ 3459553 h 3552359"/>
                  <a:gd name="connsiteX7" fmla="*/ 2151237 w 2260461"/>
                  <a:gd name="connsiteY7" fmla="*/ 2535321 h 3552359"/>
                  <a:gd name="connsiteX8" fmla="*/ 2229895 w 2260461"/>
                  <a:gd name="connsiteY8" fmla="*/ 1552095 h 3552359"/>
                  <a:gd name="connsiteX9" fmla="*/ 1836605 w 2260461"/>
                  <a:gd name="connsiteY9" fmla="*/ 627863 h 3552359"/>
                  <a:gd name="connsiteX10" fmla="*/ 1295830 w 2260461"/>
                  <a:gd name="connsiteY10" fmla="*/ 47760 h 3552359"/>
                  <a:gd name="connsiteX11" fmla="*/ 932037 w 2260461"/>
                  <a:gd name="connsiteY11" fmla="*/ 37927 h 355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60461" h="3552359">
                    <a:moveTo>
                      <a:pt x="932037" y="37927"/>
                    </a:moveTo>
                    <a:cubicBezTo>
                      <a:pt x="840269" y="46121"/>
                      <a:pt x="805856" y="5153"/>
                      <a:pt x="745224" y="96921"/>
                    </a:cubicBezTo>
                    <a:cubicBezTo>
                      <a:pt x="684592" y="188689"/>
                      <a:pt x="663288" y="359115"/>
                      <a:pt x="568243" y="588534"/>
                    </a:cubicBezTo>
                    <a:cubicBezTo>
                      <a:pt x="473198" y="817953"/>
                      <a:pt x="263443" y="1127669"/>
                      <a:pt x="174953" y="1473437"/>
                    </a:cubicBezTo>
                    <a:cubicBezTo>
                      <a:pt x="86463" y="1819205"/>
                      <a:pt x="-72492" y="2337037"/>
                      <a:pt x="37301" y="2663140"/>
                    </a:cubicBezTo>
                    <a:cubicBezTo>
                      <a:pt x="147094" y="2989243"/>
                      <a:pt x="591185" y="3297321"/>
                      <a:pt x="833714" y="3430056"/>
                    </a:cubicBezTo>
                    <a:cubicBezTo>
                      <a:pt x="1076243" y="3562791"/>
                      <a:pt x="1272888" y="3608675"/>
                      <a:pt x="1492475" y="3459553"/>
                    </a:cubicBezTo>
                    <a:cubicBezTo>
                      <a:pt x="1712062" y="3310431"/>
                      <a:pt x="2028334" y="2853231"/>
                      <a:pt x="2151237" y="2535321"/>
                    </a:cubicBezTo>
                    <a:cubicBezTo>
                      <a:pt x="2274140" y="2217411"/>
                      <a:pt x="2282334" y="1870004"/>
                      <a:pt x="2229895" y="1552095"/>
                    </a:cubicBezTo>
                    <a:cubicBezTo>
                      <a:pt x="2177456" y="1234186"/>
                      <a:pt x="1992283" y="878586"/>
                      <a:pt x="1836605" y="627863"/>
                    </a:cubicBezTo>
                    <a:cubicBezTo>
                      <a:pt x="1680928" y="377141"/>
                      <a:pt x="1444953" y="144444"/>
                      <a:pt x="1295830" y="47760"/>
                    </a:cubicBezTo>
                    <a:cubicBezTo>
                      <a:pt x="1146707" y="-48924"/>
                      <a:pt x="1023805" y="29733"/>
                      <a:pt x="932037" y="37927"/>
                    </a:cubicBez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96" name="Group 1195">
                <a:extLst>
                  <a:ext uri="{FF2B5EF4-FFF2-40B4-BE49-F238E27FC236}">
                    <a16:creationId xmlns:a16="http://schemas.microsoft.com/office/drawing/2014/main" id="{F1458D13-5282-995F-40C9-0F918C5A789B}"/>
                  </a:ext>
                </a:extLst>
              </p:cNvPr>
              <p:cNvGrpSpPr/>
              <p:nvPr/>
            </p:nvGrpSpPr>
            <p:grpSpPr>
              <a:xfrm>
                <a:off x="10571949" y="3855667"/>
                <a:ext cx="511278" cy="511278"/>
                <a:chOff x="6990735" y="894735"/>
                <a:chExt cx="2134636" cy="2134636"/>
              </a:xfrm>
            </p:grpSpPr>
            <p:sp>
              <p:nvSpPr>
                <p:cNvPr id="1317" name="Oval 1316">
                  <a:extLst>
                    <a:ext uri="{FF2B5EF4-FFF2-40B4-BE49-F238E27FC236}">
                      <a16:creationId xmlns:a16="http://schemas.microsoft.com/office/drawing/2014/main" id="{645F9805-66BA-B78B-289E-E3C2591DC605}"/>
                    </a:ext>
                  </a:extLst>
                </p:cNvPr>
                <p:cNvSpPr/>
                <p:nvPr/>
              </p:nvSpPr>
              <p:spPr>
                <a:xfrm>
                  <a:off x="6990735" y="894735"/>
                  <a:ext cx="2134636" cy="21346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25" name="Group 1324">
                  <a:extLst>
                    <a:ext uri="{FF2B5EF4-FFF2-40B4-BE49-F238E27FC236}">
                      <a16:creationId xmlns:a16="http://schemas.microsoft.com/office/drawing/2014/main" id="{C50E7C52-B09E-FC34-DBDD-CEACE3A852FB}"/>
                    </a:ext>
                  </a:extLst>
                </p:cNvPr>
                <p:cNvGrpSpPr/>
                <p:nvPr/>
              </p:nvGrpSpPr>
              <p:grpSpPr>
                <a:xfrm>
                  <a:off x="7544492" y="1415845"/>
                  <a:ext cx="1027122" cy="324465"/>
                  <a:chOff x="7555148" y="1415845"/>
                  <a:chExt cx="1027122" cy="324465"/>
                </a:xfrm>
              </p:grpSpPr>
              <p:cxnSp>
                <p:nvCxnSpPr>
                  <p:cNvPr id="1329" name="Straight Connector 1328">
                    <a:extLst>
                      <a:ext uri="{FF2B5EF4-FFF2-40B4-BE49-F238E27FC236}">
                        <a16:creationId xmlns:a16="http://schemas.microsoft.com/office/drawing/2014/main" id="{BB764DBE-A541-DE17-4956-BD718F3D540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555148" y="1415845"/>
                    <a:ext cx="308473" cy="32446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0" name="Straight Connector 1329">
                    <a:extLst>
                      <a:ext uri="{FF2B5EF4-FFF2-40B4-BE49-F238E27FC236}">
                        <a16:creationId xmlns:a16="http://schemas.microsoft.com/office/drawing/2014/main" id="{48378D3E-E7F3-69EB-D699-90FA21482B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3797" y="1415845"/>
                    <a:ext cx="308473" cy="32446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26" name="Straight Connector 1325">
                  <a:extLst>
                    <a:ext uri="{FF2B5EF4-FFF2-40B4-BE49-F238E27FC236}">
                      <a16:creationId xmlns:a16="http://schemas.microsoft.com/office/drawing/2014/main" id="{4CED1CEA-A131-408A-4C30-D8438FAC9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7748" y="2418735"/>
                  <a:ext cx="8406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7" name="Arc 1326">
                  <a:extLst>
                    <a:ext uri="{FF2B5EF4-FFF2-40B4-BE49-F238E27FC236}">
                      <a16:creationId xmlns:a16="http://schemas.microsoft.com/office/drawing/2014/main" id="{A98E54F0-7728-9BBB-F940-2275F750A182}"/>
                    </a:ext>
                  </a:extLst>
                </p:cNvPr>
                <p:cNvSpPr/>
                <p:nvPr/>
              </p:nvSpPr>
              <p:spPr>
                <a:xfrm>
                  <a:off x="7935441" y="1885402"/>
                  <a:ext cx="245224" cy="245224"/>
                </a:xfrm>
                <a:prstGeom prst="arc">
                  <a:avLst>
                    <a:gd name="adj1" fmla="val 11385355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99" name="Straight Connector 1198">
                <a:extLst>
                  <a:ext uri="{FF2B5EF4-FFF2-40B4-BE49-F238E27FC236}">
                    <a16:creationId xmlns:a16="http://schemas.microsoft.com/office/drawing/2014/main" id="{048A5F65-8609-D81B-0673-D74830E9C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611" y="4366945"/>
                <a:ext cx="0" cy="3563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2" name="Group 1231">
                <a:extLst>
                  <a:ext uri="{FF2B5EF4-FFF2-40B4-BE49-F238E27FC236}">
                    <a16:creationId xmlns:a16="http://schemas.microsoft.com/office/drawing/2014/main" id="{3DE327E2-1544-3289-A033-03751A2654B2}"/>
                  </a:ext>
                </a:extLst>
              </p:cNvPr>
              <p:cNvGrpSpPr/>
              <p:nvPr/>
            </p:nvGrpSpPr>
            <p:grpSpPr>
              <a:xfrm>
                <a:off x="10038735" y="5230678"/>
                <a:ext cx="1971269" cy="1123335"/>
                <a:chOff x="10038735" y="5230678"/>
                <a:chExt cx="1971269" cy="1123335"/>
              </a:xfrm>
              <a:effectLst>
                <a:glow rad="63500">
                  <a:schemeClr val="bg1">
                    <a:lumMod val="75000"/>
                    <a:alpha val="40000"/>
                  </a:schemeClr>
                </a:glow>
              </a:effectLst>
            </p:grpSpPr>
            <p:sp>
              <p:nvSpPr>
                <p:cNvPr id="1241" name="Freeform: Shape 1240">
                  <a:extLst>
                    <a:ext uri="{FF2B5EF4-FFF2-40B4-BE49-F238E27FC236}">
                      <a16:creationId xmlns:a16="http://schemas.microsoft.com/office/drawing/2014/main" id="{6D6B6345-A52C-429C-EBF9-57716AE9A1B1}"/>
                    </a:ext>
                  </a:extLst>
                </p:cNvPr>
                <p:cNvSpPr/>
                <p:nvPr/>
              </p:nvSpPr>
              <p:spPr>
                <a:xfrm>
                  <a:off x="10038735" y="5262632"/>
                  <a:ext cx="1971269" cy="1091381"/>
                </a:xfrm>
                <a:custGeom>
                  <a:avLst/>
                  <a:gdLst>
                    <a:gd name="connsiteX0" fmla="*/ 0 w 1759974"/>
                    <a:gd name="connsiteY0" fmla="*/ 1061884 h 1091381"/>
                    <a:gd name="connsiteX1" fmla="*/ 1071716 w 1759974"/>
                    <a:gd name="connsiteY1" fmla="*/ 0 h 1091381"/>
                    <a:gd name="connsiteX2" fmla="*/ 1759974 w 1759974"/>
                    <a:gd name="connsiteY2" fmla="*/ 0 h 1091381"/>
                    <a:gd name="connsiteX3" fmla="*/ 1681316 w 1759974"/>
                    <a:gd name="connsiteY3" fmla="*/ 137652 h 1091381"/>
                    <a:gd name="connsiteX4" fmla="*/ 1130710 w 1759974"/>
                    <a:gd name="connsiteY4" fmla="*/ 137652 h 1091381"/>
                    <a:gd name="connsiteX5" fmla="*/ 137652 w 1759974"/>
                    <a:gd name="connsiteY5" fmla="*/ 1091381 h 1091381"/>
                    <a:gd name="connsiteX0" fmla="*/ 0 w 1971269"/>
                    <a:gd name="connsiteY0" fmla="*/ 1061884 h 1091381"/>
                    <a:gd name="connsiteX1" fmla="*/ 1071716 w 1971269"/>
                    <a:gd name="connsiteY1" fmla="*/ 0 h 1091381"/>
                    <a:gd name="connsiteX2" fmla="*/ 1971269 w 1971269"/>
                    <a:gd name="connsiteY2" fmla="*/ 0 h 1091381"/>
                    <a:gd name="connsiteX3" fmla="*/ 1681316 w 1971269"/>
                    <a:gd name="connsiteY3" fmla="*/ 137652 h 1091381"/>
                    <a:gd name="connsiteX4" fmla="*/ 1130710 w 1971269"/>
                    <a:gd name="connsiteY4" fmla="*/ 137652 h 1091381"/>
                    <a:gd name="connsiteX5" fmla="*/ 137652 w 1971269"/>
                    <a:gd name="connsiteY5" fmla="*/ 1091381 h 1091381"/>
                    <a:gd name="connsiteX0" fmla="*/ 0 w 1971269"/>
                    <a:gd name="connsiteY0" fmla="*/ 1061884 h 1091381"/>
                    <a:gd name="connsiteX1" fmla="*/ 1071716 w 1971269"/>
                    <a:gd name="connsiteY1" fmla="*/ 0 h 1091381"/>
                    <a:gd name="connsiteX2" fmla="*/ 1971269 w 1971269"/>
                    <a:gd name="connsiteY2" fmla="*/ 0 h 1091381"/>
                    <a:gd name="connsiteX3" fmla="*/ 1841609 w 1971269"/>
                    <a:gd name="connsiteY3" fmla="*/ 134009 h 1091381"/>
                    <a:gd name="connsiteX4" fmla="*/ 1130710 w 1971269"/>
                    <a:gd name="connsiteY4" fmla="*/ 137652 h 1091381"/>
                    <a:gd name="connsiteX5" fmla="*/ 137652 w 1971269"/>
                    <a:gd name="connsiteY5" fmla="*/ 1091381 h 1091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71269" h="1091381">
                      <a:moveTo>
                        <a:pt x="0" y="1061884"/>
                      </a:moveTo>
                      <a:lnTo>
                        <a:pt x="1071716" y="0"/>
                      </a:lnTo>
                      <a:lnTo>
                        <a:pt x="1971269" y="0"/>
                      </a:lnTo>
                      <a:lnTo>
                        <a:pt x="1841609" y="134009"/>
                      </a:lnTo>
                      <a:lnTo>
                        <a:pt x="1130710" y="137652"/>
                      </a:lnTo>
                      <a:lnTo>
                        <a:pt x="137652" y="1091381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2" name="Oval 1241">
                  <a:extLst>
                    <a:ext uri="{FF2B5EF4-FFF2-40B4-BE49-F238E27FC236}">
                      <a16:creationId xmlns:a16="http://schemas.microsoft.com/office/drawing/2014/main" id="{54CD7314-0467-090E-76A9-D0C46B5B8C57}"/>
                    </a:ext>
                  </a:extLst>
                </p:cNvPr>
                <p:cNvSpPr/>
                <p:nvPr/>
              </p:nvSpPr>
              <p:spPr>
                <a:xfrm rot="186589">
                  <a:off x="11372634" y="5451105"/>
                  <a:ext cx="328978" cy="1644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60" name="Straight Connector 1259">
                  <a:extLst>
                    <a:ext uri="{FF2B5EF4-FFF2-40B4-BE49-F238E27FC236}">
                      <a16:creationId xmlns:a16="http://schemas.microsoft.com/office/drawing/2014/main" id="{54AAF0F9-9893-11B8-DF69-FB57C39F7268}"/>
                    </a:ext>
                  </a:extLst>
                </p:cNvPr>
                <p:cNvCxnSpPr>
                  <a:cxnSpLocks/>
                  <a:endCxn id="1310" idx="3"/>
                </p:cNvCxnSpPr>
                <p:nvPr/>
              </p:nvCxnSpPr>
              <p:spPr>
                <a:xfrm flipV="1">
                  <a:off x="11356586" y="5498607"/>
                  <a:ext cx="228272" cy="23006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0" name="Freeform: Shape 1309">
                  <a:extLst>
                    <a:ext uri="{FF2B5EF4-FFF2-40B4-BE49-F238E27FC236}">
                      <a16:creationId xmlns:a16="http://schemas.microsoft.com/office/drawing/2014/main" id="{2A1AA9B2-8E7E-E198-528C-32C4CE6A7131}"/>
                    </a:ext>
                  </a:extLst>
                </p:cNvPr>
                <p:cNvSpPr/>
                <p:nvPr/>
              </p:nvSpPr>
              <p:spPr>
                <a:xfrm>
                  <a:off x="11535696" y="5230678"/>
                  <a:ext cx="270387" cy="267929"/>
                </a:xfrm>
                <a:custGeom>
                  <a:avLst/>
                  <a:gdLst>
                    <a:gd name="connsiteX0" fmla="*/ 0 w 270387"/>
                    <a:gd name="connsiteY0" fmla="*/ 267929 h 267929"/>
                    <a:gd name="connsiteX1" fmla="*/ 221226 w 270387"/>
                    <a:gd name="connsiteY1" fmla="*/ 2458 h 267929"/>
                    <a:gd name="connsiteX2" fmla="*/ 270387 w 270387"/>
                    <a:gd name="connsiteY2" fmla="*/ 0 h 267929"/>
                    <a:gd name="connsiteX3" fmla="*/ 0 w 270387"/>
                    <a:gd name="connsiteY3" fmla="*/ 267929 h 267929"/>
                    <a:gd name="connsiteX0" fmla="*/ 0 w 270387"/>
                    <a:gd name="connsiteY0" fmla="*/ 267929 h 267929"/>
                    <a:gd name="connsiteX1" fmla="*/ 221226 w 270387"/>
                    <a:gd name="connsiteY1" fmla="*/ 2458 h 267929"/>
                    <a:gd name="connsiteX2" fmla="*/ 270387 w 270387"/>
                    <a:gd name="connsiteY2" fmla="*/ 0 h 267929"/>
                    <a:gd name="connsiteX3" fmla="*/ 49162 w 270387"/>
                    <a:gd name="connsiteY3" fmla="*/ 267929 h 267929"/>
                    <a:gd name="connsiteX4" fmla="*/ 0 w 270387"/>
                    <a:gd name="connsiteY4" fmla="*/ 267929 h 267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0387" h="267929">
                      <a:moveTo>
                        <a:pt x="0" y="267929"/>
                      </a:moveTo>
                      <a:lnTo>
                        <a:pt x="221226" y="2458"/>
                      </a:lnTo>
                      <a:lnTo>
                        <a:pt x="270387" y="0"/>
                      </a:lnTo>
                      <a:cubicBezTo>
                        <a:pt x="197465" y="70464"/>
                        <a:pt x="122084" y="197465"/>
                        <a:pt x="49162" y="267929"/>
                      </a:cubicBezTo>
                      <a:lnTo>
                        <a:pt x="0" y="267929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31" name="Group 1330">
            <a:extLst>
              <a:ext uri="{FF2B5EF4-FFF2-40B4-BE49-F238E27FC236}">
                <a16:creationId xmlns:a16="http://schemas.microsoft.com/office/drawing/2014/main" id="{931DE7BB-BAED-52B0-5CAF-E2976FFDE8C6}"/>
              </a:ext>
            </a:extLst>
          </p:cNvPr>
          <p:cNvGrpSpPr/>
          <p:nvPr/>
        </p:nvGrpSpPr>
        <p:grpSpPr>
          <a:xfrm>
            <a:off x="3386691" y="455896"/>
            <a:ext cx="2810622" cy="2538228"/>
            <a:chOff x="8505860" y="3377714"/>
            <a:chExt cx="3550362" cy="3206276"/>
          </a:xfrm>
        </p:grpSpPr>
        <p:sp>
          <p:nvSpPr>
            <p:cNvPr id="1332" name="Rectangle 1331">
              <a:extLst>
                <a:ext uri="{FF2B5EF4-FFF2-40B4-BE49-F238E27FC236}">
                  <a16:creationId xmlns:a16="http://schemas.microsoft.com/office/drawing/2014/main" id="{7B19EF1A-9F8A-75E0-B5C6-066534AD1CD1}"/>
                </a:ext>
              </a:extLst>
            </p:cNvPr>
            <p:cNvSpPr/>
            <p:nvPr/>
          </p:nvSpPr>
          <p:spPr>
            <a:xfrm>
              <a:off x="8505860" y="3377714"/>
              <a:ext cx="3550362" cy="3206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3" name="Group 1332">
              <a:extLst>
                <a:ext uri="{FF2B5EF4-FFF2-40B4-BE49-F238E27FC236}">
                  <a16:creationId xmlns:a16="http://schemas.microsoft.com/office/drawing/2014/main" id="{B7BD8375-C139-AE24-6A89-01072260116D}"/>
                </a:ext>
              </a:extLst>
            </p:cNvPr>
            <p:cNvGrpSpPr/>
            <p:nvPr/>
          </p:nvGrpSpPr>
          <p:grpSpPr>
            <a:xfrm>
              <a:off x="8591214" y="3429000"/>
              <a:ext cx="3418790" cy="3067794"/>
              <a:chOff x="8591214" y="3429000"/>
              <a:chExt cx="3418790" cy="3067794"/>
            </a:xfrm>
          </p:grpSpPr>
          <p:sp>
            <p:nvSpPr>
              <p:cNvPr id="1334" name="Rectangle 1333">
                <a:extLst>
                  <a:ext uri="{FF2B5EF4-FFF2-40B4-BE49-F238E27FC236}">
                    <a16:creationId xmlns:a16="http://schemas.microsoft.com/office/drawing/2014/main" id="{28698D96-63AC-B747-B04F-356BCF1D9748}"/>
                  </a:ext>
                </a:extLst>
              </p:cNvPr>
              <p:cNvSpPr/>
              <p:nvPr/>
            </p:nvSpPr>
            <p:spPr>
              <a:xfrm>
                <a:off x="8591214" y="6340384"/>
                <a:ext cx="2734120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5" name="Rectangle 1334">
                <a:extLst>
                  <a:ext uri="{FF2B5EF4-FFF2-40B4-BE49-F238E27FC236}">
                    <a16:creationId xmlns:a16="http://schemas.microsoft.com/office/drawing/2014/main" id="{19E65986-20DF-B102-D52C-B2288283350E}"/>
                  </a:ext>
                </a:extLst>
              </p:cNvPr>
              <p:cNvSpPr/>
              <p:nvPr/>
            </p:nvSpPr>
            <p:spPr>
              <a:xfrm rot="16200000">
                <a:off x="8605881" y="4909786"/>
                <a:ext cx="2704785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6" name="Rectangle 1335">
                <a:extLst>
                  <a:ext uri="{FF2B5EF4-FFF2-40B4-BE49-F238E27FC236}">
                    <a16:creationId xmlns:a16="http://schemas.microsoft.com/office/drawing/2014/main" id="{38B417BD-4382-FBF8-4006-550384CB7D6C}"/>
                  </a:ext>
                </a:extLst>
              </p:cNvPr>
              <p:cNvSpPr/>
              <p:nvPr/>
            </p:nvSpPr>
            <p:spPr>
              <a:xfrm>
                <a:off x="9880069" y="3479188"/>
                <a:ext cx="1203158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7" name="Straight Connector 1336">
                <a:extLst>
                  <a:ext uri="{FF2B5EF4-FFF2-40B4-BE49-F238E27FC236}">
                    <a16:creationId xmlns:a16="http://schemas.microsoft.com/office/drawing/2014/main" id="{6135E0D0-0563-638E-EB83-F00C4B6B8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611" y="3429000"/>
                <a:ext cx="0" cy="481781"/>
              </a:xfrm>
              <a:prstGeom prst="line">
                <a:avLst/>
              </a:prstGeom>
              <a:ln w="76200">
                <a:solidFill>
                  <a:srgbClr val="64411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8" name="Freeform: Shape 1337">
                <a:extLst>
                  <a:ext uri="{FF2B5EF4-FFF2-40B4-BE49-F238E27FC236}">
                    <a16:creationId xmlns:a16="http://schemas.microsoft.com/office/drawing/2014/main" id="{EBC0003A-B78F-0819-7CF5-007CB1CC5A95}"/>
                  </a:ext>
                </a:extLst>
              </p:cNvPr>
              <p:cNvSpPr/>
              <p:nvPr/>
            </p:nvSpPr>
            <p:spPr>
              <a:xfrm>
                <a:off x="10704502" y="3910781"/>
                <a:ext cx="240218" cy="377507"/>
              </a:xfrm>
              <a:custGeom>
                <a:avLst/>
                <a:gdLst>
                  <a:gd name="connsiteX0" fmla="*/ 932037 w 2260461"/>
                  <a:gd name="connsiteY0" fmla="*/ 37927 h 3552359"/>
                  <a:gd name="connsiteX1" fmla="*/ 745224 w 2260461"/>
                  <a:gd name="connsiteY1" fmla="*/ 96921 h 3552359"/>
                  <a:gd name="connsiteX2" fmla="*/ 568243 w 2260461"/>
                  <a:gd name="connsiteY2" fmla="*/ 588534 h 3552359"/>
                  <a:gd name="connsiteX3" fmla="*/ 174953 w 2260461"/>
                  <a:gd name="connsiteY3" fmla="*/ 1473437 h 3552359"/>
                  <a:gd name="connsiteX4" fmla="*/ 37301 w 2260461"/>
                  <a:gd name="connsiteY4" fmla="*/ 2663140 h 3552359"/>
                  <a:gd name="connsiteX5" fmla="*/ 833714 w 2260461"/>
                  <a:gd name="connsiteY5" fmla="*/ 3430056 h 3552359"/>
                  <a:gd name="connsiteX6" fmla="*/ 1492475 w 2260461"/>
                  <a:gd name="connsiteY6" fmla="*/ 3459553 h 3552359"/>
                  <a:gd name="connsiteX7" fmla="*/ 2151237 w 2260461"/>
                  <a:gd name="connsiteY7" fmla="*/ 2535321 h 3552359"/>
                  <a:gd name="connsiteX8" fmla="*/ 2229895 w 2260461"/>
                  <a:gd name="connsiteY8" fmla="*/ 1552095 h 3552359"/>
                  <a:gd name="connsiteX9" fmla="*/ 1836605 w 2260461"/>
                  <a:gd name="connsiteY9" fmla="*/ 627863 h 3552359"/>
                  <a:gd name="connsiteX10" fmla="*/ 1295830 w 2260461"/>
                  <a:gd name="connsiteY10" fmla="*/ 47760 h 3552359"/>
                  <a:gd name="connsiteX11" fmla="*/ 932037 w 2260461"/>
                  <a:gd name="connsiteY11" fmla="*/ 37927 h 355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60461" h="3552359">
                    <a:moveTo>
                      <a:pt x="932037" y="37927"/>
                    </a:moveTo>
                    <a:cubicBezTo>
                      <a:pt x="840269" y="46121"/>
                      <a:pt x="805856" y="5153"/>
                      <a:pt x="745224" y="96921"/>
                    </a:cubicBezTo>
                    <a:cubicBezTo>
                      <a:pt x="684592" y="188689"/>
                      <a:pt x="663288" y="359115"/>
                      <a:pt x="568243" y="588534"/>
                    </a:cubicBezTo>
                    <a:cubicBezTo>
                      <a:pt x="473198" y="817953"/>
                      <a:pt x="263443" y="1127669"/>
                      <a:pt x="174953" y="1473437"/>
                    </a:cubicBezTo>
                    <a:cubicBezTo>
                      <a:pt x="86463" y="1819205"/>
                      <a:pt x="-72492" y="2337037"/>
                      <a:pt x="37301" y="2663140"/>
                    </a:cubicBezTo>
                    <a:cubicBezTo>
                      <a:pt x="147094" y="2989243"/>
                      <a:pt x="591185" y="3297321"/>
                      <a:pt x="833714" y="3430056"/>
                    </a:cubicBezTo>
                    <a:cubicBezTo>
                      <a:pt x="1076243" y="3562791"/>
                      <a:pt x="1272888" y="3608675"/>
                      <a:pt x="1492475" y="3459553"/>
                    </a:cubicBezTo>
                    <a:cubicBezTo>
                      <a:pt x="1712062" y="3310431"/>
                      <a:pt x="2028334" y="2853231"/>
                      <a:pt x="2151237" y="2535321"/>
                    </a:cubicBezTo>
                    <a:cubicBezTo>
                      <a:pt x="2274140" y="2217411"/>
                      <a:pt x="2282334" y="1870004"/>
                      <a:pt x="2229895" y="1552095"/>
                    </a:cubicBezTo>
                    <a:cubicBezTo>
                      <a:pt x="2177456" y="1234186"/>
                      <a:pt x="1992283" y="878586"/>
                      <a:pt x="1836605" y="627863"/>
                    </a:cubicBezTo>
                    <a:cubicBezTo>
                      <a:pt x="1680928" y="377141"/>
                      <a:pt x="1444953" y="144444"/>
                      <a:pt x="1295830" y="47760"/>
                    </a:cubicBezTo>
                    <a:cubicBezTo>
                      <a:pt x="1146707" y="-48924"/>
                      <a:pt x="1023805" y="29733"/>
                      <a:pt x="932037" y="37927"/>
                    </a:cubicBez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39" name="Group 1338">
                <a:extLst>
                  <a:ext uri="{FF2B5EF4-FFF2-40B4-BE49-F238E27FC236}">
                    <a16:creationId xmlns:a16="http://schemas.microsoft.com/office/drawing/2014/main" id="{5DC5E4ED-3D87-0852-252A-40B7F32D1F79}"/>
                  </a:ext>
                </a:extLst>
              </p:cNvPr>
              <p:cNvGrpSpPr/>
              <p:nvPr/>
            </p:nvGrpSpPr>
            <p:grpSpPr>
              <a:xfrm>
                <a:off x="10571949" y="3855667"/>
                <a:ext cx="511278" cy="511278"/>
                <a:chOff x="6990735" y="894735"/>
                <a:chExt cx="2134636" cy="2134636"/>
              </a:xfrm>
            </p:grpSpPr>
            <p:sp>
              <p:nvSpPr>
                <p:cNvPr id="1356" name="Oval 1355">
                  <a:extLst>
                    <a:ext uri="{FF2B5EF4-FFF2-40B4-BE49-F238E27FC236}">
                      <a16:creationId xmlns:a16="http://schemas.microsoft.com/office/drawing/2014/main" id="{63DE7F03-0968-DCEB-34B2-E91F49DE7863}"/>
                    </a:ext>
                  </a:extLst>
                </p:cNvPr>
                <p:cNvSpPr/>
                <p:nvPr/>
              </p:nvSpPr>
              <p:spPr>
                <a:xfrm>
                  <a:off x="6990735" y="894735"/>
                  <a:ext cx="2134636" cy="21346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57" name="Group 1356">
                  <a:extLst>
                    <a:ext uri="{FF2B5EF4-FFF2-40B4-BE49-F238E27FC236}">
                      <a16:creationId xmlns:a16="http://schemas.microsoft.com/office/drawing/2014/main" id="{6750A01B-E1D9-B805-99C6-42EC30420B3A}"/>
                    </a:ext>
                  </a:extLst>
                </p:cNvPr>
                <p:cNvGrpSpPr/>
                <p:nvPr/>
              </p:nvGrpSpPr>
              <p:grpSpPr>
                <a:xfrm>
                  <a:off x="7544492" y="1415845"/>
                  <a:ext cx="1027122" cy="324465"/>
                  <a:chOff x="7555148" y="1415845"/>
                  <a:chExt cx="1027122" cy="324465"/>
                </a:xfrm>
              </p:grpSpPr>
              <p:cxnSp>
                <p:nvCxnSpPr>
                  <p:cNvPr id="1360" name="Straight Connector 1359">
                    <a:extLst>
                      <a:ext uri="{FF2B5EF4-FFF2-40B4-BE49-F238E27FC236}">
                        <a16:creationId xmlns:a16="http://schemas.microsoft.com/office/drawing/2014/main" id="{835B30D0-33D5-85D2-C4B0-DB0094F5160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555148" y="1415845"/>
                    <a:ext cx="308473" cy="32446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1" name="Straight Connector 1360">
                    <a:extLst>
                      <a:ext uri="{FF2B5EF4-FFF2-40B4-BE49-F238E27FC236}">
                        <a16:creationId xmlns:a16="http://schemas.microsoft.com/office/drawing/2014/main" id="{12A0B4B1-2780-A7AE-118C-D5E3CDF87D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3797" y="1415845"/>
                    <a:ext cx="308473" cy="32446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58" name="Straight Connector 1357">
                  <a:extLst>
                    <a:ext uri="{FF2B5EF4-FFF2-40B4-BE49-F238E27FC236}">
                      <a16:creationId xmlns:a16="http://schemas.microsoft.com/office/drawing/2014/main" id="{36244BBD-C9D9-FB8B-7442-0CE557F93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7748" y="2418735"/>
                  <a:ext cx="8406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9" name="Arc 1358">
                  <a:extLst>
                    <a:ext uri="{FF2B5EF4-FFF2-40B4-BE49-F238E27FC236}">
                      <a16:creationId xmlns:a16="http://schemas.microsoft.com/office/drawing/2014/main" id="{93841DA0-09D5-AC4B-E7C8-BA42BB17F911}"/>
                    </a:ext>
                  </a:extLst>
                </p:cNvPr>
                <p:cNvSpPr/>
                <p:nvPr/>
              </p:nvSpPr>
              <p:spPr>
                <a:xfrm>
                  <a:off x="7935441" y="1885402"/>
                  <a:ext cx="245224" cy="245224"/>
                </a:xfrm>
                <a:prstGeom prst="arc">
                  <a:avLst>
                    <a:gd name="adj1" fmla="val 11385355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5" name="Group 1344">
                <a:extLst>
                  <a:ext uri="{FF2B5EF4-FFF2-40B4-BE49-F238E27FC236}">
                    <a16:creationId xmlns:a16="http://schemas.microsoft.com/office/drawing/2014/main" id="{9897673B-D625-F80C-3411-D85C55B22151}"/>
                  </a:ext>
                </a:extLst>
              </p:cNvPr>
              <p:cNvGrpSpPr/>
              <p:nvPr/>
            </p:nvGrpSpPr>
            <p:grpSpPr>
              <a:xfrm>
                <a:off x="10038735" y="5230678"/>
                <a:ext cx="1971269" cy="1123335"/>
                <a:chOff x="10038735" y="5230678"/>
                <a:chExt cx="1971269" cy="1123335"/>
              </a:xfrm>
              <a:effectLst>
                <a:glow rad="63500">
                  <a:schemeClr val="bg1">
                    <a:lumMod val="75000"/>
                    <a:alpha val="40000"/>
                  </a:schemeClr>
                </a:glow>
              </a:effectLst>
            </p:grpSpPr>
            <p:sp>
              <p:nvSpPr>
                <p:cNvPr id="1347" name="Freeform: Shape 1346">
                  <a:extLst>
                    <a:ext uri="{FF2B5EF4-FFF2-40B4-BE49-F238E27FC236}">
                      <a16:creationId xmlns:a16="http://schemas.microsoft.com/office/drawing/2014/main" id="{40C3669C-C2B5-1E3E-E0B9-71C220921657}"/>
                    </a:ext>
                  </a:extLst>
                </p:cNvPr>
                <p:cNvSpPr/>
                <p:nvPr/>
              </p:nvSpPr>
              <p:spPr>
                <a:xfrm>
                  <a:off x="10038735" y="5262632"/>
                  <a:ext cx="1971269" cy="1091381"/>
                </a:xfrm>
                <a:custGeom>
                  <a:avLst/>
                  <a:gdLst>
                    <a:gd name="connsiteX0" fmla="*/ 0 w 1759974"/>
                    <a:gd name="connsiteY0" fmla="*/ 1061884 h 1091381"/>
                    <a:gd name="connsiteX1" fmla="*/ 1071716 w 1759974"/>
                    <a:gd name="connsiteY1" fmla="*/ 0 h 1091381"/>
                    <a:gd name="connsiteX2" fmla="*/ 1759974 w 1759974"/>
                    <a:gd name="connsiteY2" fmla="*/ 0 h 1091381"/>
                    <a:gd name="connsiteX3" fmla="*/ 1681316 w 1759974"/>
                    <a:gd name="connsiteY3" fmla="*/ 137652 h 1091381"/>
                    <a:gd name="connsiteX4" fmla="*/ 1130710 w 1759974"/>
                    <a:gd name="connsiteY4" fmla="*/ 137652 h 1091381"/>
                    <a:gd name="connsiteX5" fmla="*/ 137652 w 1759974"/>
                    <a:gd name="connsiteY5" fmla="*/ 1091381 h 1091381"/>
                    <a:gd name="connsiteX0" fmla="*/ 0 w 1971269"/>
                    <a:gd name="connsiteY0" fmla="*/ 1061884 h 1091381"/>
                    <a:gd name="connsiteX1" fmla="*/ 1071716 w 1971269"/>
                    <a:gd name="connsiteY1" fmla="*/ 0 h 1091381"/>
                    <a:gd name="connsiteX2" fmla="*/ 1971269 w 1971269"/>
                    <a:gd name="connsiteY2" fmla="*/ 0 h 1091381"/>
                    <a:gd name="connsiteX3" fmla="*/ 1681316 w 1971269"/>
                    <a:gd name="connsiteY3" fmla="*/ 137652 h 1091381"/>
                    <a:gd name="connsiteX4" fmla="*/ 1130710 w 1971269"/>
                    <a:gd name="connsiteY4" fmla="*/ 137652 h 1091381"/>
                    <a:gd name="connsiteX5" fmla="*/ 137652 w 1971269"/>
                    <a:gd name="connsiteY5" fmla="*/ 1091381 h 1091381"/>
                    <a:gd name="connsiteX0" fmla="*/ 0 w 1971269"/>
                    <a:gd name="connsiteY0" fmla="*/ 1061884 h 1091381"/>
                    <a:gd name="connsiteX1" fmla="*/ 1071716 w 1971269"/>
                    <a:gd name="connsiteY1" fmla="*/ 0 h 1091381"/>
                    <a:gd name="connsiteX2" fmla="*/ 1971269 w 1971269"/>
                    <a:gd name="connsiteY2" fmla="*/ 0 h 1091381"/>
                    <a:gd name="connsiteX3" fmla="*/ 1841609 w 1971269"/>
                    <a:gd name="connsiteY3" fmla="*/ 134009 h 1091381"/>
                    <a:gd name="connsiteX4" fmla="*/ 1130710 w 1971269"/>
                    <a:gd name="connsiteY4" fmla="*/ 137652 h 1091381"/>
                    <a:gd name="connsiteX5" fmla="*/ 137652 w 1971269"/>
                    <a:gd name="connsiteY5" fmla="*/ 1091381 h 1091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71269" h="1091381">
                      <a:moveTo>
                        <a:pt x="0" y="1061884"/>
                      </a:moveTo>
                      <a:lnTo>
                        <a:pt x="1071716" y="0"/>
                      </a:lnTo>
                      <a:lnTo>
                        <a:pt x="1971269" y="0"/>
                      </a:lnTo>
                      <a:lnTo>
                        <a:pt x="1841609" y="134009"/>
                      </a:lnTo>
                      <a:lnTo>
                        <a:pt x="1130710" y="137652"/>
                      </a:lnTo>
                      <a:lnTo>
                        <a:pt x="137652" y="1091381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8" name="Oval 1347">
                  <a:extLst>
                    <a:ext uri="{FF2B5EF4-FFF2-40B4-BE49-F238E27FC236}">
                      <a16:creationId xmlns:a16="http://schemas.microsoft.com/office/drawing/2014/main" id="{50D22AC3-363F-95D7-1DB1-EC493032D952}"/>
                    </a:ext>
                  </a:extLst>
                </p:cNvPr>
                <p:cNvSpPr/>
                <p:nvPr/>
              </p:nvSpPr>
              <p:spPr>
                <a:xfrm rot="186589">
                  <a:off x="11372634" y="5451105"/>
                  <a:ext cx="328978" cy="1644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5" name="Freeform: Shape 1354">
                  <a:extLst>
                    <a:ext uri="{FF2B5EF4-FFF2-40B4-BE49-F238E27FC236}">
                      <a16:creationId xmlns:a16="http://schemas.microsoft.com/office/drawing/2014/main" id="{72ABB158-E4F6-AA5C-8918-9848CB1755DA}"/>
                    </a:ext>
                  </a:extLst>
                </p:cNvPr>
                <p:cNvSpPr/>
                <p:nvPr/>
              </p:nvSpPr>
              <p:spPr>
                <a:xfrm>
                  <a:off x="11535696" y="5230678"/>
                  <a:ext cx="270387" cy="267929"/>
                </a:xfrm>
                <a:custGeom>
                  <a:avLst/>
                  <a:gdLst>
                    <a:gd name="connsiteX0" fmla="*/ 0 w 270387"/>
                    <a:gd name="connsiteY0" fmla="*/ 267929 h 267929"/>
                    <a:gd name="connsiteX1" fmla="*/ 221226 w 270387"/>
                    <a:gd name="connsiteY1" fmla="*/ 2458 h 267929"/>
                    <a:gd name="connsiteX2" fmla="*/ 270387 w 270387"/>
                    <a:gd name="connsiteY2" fmla="*/ 0 h 267929"/>
                    <a:gd name="connsiteX3" fmla="*/ 0 w 270387"/>
                    <a:gd name="connsiteY3" fmla="*/ 267929 h 267929"/>
                    <a:gd name="connsiteX0" fmla="*/ 0 w 270387"/>
                    <a:gd name="connsiteY0" fmla="*/ 267929 h 267929"/>
                    <a:gd name="connsiteX1" fmla="*/ 221226 w 270387"/>
                    <a:gd name="connsiteY1" fmla="*/ 2458 h 267929"/>
                    <a:gd name="connsiteX2" fmla="*/ 270387 w 270387"/>
                    <a:gd name="connsiteY2" fmla="*/ 0 h 267929"/>
                    <a:gd name="connsiteX3" fmla="*/ 49162 w 270387"/>
                    <a:gd name="connsiteY3" fmla="*/ 267929 h 267929"/>
                    <a:gd name="connsiteX4" fmla="*/ 0 w 270387"/>
                    <a:gd name="connsiteY4" fmla="*/ 267929 h 267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0387" h="267929">
                      <a:moveTo>
                        <a:pt x="0" y="267929"/>
                      </a:moveTo>
                      <a:lnTo>
                        <a:pt x="221226" y="2458"/>
                      </a:lnTo>
                      <a:lnTo>
                        <a:pt x="270387" y="0"/>
                      </a:lnTo>
                      <a:cubicBezTo>
                        <a:pt x="197465" y="70464"/>
                        <a:pt x="122084" y="197465"/>
                        <a:pt x="49162" y="267929"/>
                      </a:cubicBezTo>
                      <a:lnTo>
                        <a:pt x="0" y="267929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62" name="Group 1361">
            <a:extLst>
              <a:ext uri="{FF2B5EF4-FFF2-40B4-BE49-F238E27FC236}">
                <a16:creationId xmlns:a16="http://schemas.microsoft.com/office/drawing/2014/main" id="{E84EA242-B2D7-95C2-2333-DEB2FA39A8E5}"/>
              </a:ext>
            </a:extLst>
          </p:cNvPr>
          <p:cNvGrpSpPr/>
          <p:nvPr/>
        </p:nvGrpSpPr>
        <p:grpSpPr>
          <a:xfrm>
            <a:off x="331782" y="443982"/>
            <a:ext cx="2810622" cy="2538228"/>
            <a:chOff x="8505860" y="3377714"/>
            <a:chExt cx="3550362" cy="3206276"/>
          </a:xfrm>
        </p:grpSpPr>
        <p:sp>
          <p:nvSpPr>
            <p:cNvPr id="1363" name="Rectangle 1362">
              <a:extLst>
                <a:ext uri="{FF2B5EF4-FFF2-40B4-BE49-F238E27FC236}">
                  <a16:creationId xmlns:a16="http://schemas.microsoft.com/office/drawing/2014/main" id="{398449B4-EE04-B2FD-23C7-D88F8F0AA8FC}"/>
                </a:ext>
              </a:extLst>
            </p:cNvPr>
            <p:cNvSpPr/>
            <p:nvPr/>
          </p:nvSpPr>
          <p:spPr>
            <a:xfrm>
              <a:off x="8505860" y="3377714"/>
              <a:ext cx="3550362" cy="3206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64" name="Group 1363">
              <a:extLst>
                <a:ext uri="{FF2B5EF4-FFF2-40B4-BE49-F238E27FC236}">
                  <a16:creationId xmlns:a16="http://schemas.microsoft.com/office/drawing/2014/main" id="{A9D2930A-215A-0D42-93D8-0F23440A6878}"/>
                </a:ext>
              </a:extLst>
            </p:cNvPr>
            <p:cNvGrpSpPr/>
            <p:nvPr/>
          </p:nvGrpSpPr>
          <p:grpSpPr>
            <a:xfrm>
              <a:off x="8591214" y="3429000"/>
              <a:ext cx="3418790" cy="3067794"/>
              <a:chOff x="8591214" y="3429000"/>
              <a:chExt cx="3418790" cy="3067794"/>
            </a:xfrm>
          </p:grpSpPr>
          <p:sp>
            <p:nvSpPr>
              <p:cNvPr id="1365" name="Rectangle 1364">
                <a:extLst>
                  <a:ext uri="{FF2B5EF4-FFF2-40B4-BE49-F238E27FC236}">
                    <a16:creationId xmlns:a16="http://schemas.microsoft.com/office/drawing/2014/main" id="{4783D0B5-F86D-B8F8-8F9E-4126523A8952}"/>
                  </a:ext>
                </a:extLst>
              </p:cNvPr>
              <p:cNvSpPr/>
              <p:nvPr/>
            </p:nvSpPr>
            <p:spPr>
              <a:xfrm>
                <a:off x="8591214" y="6340384"/>
                <a:ext cx="2734120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6" name="Rectangle 1365">
                <a:extLst>
                  <a:ext uri="{FF2B5EF4-FFF2-40B4-BE49-F238E27FC236}">
                    <a16:creationId xmlns:a16="http://schemas.microsoft.com/office/drawing/2014/main" id="{FCC7B9C5-8504-0915-5605-1A0974845A5B}"/>
                  </a:ext>
                </a:extLst>
              </p:cNvPr>
              <p:cNvSpPr/>
              <p:nvPr/>
            </p:nvSpPr>
            <p:spPr>
              <a:xfrm rot="16200000">
                <a:off x="8605881" y="4909786"/>
                <a:ext cx="2704785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7" name="Rectangle 1366">
                <a:extLst>
                  <a:ext uri="{FF2B5EF4-FFF2-40B4-BE49-F238E27FC236}">
                    <a16:creationId xmlns:a16="http://schemas.microsoft.com/office/drawing/2014/main" id="{DFFD1380-39FA-A0A5-19A4-C17A57475F64}"/>
                  </a:ext>
                </a:extLst>
              </p:cNvPr>
              <p:cNvSpPr/>
              <p:nvPr/>
            </p:nvSpPr>
            <p:spPr>
              <a:xfrm>
                <a:off x="9880069" y="3479188"/>
                <a:ext cx="1203158" cy="15641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8" name="Straight Connector 1367">
                <a:extLst>
                  <a:ext uri="{FF2B5EF4-FFF2-40B4-BE49-F238E27FC236}">
                    <a16:creationId xmlns:a16="http://schemas.microsoft.com/office/drawing/2014/main" id="{F9EAB193-E5AB-291D-0537-6ED60A147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611" y="3429000"/>
                <a:ext cx="0" cy="481781"/>
              </a:xfrm>
              <a:prstGeom prst="line">
                <a:avLst/>
              </a:prstGeom>
              <a:ln w="76200">
                <a:solidFill>
                  <a:srgbClr val="64411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9" name="Freeform: Shape 1368">
                <a:extLst>
                  <a:ext uri="{FF2B5EF4-FFF2-40B4-BE49-F238E27FC236}">
                    <a16:creationId xmlns:a16="http://schemas.microsoft.com/office/drawing/2014/main" id="{2575E905-87C7-DC35-945E-A0CA85C6CCBE}"/>
                  </a:ext>
                </a:extLst>
              </p:cNvPr>
              <p:cNvSpPr/>
              <p:nvPr/>
            </p:nvSpPr>
            <p:spPr>
              <a:xfrm>
                <a:off x="10704502" y="3910781"/>
                <a:ext cx="240218" cy="377507"/>
              </a:xfrm>
              <a:custGeom>
                <a:avLst/>
                <a:gdLst>
                  <a:gd name="connsiteX0" fmla="*/ 932037 w 2260461"/>
                  <a:gd name="connsiteY0" fmla="*/ 37927 h 3552359"/>
                  <a:gd name="connsiteX1" fmla="*/ 745224 w 2260461"/>
                  <a:gd name="connsiteY1" fmla="*/ 96921 h 3552359"/>
                  <a:gd name="connsiteX2" fmla="*/ 568243 w 2260461"/>
                  <a:gd name="connsiteY2" fmla="*/ 588534 h 3552359"/>
                  <a:gd name="connsiteX3" fmla="*/ 174953 w 2260461"/>
                  <a:gd name="connsiteY3" fmla="*/ 1473437 h 3552359"/>
                  <a:gd name="connsiteX4" fmla="*/ 37301 w 2260461"/>
                  <a:gd name="connsiteY4" fmla="*/ 2663140 h 3552359"/>
                  <a:gd name="connsiteX5" fmla="*/ 833714 w 2260461"/>
                  <a:gd name="connsiteY5" fmla="*/ 3430056 h 3552359"/>
                  <a:gd name="connsiteX6" fmla="*/ 1492475 w 2260461"/>
                  <a:gd name="connsiteY6" fmla="*/ 3459553 h 3552359"/>
                  <a:gd name="connsiteX7" fmla="*/ 2151237 w 2260461"/>
                  <a:gd name="connsiteY7" fmla="*/ 2535321 h 3552359"/>
                  <a:gd name="connsiteX8" fmla="*/ 2229895 w 2260461"/>
                  <a:gd name="connsiteY8" fmla="*/ 1552095 h 3552359"/>
                  <a:gd name="connsiteX9" fmla="*/ 1836605 w 2260461"/>
                  <a:gd name="connsiteY9" fmla="*/ 627863 h 3552359"/>
                  <a:gd name="connsiteX10" fmla="*/ 1295830 w 2260461"/>
                  <a:gd name="connsiteY10" fmla="*/ 47760 h 3552359"/>
                  <a:gd name="connsiteX11" fmla="*/ 932037 w 2260461"/>
                  <a:gd name="connsiteY11" fmla="*/ 37927 h 355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60461" h="3552359">
                    <a:moveTo>
                      <a:pt x="932037" y="37927"/>
                    </a:moveTo>
                    <a:cubicBezTo>
                      <a:pt x="840269" y="46121"/>
                      <a:pt x="805856" y="5153"/>
                      <a:pt x="745224" y="96921"/>
                    </a:cubicBezTo>
                    <a:cubicBezTo>
                      <a:pt x="684592" y="188689"/>
                      <a:pt x="663288" y="359115"/>
                      <a:pt x="568243" y="588534"/>
                    </a:cubicBezTo>
                    <a:cubicBezTo>
                      <a:pt x="473198" y="817953"/>
                      <a:pt x="263443" y="1127669"/>
                      <a:pt x="174953" y="1473437"/>
                    </a:cubicBezTo>
                    <a:cubicBezTo>
                      <a:pt x="86463" y="1819205"/>
                      <a:pt x="-72492" y="2337037"/>
                      <a:pt x="37301" y="2663140"/>
                    </a:cubicBezTo>
                    <a:cubicBezTo>
                      <a:pt x="147094" y="2989243"/>
                      <a:pt x="591185" y="3297321"/>
                      <a:pt x="833714" y="3430056"/>
                    </a:cubicBezTo>
                    <a:cubicBezTo>
                      <a:pt x="1076243" y="3562791"/>
                      <a:pt x="1272888" y="3608675"/>
                      <a:pt x="1492475" y="3459553"/>
                    </a:cubicBezTo>
                    <a:cubicBezTo>
                      <a:pt x="1712062" y="3310431"/>
                      <a:pt x="2028334" y="2853231"/>
                      <a:pt x="2151237" y="2535321"/>
                    </a:cubicBezTo>
                    <a:cubicBezTo>
                      <a:pt x="2274140" y="2217411"/>
                      <a:pt x="2282334" y="1870004"/>
                      <a:pt x="2229895" y="1552095"/>
                    </a:cubicBezTo>
                    <a:cubicBezTo>
                      <a:pt x="2177456" y="1234186"/>
                      <a:pt x="1992283" y="878586"/>
                      <a:pt x="1836605" y="627863"/>
                    </a:cubicBezTo>
                    <a:cubicBezTo>
                      <a:pt x="1680928" y="377141"/>
                      <a:pt x="1444953" y="144444"/>
                      <a:pt x="1295830" y="47760"/>
                    </a:cubicBezTo>
                    <a:cubicBezTo>
                      <a:pt x="1146707" y="-48924"/>
                      <a:pt x="1023805" y="29733"/>
                      <a:pt x="932037" y="37927"/>
                    </a:cubicBezTo>
                    <a:close/>
                  </a:path>
                </a:pathLst>
              </a:custGeom>
              <a:noFill/>
              <a:ln w="76200">
                <a:solidFill>
                  <a:srgbClr val="64411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6" name="Group 1375">
                <a:extLst>
                  <a:ext uri="{FF2B5EF4-FFF2-40B4-BE49-F238E27FC236}">
                    <a16:creationId xmlns:a16="http://schemas.microsoft.com/office/drawing/2014/main" id="{C652B646-7E90-6E17-4D0E-8A35E7A7BDC0}"/>
                  </a:ext>
                </a:extLst>
              </p:cNvPr>
              <p:cNvGrpSpPr/>
              <p:nvPr/>
            </p:nvGrpSpPr>
            <p:grpSpPr>
              <a:xfrm>
                <a:off x="10038735" y="5230678"/>
                <a:ext cx="1971269" cy="1123335"/>
                <a:chOff x="10038735" y="5230678"/>
                <a:chExt cx="1971269" cy="1123335"/>
              </a:xfrm>
              <a:effectLst>
                <a:glow rad="63500">
                  <a:schemeClr val="bg1">
                    <a:lumMod val="75000"/>
                    <a:alpha val="40000"/>
                  </a:schemeClr>
                </a:glow>
              </a:effectLst>
            </p:grpSpPr>
            <p:sp>
              <p:nvSpPr>
                <p:cNvPr id="1378" name="Freeform: Shape 1377">
                  <a:extLst>
                    <a:ext uri="{FF2B5EF4-FFF2-40B4-BE49-F238E27FC236}">
                      <a16:creationId xmlns:a16="http://schemas.microsoft.com/office/drawing/2014/main" id="{BE02AD23-3150-5E39-D669-C8C17FFCDB94}"/>
                    </a:ext>
                  </a:extLst>
                </p:cNvPr>
                <p:cNvSpPr/>
                <p:nvPr/>
              </p:nvSpPr>
              <p:spPr>
                <a:xfrm>
                  <a:off x="10038735" y="5262632"/>
                  <a:ext cx="1971269" cy="1091381"/>
                </a:xfrm>
                <a:custGeom>
                  <a:avLst/>
                  <a:gdLst>
                    <a:gd name="connsiteX0" fmla="*/ 0 w 1759974"/>
                    <a:gd name="connsiteY0" fmla="*/ 1061884 h 1091381"/>
                    <a:gd name="connsiteX1" fmla="*/ 1071716 w 1759974"/>
                    <a:gd name="connsiteY1" fmla="*/ 0 h 1091381"/>
                    <a:gd name="connsiteX2" fmla="*/ 1759974 w 1759974"/>
                    <a:gd name="connsiteY2" fmla="*/ 0 h 1091381"/>
                    <a:gd name="connsiteX3" fmla="*/ 1681316 w 1759974"/>
                    <a:gd name="connsiteY3" fmla="*/ 137652 h 1091381"/>
                    <a:gd name="connsiteX4" fmla="*/ 1130710 w 1759974"/>
                    <a:gd name="connsiteY4" fmla="*/ 137652 h 1091381"/>
                    <a:gd name="connsiteX5" fmla="*/ 137652 w 1759974"/>
                    <a:gd name="connsiteY5" fmla="*/ 1091381 h 1091381"/>
                    <a:gd name="connsiteX0" fmla="*/ 0 w 1971269"/>
                    <a:gd name="connsiteY0" fmla="*/ 1061884 h 1091381"/>
                    <a:gd name="connsiteX1" fmla="*/ 1071716 w 1971269"/>
                    <a:gd name="connsiteY1" fmla="*/ 0 h 1091381"/>
                    <a:gd name="connsiteX2" fmla="*/ 1971269 w 1971269"/>
                    <a:gd name="connsiteY2" fmla="*/ 0 h 1091381"/>
                    <a:gd name="connsiteX3" fmla="*/ 1681316 w 1971269"/>
                    <a:gd name="connsiteY3" fmla="*/ 137652 h 1091381"/>
                    <a:gd name="connsiteX4" fmla="*/ 1130710 w 1971269"/>
                    <a:gd name="connsiteY4" fmla="*/ 137652 h 1091381"/>
                    <a:gd name="connsiteX5" fmla="*/ 137652 w 1971269"/>
                    <a:gd name="connsiteY5" fmla="*/ 1091381 h 1091381"/>
                    <a:gd name="connsiteX0" fmla="*/ 0 w 1971269"/>
                    <a:gd name="connsiteY0" fmla="*/ 1061884 h 1091381"/>
                    <a:gd name="connsiteX1" fmla="*/ 1071716 w 1971269"/>
                    <a:gd name="connsiteY1" fmla="*/ 0 h 1091381"/>
                    <a:gd name="connsiteX2" fmla="*/ 1971269 w 1971269"/>
                    <a:gd name="connsiteY2" fmla="*/ 0 h 1091381"/>
                    <a:gd name="connsiteX3" fmla="*/ 1841609 w 1971269"/>
                    <a:gd name="connsiteY3" fmla="*/ 134009 h 1091381"/>
                    <a:gd name="connsiteX4" fmla="*/ 1130710 w 1971269"/>
                    <a:gd name="connsiteY4" fmla="*/ 137652 h 1091381"/>
                    <a:gd name="connsiteX5" fmla="*/ 137652 w 1971269"/>
                    <a:gd name="connsiteY5" fmla="*/ 1091381 h 1091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71269" h="1091381">
                      <a:moveTo>
                        <a:pt x="0" y="1061884"/>
                      </a:moveTo>
                      <a:lnTo>
                        <a:pt x="1071716" y="0"/>
                      </a:lnTo>
                      <a:lnTo>
                        <a:pt x="1971269" y="0"/>
                      </a:lnTo>
                      <a:lnTo>
                        <a:pt x="1841609" y="134009"/>
                      </a:lnTo>
                      <a:lnTo>
                        <a:pt x="1130710" y="137652"/>
                      </a:lnTo>
                      <a:lnTo>
                        <a:pt x="137652" y="1091381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6" name="Freeform: Shape 1385">
                  <a:extLst>
                    <a:ext uri="{FF2B5EF4-FFF2-40B4-BE49-F238E27FC236}">
                      <a16:creationId xmlns:a16="http://schemas.microsoft.com/office/drawing/2014/main" id="{BE26DD88-5EBB-D470-5BE1-9CFB3A596C4A}"/>
                    </a:ext>
                  </a:extLst>
                </p:cNvPr>
                <p:cNvSpPr/>
                <p:nvPr/>
              </p:nvSpPr>
              <p:spPr>
                <a:xfrm>
                  <a:off x="11535696" y="5230678"/>
                  <a:ext cx="270387" cy="267929"/>
                </a:xfrm>
                <a:custGeom>
                  <a:avLst/>
                  <a:gdLst>
                    <a:gd name="connsiteX0" fmla="*/ 0 w 270387"/>
                    <a:gd name="connsiteY0" fmla="*/ 267929 h 267929"/>
                    <a:gd name="connsiteX1" fmla="*/ 221226 w 270387"/>
                    <a:gd name="connsiteY1" fmla="*/ 2458 h 267929"/>
                    <a:gd name="connsiteX2" fmla="*/ 270387 w 270387"/>
                    <a:gd name="connsiteY2" fmla="*/ 0 h 267929"/>
                    <a:gd name="connsiteX3" fmla="*/ 0 w 270387"/>
                    <a:gd name="connsiteY3" fmla="*/ 267929 h 267929"/>
                    <a:gd name="connsiteX0" fmla="*/ 0 w 270387"/>
                    <a:gd name="connsiteY0" fmla="*/ 267929 h 267929"/>
                    <a:gd name="connsiteX1" fmla="*/ 221226 w 270387"/>
                    <a:gd name="connsiteY1" fmla="*/ 2458 h 267929"/>
                    <a:gd name="connsiteX2" fmla="*/ 270387 w 270387"/>
                    <a:gd name="connsiteY2" fmla="*/ 0 h 267929"/>
                    <a:gd name="connsiteX3" fmla="*/ 49162 w 270387"/>
                    <a:gd name="connsiteY3" fmla="*/ 267929 h 267929"/>
                    <a:gd name="connsiteX4" fmla="*/ 0 w 270387"/>
                    <a:gd name="connsiteY4" fmla="*/ 267929 h 267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0387" h="267929">
                      <a:moveTo>
                        <a:pt x="0" y="267929"/>
                      </a:moveTo>
                      <a:lnTo>
                        <a:pt x="221226" y="2458"/>
                      </a:lnTo>
                      <a:lnTo>
                        <a:pt x="270387" y="0"/>
                      </a:lnTo>
                      <a:cubicBezTo>
                        <a:pt x="197465" y="70464"/>
                        <a:pt x="122084" y="197465"/>
                        <a:pt x="49162" y="267929"/>
                      </a:cubicBezTo>
                      <a:lnTo>
                        <a:pt x="0" y="267929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93" name="Freeform: Shape 1392">
                <a:extLst>
                  <a:ext uri="{FF2B5EF4-FFF2-40B4-BE49-F238E27FC236}">
                    <a16:creationId xmlns:a16="http://schemas.microsoft.com/office/drawing/2014/main" id="{DC013E15-70D4-80E8-FDDB-2F1C582D8D89}"/>
                  </a:ext>
                </a:extLst>
              </p:cNvPr>
              <p:cNvSpPr/>
              <p:nvPr/>
            </p:nvSpPr>
            <p:spPr>
              <a:xfrm rot="1927706">
                <a:off x="11372671" y="5484841"/>
                <a:ext cx="240218" cy="312907"/>
              </a:xfrm>
              <a:custGeom>
                <a:avLst/>
                <a:gdLst>
                  <a:gd name="connsiteX0" fmla="*/ 932037 w 2260461"/>
                  <a:gd name="connsiteY0" fmla="*/ 37927 h 3552359"/>
                  <a:gd name="connsiteX1" fmla="*/ 745224 w 2260461"/>
                  <a:gd name="connsiteY1" fmla="*/ 96921 h 3552359"/>
                  <a:gd name="connsiteX2" fmla="*/ 568243 w 2260461"/>
                  <a:gd name="connsiteY2" fmla="*/ 588534 h 3552359"/>
                  <a:gd name="connsiteX3" fmla="*/ 174953 w 2260461"/>
                  <a:gd name="connsiteY3" fmla="*/ 1473437 h 3552359"/>
                  <a:gd name="connsiteX4" fmla="*/ 37301 w 2260461"/>
                  <a:gd name="connsiteY4" fmla="*/ 2663140 h 3552359"/>
                  <a:gd name="connsiteX5" fmla="*/ 833714 w 2260461"/>
                  <a:gd name="connsiteY5" fmla="*/ 3430056 h 3552359"/>
                  <a:gd name="connsiteX6" fmla="*/ 1492475 w 2260461"/>
                  <a:gd name="connsiteY6" fmla="*/ 3459553 h 3552359"/>
                  <a:gd name="connsiteX7" fmla="*/ 2151237 w 2260461"/>
                  <a:gd name="connsiteY7" fmla="*/ 2535321 h 3552359"/>
                  <a:gd name="connsiteX8" fmla="*/ 2229895 w 2260461"/>
                  <a:gd name="connsiteY8" fmla="*/ 1552095 h 3552359"/>
                  <a:gd name="connsiteX9" fmla="*/ 1836605 w 2260461"/>
                  <a:gd name="connsiteY9" fmla="*/ 627863 h 3552359"/>
                  <a:gd name="connsiteX10" fmla="*/ 1295830 w 2260461"/>
                  <a:gd name="connsiteY10" fmla="*/ 47760 h 3552359"/>
                  <a:gd name="connsiteX11" fmla="*/ 932037 w 2260461"/>
                  <a:gd name="connsiteY11" fmla="*/ 37927 h 355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60461" h="3552359">
                    <a:moveTo>
                      <a:pt x="932037" y="37927"/>
                    </a:moveTo>
                    <a:cubicBezTo>
                      <a:pt x="840269" y="46121"/>
                      <a:pt x="805856" y="5153"/>
                      <a:pt x="745224" y="96921"/>
                    </a:cubicBezTo>
                    <a:cubicBezTo>
                      <a:pt x="684592" y="188689"/>
                      <a:pt x="663288" y="359115"/>
                      <a:pt x="568243" y="588534"/>
                    </a:cubicBezTo>
                    <a:cubicBezTo>
                      <a:pt x="473198" y="817953"/>
                      <a:pt x="263443" y="1127669"/>
                      <a:pt x="174953" y="1473437"/>
                    </a:cubicBezTo>
                    <a:cubicBezTo>
                      <a:pt x="86463" y="1819205"/>
                      <a:pt x="-72492" y="2337037"/>
                      <a:pt x="37301" y="2663140"/>
                    </a:cubicBezTo>
                    <a:cubicBezTo>
                      <a:pt x="147094" y="2989243"/>
                      <a:pt x="591185" y="3297321"/>
                      <a:pt x="833714" y="3430056"/>
                    </a:cubicBezTo>
                    <a:cubicBezTo>
                      <a:pt x="1076243" y="3562791"/>
                      <a:pt x="1272888" y="3608675"/>
                      <a:pt x="1492475" y="3459553"/>
                    </a:cubicBezTo>
                    <a:cubicBezTo>
                      <a:pt x="1712062" y="3310431"/>
                      <a:pt x="2028334" y="2853231"/>
                      <a:pt x="2151237" y="2535321"/>
                    </a:cubicBezTo>
                    <a:cubicBezTo>
                      <a:pt x="2274140" y="2217411"/>
                      <a:pt x="2282334" y="1870004"/>
                      <a:pt x="2229895" y="1552095"/>
                    </a:cubicBezTo>
                    <a:cubicBezTo>
                      <a:pt x="2177456" y="1234186"/>
                      <a:pt x="1992283" y="878586"/>
                      <a:pt x="1836605" y="627863"/>
                    </a:cubicBezTo>
                    <a:cubicBezTo>
                      <a:pt x="1680928" y="377141"/>
                      <a:pt x="1444953" y="144444"/>
                      <a:pt x="1295830" y="47760"/>
                    </a:cubicBezTo>
                    <a:cubicBezTo>
                      <a:pt x="1146707" y="-48924"/>
                      <a:pt x="1023805" y="29733"/>
                      <a:pt x="932037" y="37927"/>
                    </a:cubicBezTo>
                    <a:close/>
                  </a:path>
                </a:pathLst>
              </a:custGeom>
              <a:noFill/>
              <a:ln w="76200">
                <a:solidFill>
                  <a:schemeClr val="bg1">
                    <a:lumMod val="75000"/>
                  </a:schemeClr>
                </a:solidFill>
              </a:ln>
              <a:effectLst>
                <a:glow rad="63500">
                  <a:schemeClr val="bg1">
                    <a:lumMod val="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259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13C62-3181-35B8-4CF1-C9ADEEE73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807D3D-A5EA-1FEF-7FE7-F00F2CAF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6" y="117987"/>
            <a:ext cx="720031" cy="8046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20AB3F-D696-494B-8894-0E8960CB4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320" y="104559"/>
            <a:ext cx="720031" cy="8046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4EDB0-BB77-B522-6E30-5A0EFED0C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852" y="90494"/>
            <a:ext cx="720031" cy="8046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C47746-065B-9B56-30D6-12F38D7C0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179" y="71618"/>
            <a:ext cx="720031" cy="8046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72DA1-4CB5-980A-A8B9-1282F1E52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591" y="1193800"/>
            <a:ext cx="720031" cy="8046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56BE5E-2946-A32C-A06C-1665D7D66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394" y="1193800"/>
            <a:ext cx="720031" cy="8046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E253E2-EF83-7256-A40D-D3988CF398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3368" y="1193800"/>
            <a:ext cx="720031" cy="8046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892AB1-26EF-1111-F7B8-7367F8B9F7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4178" y="1193800"/>
            <a:ext cx="720031" cy="8046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4F4E14-577B-0DB7-0307-FEED930903D6}"/>
              </a:ext>
            </a:extLst>
          </p:cNvPr>
          <p:cNvSpPr/>
          <p:nvPr/>
        </p:nvSpPr>
        <p:spPr>
          <a:xfrm>
            <a:off x="2131115" y="2905655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C0B93A3-8BAD-206C-A38B-6AE9177F0811}"/>
              </a:ext>
            </a:extLst>
          </p:cNvPr>
          <p:cNvSpPr/>
          <p:nvPr/>
        </p:nvSpPr>
        <p:spPr>
          <a:xfrm>
            <a:off x="2685851" y="2901958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7631C26-417A-634A-47C7-5F5BA591F5E9}"/>
              </a:ext>
            </a:extLst>
          </p:cNvPr>
          <p:cNvSpPr/>
          <p:nvPr/>
        </p:nvSpPr>
        <p:spPr>
          <a:xfrm>
            <a:off x="3240587" y="2898261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C37B72-2576-5FD1-2618-349BC0818BB6}"/>
              </a:ext>
            </a:extLst>
          </p:cNvPr>
          <p:cNvSpPr/>
          <p:nvPr/>
        </p:nvSpPr>
        <p:spPr>
          <a:xfrm>
            <a:off x="3795323" y="2894564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2157CF6-0C7B-7FFE-BB96-8A04B4BB16CF}"/>
              </a:ext>
            </a:extLst>
          </p:cNvPr>
          <p:cNvSpPr/>
          <p:nvPr/>
        </p:nvSpPr>
        <p:spPr>
          <a:xfrm>
            <a:off x="4350059" y="2890867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8F3FF6-9A23-AF7A-3A6D-D83C39567062}"/>
              </a:ext>
            </a:extLst>
          </p:cNvPr>
          <p:cNvSpPr/>
          <p:nvPr/>
        </p:nvSpPr>
        <p:spPr>
          <a:xfrm>
            <a:off x="4904795" y="2887170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F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C17FD4-4774-D59E-F74D-650B33E606D9}"/>
              </a:ext>
            </a:extLst>
          </p:cNvPr>
          <p:cNvSpPr/>
          <p:nvPr/>
        </p:nvSpPr>
        <p:spPr>
          <a:xfrm>
            <a:off x="5459531" y="2883473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B9AD050-BA56-FBB2-5BCC-374075E94889}"/>
              </a:ext>
            </a:extLst>
          </p:cNvPr>
          <p:cNvSpPr/>
          <p:nvPr/>
        </p:nvSpPr>
        <p:spPr>
          <a:xfrm>
            <a:off x="6014267" y="2879776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H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53E7193-93CE-31E2-246A-4EE58B6E54C2}"/>
              </a:ext>
            </a:extLst>
          </p:cNvPr>
          <p:cNvSpPr/>
          <p:nvPr/>
        </p:nvSpPr>
        <p:spPr>
          <a:xfrm>
            <a:off x="6569003" y="2876079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7F3B6D-B01D-848F-824D-B377CCEEC46E}"/>
              </a:ext>
            </a:extLst>
          </p:cNvPr>
          <p:cNvSpPr/>
          <p:nvPr/>
        </p:nvSpPr>
        <p:spPr>
          <a:xfrm>
            <a:off x="7123739" y="2872382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J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B11F7F8-6B86-A6E5-3CBB-D63ED2BB1E6E}"/>
              </a:ext>
            </a:extLst>
          </p:cNvPr>
          <p:cNvSpPr/>
          <p:nvPr/>
        </p:nvSpPr>
        <p:spPr>
          <a:xfrm>
            <a:off x="7678475" y="2868685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1C38C61-88B8-BDC7-9D1B-EDEE78E4E747}"/>
              </a:ext>
            </a:extLst>
          </p:cNvPr>
          <p:cNvSpPr/>
          <p:nvPr/>
        </p:nvSpPr>
        <p:spPr>
          <a:xfrm>
            <a:off x="8233211" y="2864988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A9BC991-7E79-FF14-8496-30857DC2A67B}"/>
              </a:ext>
            </a:extLst>
          </p:cNvPr>
          <p:cNvSpPr/>
          <p:nvPr/>
        </p:nvSpPr>
        <p:spPr>
          <a:xfrm>
            <a:off x="8787947" y="2861291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DF36D1C-5F65-F5CF-1B87-9AE96CF7E85D}"/>
              </a:ext>
            </a:extLst>
          </p:cNvPr>
          <p:cNvSpPr/>
          <p:nvPr/>
        </p:nvSpPr>
        <p:spPr>
          <a:xfrm>
            <a:off x="2131115" y="3586980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28D7DA-D130-8EF5-5462-6B29C9B5A768}"/>
              </a:ext>
            </a:extLst>
          </p:cNvPr>
          <p:cNvSpPr/>
          <p:nvPr/>
        </p:nvSpPr>
        <p:spPr>
          <a:xfrm>
            <a:off x="2685851" y="3590677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O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C2ECE-E386-65FA-9C92-AF2CD966B1F4}"/>
              </a:ext>
            </a:extLst>
          </p:cNvPr>
          <p:cNvSpPr/>
          <p:nvPr/>
        </p:nvSpPr>
        <p:spPr>
          <a:xfrm>
            <a:off x="3240587" y="3586980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P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AF450C7-93CE-5FC8-6194-046C1386C2B5}"/>
              </a:ext>
            </a:extLst>
          </p:cNvPr>
          <p:cNvSpPr/>
          <p:nvPr/>
        </p:nvSpPr>
        <p:spPr>
          <a:xfrm>
            <a:off x="3795323" y="3583283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Q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1A52BEA-0BC0-1EF6-184C-31195E877893}"/>
              </a:ext>
            </a:extLst>
          </p:cNvPr>
          <p:cNvSpPr/>
          <p:nvPr/>
        </p:nvSpPr>
        <p:spPr>
          <a:xfrm>
            <a:off x="4350059" y="3579586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C87456D-24F3-94B4-A9E9-548C676C4484}"/>
              </a:ext>
            </a:extLst>
          </p:cNvPr>
          <p:cNvSpPr/>
          <p:nvPr/>
        </p:nvSpPr>
        <p:spPr>
          <a:xfrm>
            <a:off x="4904795" y="3575889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D3FD76-DD8B-1F12-516C-0628C91143FF}"/>
              </a:ext>
            </a:extLst>
          </p:cNvPr>
          <p:cNvSpPr/>
          <p:nvPr/>
        </p:nvSpPr>
        <p:spPr>
          <a:xfrm>
            <a:off x="5459531" y="3572192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F9E93CE-5E19-2896-5633-A14CF4EF8948}"/>
              </a:ext>
            </a:extLst>
          </p:cNvPr>
          <p:cNvSpPr/>
          <p:nvPr/>
        </p:nvSpPr>
        <p:spPr>
          <a:xfrm>
            <a:off x="6014267" y="3568495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U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F75E67A-3CEA-8630-6376-E390202F984E}"/>
              </a:ext>
            </a:extLst>
          </p:cNvPr>
          <p:cNvSpPr/>
          <p:nvPr/>
        </p:nvSpPr>
        <p:spPr>
          <a:xfrm>
            <a:off x="6569003" y="3564798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V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2D681E8-D674-078C-355F-3EA14254353D}"/>
              </a:ext>
            </a:extLst>
          </p:cNvPr>
          <p:cNvSpPr/>
          <p:nvPr/>
        </p:nvSpPr>
        <p:spPr>
          <a:xfrm>
            <a:off x="7123739" y="3561101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W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FAA3DA1-AC0E-D7D0-C870-2F46458DAE46}"/>
              </a:ext>
            </a:extLst>
          </p:cNvPr>
          <p:cNvSpPr/>
          <p:nvPr/>
        </p:nvSpPr>
        <p:spPr>
          <a:xfrm>
            <a:off x="7678475" y="3557404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X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F86C53-C9E2-E9B1-A944-EDE2DD14B19B}"/>
              </a:ext>
            </a:extLst>
          </p:cNvPr>
          <p:cNvSpPr/>
          <p:nvPr/>
        </p:nvSpPr>
        <p:spPr>
          <a:xfrm>
            <a:off x="8233211" y="3553707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7920F6E-A74F-2414-222A-054B8770E5AD}"/>
              </a:ext>
            </a:extLst>
          </p:cNvPr>
          <p:cNvSpPr/>
          <p:nvPr/>
        </p:nvSpPr>
        <p:spPr>
          <a:xfrm>
            <a:off x="8787947" y="3550010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Z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7634244-36F9-F22B-292E-7A5142D00BF8}"/>
              </a:ext>
            </a:extLst>
          </p:cNvPr>
          <p:cNvSpPr/>
          <p:nvPr/>
        </p:nvSpPr>
        <p:spPr>
          <a:xfrm>
            <a:off x="7678475" y="4132038"/>
            <a:ext cx="228170" cy="22817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12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122E7-74A3-2C37-CEA7-8982C38AF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roup 1191">
            <a:extLst>
              <a:ext uri="{FF2B5EF4-FFF2-40B4-BE49-F238E27FC236}">
                <a16:creationId xmlns:a16="http://schemas.microsoft.com/office/drawing/2014/main" id="{7800B29C-C0CA-4F20-020B-BC5D2D36EDA8}"/>
              </a:ext>
            </a:extLst>
          </p:cNvPr>
          <p:cNvGrpSpPr>
            <a:grpSpLocks noChangeAspect="1"/>
          </p:cNvGrpSpPr>
          <p:nvPr/>
        </p:nvGrpSpPr>
        <p:grpSpPr>
          <a:xfrm>
            <a:off x="126345" y="117987"/>
            <a:ext cx="713232" cy="804672"/>
            <a:chOff x="126345" y="117987"/>
            <a:chExt cx="2734120" cy="3067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F28222-7236-CDB7-EDAE-2FFD95D9B555}"/>
                </a:ext>
              </a:extLst>
            </p:cNvPr>
            <p:cNvSpPr/>
            <p:nvPr/>
          </p:nvSpPr>
          <p:spPr>
            <a:xfrm>
              <a:off x="126345" y="3029371"/>
              <a:ext cx="2734120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2A88CE-E265-18D8-9B75-840038986CAC}"/>
                </a:ext>
              </a:extLst>
            </p:cNvPr>
            <p:cNvSpPr/>
            <p:nvPr/>
          </p:nvSpPr>
          <p:spPr>
            <a:xfrm rot="16200000">
              <a:off x="141012" y="1598773"/>
              <a:ext cx="2704785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ED29B0-FF5C-42FD-BFDC-9447EEAB4847}"/>
                </a:ext>
              </a:extLst>
            </p:cNvPr>
            <p:cNvSpPr/>
            <p:nvPr/>
          </p:nvSpPr>
          <p:spPr>
            <a:xfrm>
              <a:off x="1415200" y="168175"/>
              <a:ext cx="1203158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A5D607-2DF0-D0FD-7706-A196B11ABC05}"/>
                </a:ext>
              </a:extLst>
            </p:cNvPr>
            <p:cNvCxnSpPr>
              <a:cxnSpLocks/>
            </p:cNvCxnSpPr>
            <p:nvPr/>
          </p:nvCxnSpPr>
          <p:spPr>
            <a:xfrm>
              <a:off x="2359742" y="117987"/>
              <a:ext cx="0" cy="481781"/>
            </a:xfrm>
            <a:prstGeom prst="line">
              <a:avLst/>
            </a:prstGeom>
            <a:ln w="28575">
              <a:solidFill>
                <a:srgbClr val="6441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5BAB42-473B-34FA-2995-0865EFD5068E}"/>
                </a:ext>
              </a:extLst>
            </p:cNvPr>
            <p:cNvSpPr/>
            <p:nvPr/>
          </p:nvSpPr>
          <p:spPr>
            <a:xfrm>
              <a:off x="2239633" y="599768"/>
              <a:ext cx="240218" cy="377507"/>
            </a:xfrm>
            <a:custGeom>
              <a:avLst/>
              <a:gdLst>
                <a:gd name="connsiteX0" fmla="*/ 932037 w 2260461"/>
                <a:gd name="connsiteY0" fmla="*/ 37927 h 3552359"/>
                <a:gd name="connsiteX1" fmla="*/ 745224 w 2260461"/>
                <a:gd name="connsiteY1" fmla="*/ 96921 h 3552359"/>
                <a:gd name="connsiteX2" fmla="*/ 568243 w 2260461"/>
                <a:gd name="connsiteY2" fmla="*/ 588534 h 3552359"/>
                <a:gd name="connsiteX3" fmla="*/ 174953 w 2260461"/>
                <a:gd name="connsiteY3" fmla="*/ 1473437 h 3552359"/>
                <a:gd name="connsiteX4" fmla="*/ 37301 w 2260461"/>
                <a:gd name="connsiteY4" fmla="*/ 2663140 h 3552359"/>
                <a:gd name="connsiteX5" fmla="*/ 833714 w 2260461"/>
                <a:gd name="connsiteY5" fmla="*/ 3430056 h 3552359"/>
                <a:gd name="connsiteX6" fmla="*/ 1492475 w 2260461"/>
                <a:gd name="connsiteY6" fmla="*/ 3459553 h 3552359"/>
                <a:gd name="connsiteX7" fmla="*/ 2151237 w 2260461"/>
                <a:gd name="connsiteY7" fmla="*/ 2535321 h 3552359"/>
                <a:gd name="connsiteX8" fmla="*/ 2229895 w 2260461"/>
                <a:gd name="connsiteY8" fmla="*/ 1552095 h 3552359"/>
                <a:gd name="connsiteX9" fmla="*/ 1836605 w 2260461"/>
                <a:gd name="connsiteY9" fmla="*/ 627863 h 3552359"/>
                <a:gd name="connsiteX10" fmla="*/ 1295830 w 2260461"/>
                <a:gd name="connsiteY10" fmla="*/ 47760 h 3552359"/>
                <a:gd name="connsiteX11" fmla="*/ 932037 w 2260461"/>
                <a:gd name="connsiteY11" fmla="*/ 37927 h 35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0461" h="3552359">
                  <a:moveTo>
                    <a:pt x="932037" y="37927"/>
                  </a:moveTo>
                  <a:cubicBezTo>
                    <a:pt x="840269" y="46121"/>
                    <a:pt x="805856" y="5153"/>
                    <a:pt x="745224" y="96921"/>
                  </a:cubicBezTo>
                  <a:cubicBezTo>
                    <a:pt x="684592" y="188689"/>
                    <a:pt x="663288" y="359115"/>
                    <a:pt x="568243" y="588534"/>
                  </a:cubicBezTo>
                  <a:cubicBezTo>
                    <a:pt x="473198" y="817953"/>
                    <a:pt x="263443" y="1127669"/>
                    <a:pt x="174953" y="1473437"/>
                  </a:cubicBezTo>
                  <a:cubicBezTo>
                    <a:pt x="86463" y="1819205"/>
                    <a:pt x="-72492" y="2337037"/>
                    <a:pt x="37301" y="2663140"/>
                  </a:cubicBezTo>
                  <a:cubicBezTo>
                    <a:pt x="147094" y="2989243"/>
                    <a:pt x="591185" y="3297321"/>
                    <a:pt x="833714" y="3430056"/>
                  </a:cubicBezTo>
                  <a:cubicBezTo>
                    <a:pt x="1076243" y="3562791"/>
                    <a:pt x="1272888" y="3608675"/>
                    <a:pt x="1492475" y="3459553"/>
                  </a:cubicBezTo>
                  <a:cubicBezTo>
                    <a:pt x="1712062" y="3310431"/>
                    <a:pt x="2028334" y="2853231"/>
                    <a:pt x="2151237" y="2535321"/>
                  </a:cubicBezTo>
                  <a:cubicBezTo>
                    <a:pt x="2274140" y="2217411"/>
                    <a:pt x="2282334" y="1870004"/>
                    <a:pt x="2229895" y="1552095"/>
                  </a:cubicBezTo>
                  <a:cubicBezTo>
                    <a:pt x="2177456" y="1234186"/>
                    <a:pt x="1992283" y="878586"/>
                    <a:pt x="1836605" y="627863"/>
                  </a:cubicBezTo>
                  <a:cubicBezTo>
                    <a:pt x="1680928" y="377141"/>
                    <a:pt x="1444953" y="144444"/>
                    <a:pt x="1295830" y="47760"/>
                  </a:cubicBezTo>
                  <a:cubicBezTo>
                    <a:pt x="1146707" y="-48924"/>
                    <a:pt x="1023805" y="29733"/>
                    <a:pt x="932037" y="37927"/>
                  </a:cubicBezTo>
                  <a:close/>
                </a:path>
              </a:pathLst>
            </a:custGeom>
            <a:noFill/>
            <a:ln w="28575">
              <a:solidFill>
                <a:srgbClr val="6441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BB8CC70B-6B1B-CA5B-FF06-5981912E23A8}"/>
              </a:ext>
            </a:extLst>
          </p:cNvPr>
          <p:cNvGrpSpPr>
            <a:grpSpLocks noChangeAspect="1"/>
          </p:cNvGrpSpPr>
          <p:nvPr/>
        </p:nvGrpSpPr>
        <p:grpSpPr>
          <a:xfrm>
            <a:off x="126345" y="1460916"/>
            <a:ext cx="717150" cy="804672"/>
            <a:chOff x="126345" y="3475462"/>
            <a:chExt cx="2734120" cy="3067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A79E561-7461-4AE2-2098-BA4037872356}"/>
                </a:ext>
              </a:extLst>
            </p:cNvPr>
            <p:cNvSpPr/>
            <p:nvPr/>
          </p:nvSpPr>
          <p:spPr>
            <a:xfrm>
              <a:off x="126345" y="6386846"/>
              <a:ext cx="2734120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A7CAC9F-3D74-E81F-EC6B-8EF7405BEFAA}"/>
                </a:ext>
              </a:extLst>
            </p:cNvPr>
            <p:cNvSpPr/>
            <p:nvPr/>
          </p:nvSpPr>
          <p:spPr>
            <a:xfrm rot="16200000">
              <a:off x="141012" y="4956248"/>
              <a:ext cx="2704785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777280-66C9-C850-EDE0-5228EE413252}"/>
                </a:ext>
              </a:extLst>
            </p:cNvPr>
            <p:cNvSpPr/>
            <p:nvPr/>
          </p:nvSpPr>
          <p:spPr>
            <a:xfrm>
              <a:off x="1415200" y="3525650"/>
              <a:ext cx="1203158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151E1988-E72B-5010-EDF1-E279D4D9E3CA}"/>
                </a:ext>
              </a:extLst>
            </p:cNvPr>
            <p:cNvCxnSpPr>
              <a:cxnSpLocks/>
            </p:cNvCxnSpPr>
            <p:nvPr/>
          </p:nvCxnSpPr>
          <p:spPr>
            <a:xfrm>
              <a:off x="2359742" y="3475462"/>
              <a:ext cx="0" cy="481781"/>
            </a:xfrm>
            <a:prstGeom prst="line">
              <a:avLst/>
            </a:prstGeom>
            <a:ln w="76200">
              <a:solidFill>
                <a:srgbClr val="6441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318DF5FD-9F71-6F00-F0AD-5B99BD56EFC5}"/>
                </a:ext>
              </a:extLst>
            </p:cNvPr>
            <p:cNvSpPr/>
            <p:nvPr/>
          </p:nvSpPr>
          <p:spPr>
            <a:xfrm>
              <a:off x="2239633" y="3957243"/>
              <a:ext cx="240218" cy="377507"/>
            </a:xfrm>
            <a:custGeom>
              <a:avLst/>
              <a:gdLst>
                <a:gd name="connsiteX0" fmla="*/ 932037 w 2260461"/>
                <a:gd name="connsiteY0" fmla="*/ 37927 h 3552359"/>
                <a:gd name="connsiteX1" fmla="*/ 745224 w 2260461"/>
                <a:gd name="connsiteY1" fmla="*/ 96921 h 3552359"/>
                <a:gd name="connsiteX2" fmla="*/ 568243 w 2260461"/>
                <a:gd name="connsiteY2" fmla="*/ 588534 h 3552359"/>
                <a:gd name="connsiteX3" fmla="*/ 174953 w 2260461"/>
                <a:gd name="connsiteY3" fmla="*/ 1473437 h 3552359"/>
                <a:gd name="connsiteX4" fmla="*/ 37301 w 2260461"/>
                <a:gd name="connsiteY4" fmla="*/ 2663140 h 3552359"/>
                <a:gd name="connsiteX5" fmla="*/ 833714 w 2260461"/>
                <a:gd name="connsiteY5" fmla="*/ 3430056 h 3552359"/>
                <a:gd name="connsiteX6" fmla="*/ 1492475 w 2260461"/>
                <a:gd name="connsiteY6" fmla="*/ 3459553 h 3552359"/>
                <a:gd name="connsiteX7" fmla="*/ 2151237 w 2260461"/>
                <a:gd name="connsiteY7" fmla="*/ 2535321 h 3552359"/>
                <a:gd name="connsiteX8" fmla="*/ 2229895 w 2260461"/>
                <a:gd name="connsiteY8" fmla="*/ 1552095 h 3552359"/>
                <a:gd name="connsiteX9" fmla="*/ 1836605 w 2260461"/>
                <a:gd name="connsiteY9" fmla="*/ 627863 h 3552359"/>
                <a:gd name="connsiteX10" fmla="*/ 1295830 w 2260461"/>
                <a:gd name="connsiteY10" fmla="*/ 47760 h 3552359"/>
                <a:gd name="connsiteX11" fmla="*/ 932037 w 2260461"/>
                <a:gd name="connsiteY11" fmla="*/ 37927 h 35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0461" h="3552359">
                  <a:moveTo>
                    <a:pt x="932037" y="37927"/>
                  </a:moveTo>
                  <a:cubicBezTo>
                    <a:pt x="840269" y="46121"/>
                    <a:pt x="805856" y="5153"/>
                    <a:pt x="745224" y="96921"/>
                  </a:cubicBezTo>
                  <a:cubicBezTo>
                    <a:pt x="684592" y="188689"/>
                    <a:pt x="663288" y="359115"/>
                    <a:pt x="568243" y="588534"/>
                  </a:cubicBezTo>
                  <a:cubicBezTo>
                    <a:pt x="473198" y="817953"/>
                    <a:pt x="263443" y="1127669"/>
                    <a:pt x="174953" y="1473437"/>
                  </a:cubicBezTo>
                  <a:cubicBezTo>
                    <a:pt x="86463" y="1819205"/>
                    <a:pt x="-72492" y="2337037"/>
                    <a:pt x="37301" y="2663140"/>
                  </a:cubicBezTo>
                  <a:cubicBezTo>
                    <a:pt x="147094" y="2989243"/>
                    <a:pt x="591185" y="3297321"/>
                    <a:pt x="833714" y="3430056"/>
                  </a:cubicBezTo>
                  <a:cubicBezTo>
                    <a:pt x="1076243" y="3562791"/>
                    <a:pt x="1272888" y="3608675"/>
                    <a:pt x="1492475" y="3459553"/>
                  </a:cubicBezTo>
                  <a:cubicBezTo>
                    <a:pt x="1712062" y="3310431"/>
                    <a:pt x="2028334" y="2853231"/>
                    <a:pt x="2151237" y="2535321"/>
                  </a:cubicBezTo>
                  <a:cubicBezTo>
                    <a:pt x="2274140" y="2217411"/>
                    <a:pt x="2282334" y="1870004"/>
                    <a:pt x="2229895" y="1552095"/>
                  </a:cubicBezTo>
                  <a:cubicBezTo>
                    <a:pt x="2177456" y="1234186"/>
                    <a:pt x="1992283" y="878586"/>
                    <a:pt x="1836605" y="627863"/>
                  </a:cubicBezTo>
                  <a:cubicBezTo>
                    <a:pt x="1680928" y="377141"/>
                    <a:pt x="1444953" y="144444"/>
                    <a:pt x="1295830" y="47760"/>
                  </a:cubicBezTo>
                  <a:cubicBezTo>
                    <a:pt x="1146707" y="-48924"/>
                    <a:pt x="1023805" y="29733"/>
                    <a:pt x="932037" y="37927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6EB51D46-67DD-E0FD-5EB9-B00D91C5D94F}"/>
                </a:ext>
              </a:extLst>
            </p:cNvPr>
            <p:cNvGrpSpPr/>
            <p:nvPr/>
          </p:nvGrpSpPr>
          <p:grpSpPr>
            <a:xfrm>
              <a:off x="2107080" y="3902129"/>
              <a:ext cx="511278" cy="511278"/>
              <a:chOff x="6990735" y="894735"/>
              <a:chExt cx="2134636" cy="2134636"/>
            </a:xfrm>
          </p:grpSpPr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082724DF-7A4D-F4A8-AE58-F31597EC768A}"/>
                  </a:ext>
                </a:extLst>
              </p:cNvPr>
              <p:cNvSpPr/>
              <p:nvPr/>
            </p:nvSpPr>
            <p:spPr>
              <a:xfrm>
                <a:off x="6990735" y="894735"/>
                <a:ext cx="2134636" cy="213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0" name="Group 1029">
                <a:extLst>
                  <a:ext uri="{FF2B5EF4-FFF2-40B4-BE49-F238E27FC236}">
                    <a16:creationId xmlns:a16="http://schemas.microsoft.com/office/drawing/2014/main" id="{FD32EAEA-EAFD-7ED5-01F9-B24F9179A5D1}"/>
                  </a:ext>
                </a:extLst>
              </p:cNvPr>
              <p:cNvGrpSpPr/>
              <p:nvPr/>
            </p:nvGrpSpPr>
            <p:grpSpPr>
              <a:xfrm>
                <a:off x="7544492" y="1415845"/>
                <a:ext cx="1027122" cy="324465"/>
                <a:chOff x="7555148" y="1415845"/>
                <a:chExt cx="1027122" cy="324465"/>
              </a:xfrm>
            </p:grpSpPr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377B3267-0500-1C80-DFC5-38FDEC9B50E5}"/>
                    </a:ext>
                  </a:extLst>
                </p:cNvPr>
                <p:cNvCxnSpPr/>
                <p:nvPr/>
              </p:nvCxnSpPr>
              <p:spPr>
                <a:xfrm flipH="1">
                  <a:off x="7555148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4" name="Straight Connector 1033">
                  <a:extLst>
                    <a:ext uri="{FF2B5EF4-FFF2-40B4-BE49-F238E27FC236}">
                      <a16:creationId xmlns:a16="http://schemas.microsoft.com/office/drawing/2014/main" id="{A94AF632-C6EF-27DE-0731-7D0452CBB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3797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D6EE18F7-1B8D-8E9C-0774-73FC455A6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748" y="2418735"/>
                <a:ext cx="840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2" name="Arc 1031">
                <a:extLst>
                  <a:ext uri="{FF2B5EF4-FFF2-40B4-BE49-F238E27FC236}">
                    <a16:creationId xmlns:a16="http://schemas.microsoft.com/office/drawing/2014/main" id="{89264117-02D9-A001-88B6-0984910D1AD9}"/>
                  </a:ext>
                </a:extLst>
              </p:cNvPr>
              <p:cNvSpPr/>
              <p:nvPr/>
            </p:nvSpPr>
            <p:spPr>
              <a:xfrm>
                <a:off x="7935441" y="1885402"/>
                <a:ext cx="245224" cy="245224"/>
              </a:xfrm>
              <a:prstGeom prst="arc">
                <a:avLst>
                  <a:gd name="adj1" fmla="val 1138535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BE133A05-7E60-6F23-E0AC-BD0A643FCCC0}"/>
                </a:ext>
              </a:extLst>
            </p:cNvPr>
            <p:cNvCxnSpPr/>
            <p:nvPr/>
          </p:nvCxnSpPr>
          <p:spPr>
            <a:xfrm flipH="1" flipV="1">
              <a:off x="1868198" y="4557009"/>
              <a:ext cx="490554" cy="216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7967BE57-5A7F-B79C-BCF8-EE83842B80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752" y="4557009"/>
              <a:ext cx="490554" cy="216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B1F61272-43B6-AFB1-A458-A15C2C924CC7}"/>
                </a:ext>
              </a:extLst>
            </p:cNvPr>
            <p:cNvCxnSpPr>
              <a:cxnSpLocks/>
            </p:cNvCxnSpPr>
            <p:nvPr/>
          </p:nvCxnSpPr>
          <p:spPr>
            <a:xfrm>
              <a:off x="2359742" y="4413407"/>
              <a:ext cx="0" cy="35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7" name="Group 1196">
            <a:extLst>
              <a:ext uri="{FF2B5EF4-FFF2-40B4-BE49-F238E27FC236}">
                <a16:creationId xmlns:a16="http://schemas.microsoft.com/office/drawing/2014/main" id="{3ED323F2-38EA-13F3-1920-2E1402FF7E96}"/>
              </a:ext>
            </a:extLst>
          </p:cNvPr>
          <p:cNvGrpSpPr>
            <a:grpSpLocks noChangeAspect="1"/>
          </p:cNvGrpSpPr>
          <p:nvPr/>
        </p:nvGrpSpPr>
        <p:grpSpPr>
          <a:xfrm>
            <a:off x="1257534" y="1460916"/>
            <a:ext cx="717150" cy="804672"/>
            <a:chOff x="3108912" y="3475462"/>
            <a:chExt cx="2734120" cy="3067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3239FEA4-44B7-8F78-C567-04AF82177890}"/>
                </a:ext>
              </a:extLst>
            </p:cNvPr>
            <p:cNvSpPr/>
            <p:nvPr/>
          </p:nvSpPr>
          <p:spPr>
            <a:xfrm>
              <a:off x="3108912" y="6386846"/>
              <a:ext cx="2734120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E739BDC6-20B7-73DD-6754-C02A3F29AC14}"/>
                </a:ext>
              </a:extLst>
            </p:cNvPr>
            <p:cNvSpPr/>
            <p:nvPr/>
          </p:nvSpPr>
          <p:spPr>
            <a:xfrm rot="16200000">
              <a:off x="3123579" y="4956248"/>
              <a:ext cx="2704785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5DE2FB07-D2E7-17D6-C838-3C16FC379421}"/>
                </a:ext>
              </a:extLst>
            </p:cNvPr>
            <p:cNvSpPr/>
            <p:nvPr/>
          </p:nvSpPr>
          <p:spPr>
            <a:xfrm>
              <a:off x="4397767" y="3525650"/>
              <a:ext cx="1203158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0F7E7EC4-11DA-4C93-C935-52431D32851D}"/>
                </a:ext>
              </a:extLst>
            </p:cNvPr>
            <p:cNvCxnSpPr>
              <a:cxnSpLocks/>
            </p:cNvCxnSpPr>
            <p:nvPr/>
          </p:nvCxnSpPr>
          <p:spPr>
            <a:xfrm>
              <a:off x="5342309" y="3475462"/>
              <a:ext cx="0" cy="481781"/>
            </a:xfrm>
            <a:prstGeom prst="line">
              <a:avLst/>
            </a:prstGeom>
            <a:ln w="76200">
              <a:solidFill>
                <a:srgbClr val="6441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25449F48-8F4F-4711-F689-D7AC8A67B30A}"/>
                </a:ext>
              </a:extLst>
            </p:cNvPr>
            <p:cNvSpPr/>
            <p:nvPr/>
          </p:nvSpPr>
          <p:spPr>
            <a:xfrm>
              <a:off x="5222200" y="3957243"/>
              <a:ext cx="240218" cy="377507"/>
            </a:xfrm>
            <a:custGeom>
              <a:avLst/>
              <a:gdLst>
                <a:gd name="connsiteX0" fmla="*/ 932037 w 2260461"/>
                <a:gd name="connsiteY0" fmla="*/ 37927 h 3552359"/>
                <a:gd name="connsiteX1" fmla="*/ 745224 w 2260461"/>
                <a:gd name="connsiteY1" fmla="*/ 96921 h 3552359"/>
                <a:gd name="connsiteX2" fmla="*/ 568243 w 2260461"/>
                <a:gd name="connsiteY2" fmla="*/ 588534 h 3552359"/>
                <a:gd name="connsiteX3" fmla="*/ 174953 w 2260461"/>
                <a:gd name="connsiteY3" fmla="*/ 1473437 h 3552359"/>
                <a:gd name="connsiteX4" fmla="*/ 37301 w 2260461"/>
                <a:gd name="connsiteY4" fmla="*/ 2663140 h 3552359"/>
                <a:gd name="connsiteX5" fmla="*/ 833714 w 2260461"/>
                <a:gd name="connsiteY5" fmla="*/ 3430056 h 3552359"/>
                <a:gd name="connsiteX6" fmla="*/ 1492475 w 2260461"/>
                <a:gd name="connsiteY6" fmla="*/ 3459553 h 3552359"/>
                <a:gd name="connsiteX7" fmla="*/ 2151237 w 2260461"/>
                <a:gd name="connsiteY7" fmla="*/ 2535321 h 3552359"/>
                <a:gd name="connsiteX8" fmla="*/ 2229895 w 2260461"/>
                <a:gd name="connsiteY8" fmla="*/ 1552095 h 3552359"/>
                <a:gd name="connsiteX9" fmla="*/ 1836605 w 2260461"/>
                <a:gd name="connsiteY9" fmla="*/ 627863 h 3552359"/>
                <a:gd name="connsiteX10" fmla="*/ 1295830 w 2260461"/>
                <a:gd name="connsiteY10" fmla="*/ 47760 h 3552359"/>
                <a:gd name="connsiteX11" fmla="*/ 932037 w 2260461"/>
                <a:gd name="connsiteY11" fmla="*/ 37927 h 35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0461" h="3552359">
                  <a:moveTo>
                    <a:pt x="932037" y="37927"/>
                  </a:moveTo>
                  <a:cubicBezTo>
                    <a:pt x="840269" y="46121"/>
                    <a:pt x="805856" y="5153"/>
                    <a:pt x="745224" y="96921"/>
                  </a:cubicBezTo>
                  <a:cubicBezTo>
                    <a:pt x="684592" y="188689"/>
                    <a:pt x="663288" y="359115"/>
                    <a:pt x="568243" y="588534"/>
                  </a:cubicBezTo>
                  <a:cubicBezTo>
                    <a:pt x="473198" y="817953"/>
                    <a:pt x="263443" y="1127669"/>
                    <a:pt x="174953" y="1473437"/>
                  </a:cubicBezTo>
                  <a:cubicBezTo>
                    <a:pt x="86463" y="1819205"/>
                    <a:pt x="-72492" y="2337037"/>
                    <a:pt x="37301" y="2663140"/>
                  </a:cubicBezTo>
                  <a:cubicBezTo>
                    <a:pt x="147094" y="2989243"/>
                    <a:pt x="591185" y="3297321"/>
                    <a:pt x="833714" y="3430056"/>
                  </a:cubicBezTo>
                  <a:cubicBezTo>
                    <a:pt x="1076243" y="3562791"/>
                    <a:pt x="1272888" y="3608675"/>
                    <a:pt x="1492475" y="3459553"/>
                  </a:cubicBezTo>
                  <a:cubicBezTo>
                    <a:pt x="1712062" y="3310431"/>
                    <a:pt x="2028334" y="2853231"/>
                    <a:pt x="2151237" y="2535321"/>
                  </a:cubicBezTo>
                  <a:cubicBezTo>
                    <a:pt x="2274140" y="2217411"/>
                    <a:pt x="2282334" y="1870004"/>
                    <a:pt x="2229895" y="1552095"/>
                  </a:cubicBezTo>
                  <a:cubicBezTo>
                    <a:pt x="2177456" y="1234186"/>
                    <a:pt x="1992283" y="878586"/>
                    <a:pt x="1836605" y="627863"/>
                  </a:cubicBezTo>
                  <a:cubicBezTo>
                    <a:pt x="1680928" y="377141"/>
                    <a:pt x="1444953" y="144444"/>
                    <a:pt x="1295830" y="47760"/>
                  </a:cubicBezTo>
                  <a:cubicBezTo>
                    <a:pt x="1146707" y="-48924"/>
                    <a:pt x="1023805" y="29733"/>
                    <a:pt x="932037" y="37927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8" name="Group 1087">
              <a:extLst>
                <a:ext uri="{FF2B5EF4-FFF2-40B4-BE49-F238E27FC236}">
                  <a16:creationId xmlns:a16="http://schemas.microsoft.com/office/drawing/2014/main" id="{A2C23954-4061-B7C9-38E7-30047FAEFD0A}"/>
                </a:ext>
              </a:extLst>
            </p:cNvPr>
            <p:cNvGrpSpPr/>
            <p:nvPr/>
          </p:nvGrpSpPr>
          <p:grpSpPr>
            <a:xfrm>
              <a:off x="5089647" y="3902129"/>
              <a:ext cx="511278" cy="511278"/>
              <a:chOff x="6990735" y="894735"/>
              <a:chExt cx="2134636" cy="2134636"/>
            </a:xfrm>
          </p:grpSpPr>
          <p:sp>
            <p:nvSpPr>
              <p:cNvPr id="1089" name="Oval 1088">
                <a:extLst>
                  <a:ext uri="{FF2B5EF4-FFF2-40B4-BE49-F238E27FC236}">
                    <a16:creationId xmlns:a16="http://schemas.microsoft.com/office/drawing/2014/main" id="{A6AFE9AD-FDED-27BA-9D45-85401B879807}"/>
                  </a:ext>
                </a:extLst>
              </p:cNvPr>
              <p:cNvSpPr/>
              <p:nvPr/>
            </p:nvSpPr>
            <p:spPr>
              <a:xfrm>
                <a:off x="6990735" y="894735"/>
                <a:ext cx="2134636" cy="213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90" name="Group 1089">
                <a:extLst>
                  <a:ext uri="{FF2B5EF4-FFF2-40B4-BE49-F238E27FC236}">
                    <a16:creationId xmlns:a16="http://schemas.microsoft.com/office/drawing/2014/main" id="{938B6165-352D-8909-32FC-FDD0554067D1}"/>
                  </a:ext>
                </a:extLst>
              </p:cNvPr>
              <p:cNvGrpSpPr/>
              <p:nvPr/>
            </p:nvGrpSpPr>
            <p:grpSpPr>
              <a:xfrm>
                <a:off x="7544492" y="1415845"/>
                <a:ext cx="1027122" cy="324465"/>
                <a:chOff x="7555148" y="1415845"/>
                <a:chExt cx="1027122" cy="324465"/>
              </a:xfrm>
            </p:grpSpPr>
            <p:cxnSp>
              <p:nvCxnSpPr>
                <p:cNvPr id="1093" name="Straight Connector 1092">
                  <a:extLst>
                    <a:ext uri="{FF2B5EF4-FFF2-40B4-BE49-F238E27FC236}">
                      <a16:creationId xmlns:a16="http://schemas.microsoft.com/office/drawing/2014/main" id="{A3D53D17-4D4C-44BD-E02F-DBE3E02FD453}"/>
                    </a:ext>
                  </a:extLst>
                </p:cNvPr>
                <p:cNvCxnSpPr/>
                <p:nvPr/>
              </p:nvCxnSpPr>
              <p:spPr>
                <a:xfrm flipH="1">
                  <a:off x="7555148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4" name="Straight Connector 1093">
                  <a:extLst>
                    <a:ext uri="{FF2B5EF4-FFF2-40B4-BE49-F238E27FC236}">
                      <a16:creationId xmlns:a16="http://schemas.microsoft.com/office/drawing/2014/main" id="{94D1932C-7117-E352-8FEB-BBE11C2A0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3797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1" name="Straight Connector 1090">
                <a:extLst>
                  <a:ext uri="{FF2B5EF4-FFF2-40B4-BE49-F238E27FC236}">
                    <a16:creationId xmlns:a16="http://schemas.microsoft.com/office/drawing/2014/main" id="{E2992457-47F7-FF5D-86AC-89A030C04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748" y="2418735"/>
                <a:ext cx="840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2" name="Arc 1091">
                <a:extLst>
                  <a:ext uri="{FF2B5EF4-FFF2-40B4-BE49-F238E27FC236}">
                    <a16:creationId xmlns:a16="http://schemas.microsoft.com/office/drawing/2014/main" id="{855DCFFD-370D-C41B-CFA5-398D205E2CAA}"/>
                  </a:ext>
                </a:extLst>
              </p:cNvPr>
              <p:cNvSpPr/>
              <p:nvPr/>
            </p:nvSpPr>
            <p:spPr>
              <a:xfrm>
                <a:off x="7935441" y="1885402"/>
                <a:ext cx="245224" cy="245224"/>
              </a:xfrm>
              <a:prstGeom prst="arc">
                <a:avLst>
                  <a:gd name="adj1" fmla="val 1138535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FD0901BA-6A9E-B015-54CA-31F7228433EE}"/>
                </a:ext>
              </a:extLst>
            </p:cNvPr>
            <p:cNvCxnSpPr/>
            <p:nvPr/>
          </p:nvCxnSpPr>
          <p:spPr>
            <a:xfrm flipH="1" flipV="1">
              <a:off x="4850765" y="4557009"/>
              <a:ext cx="490554" cy="216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B2C32ADD-67E1-1453-01B0-52ECB720D1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1319" y="4557009"/>
              <a:ext cx="490554" cy="216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A3CE99FC-453C-BCA4-7D9C-7497EBEB3AF5}"/>
                </a:ext>
              </a:extLst>
            </p:cNvPr>
            <p:cNvCxnSpPr>
              <a:cxnSpLocks/>
            </p:cNvCxnSpPr>
            <p:nvPr/>
          </p:nvCxnSpPr>
          <p:spPr>
            <a:xfrm>
              <a:off x="5342309" y="4413407"/>
              <a:ext cx="0" cy="35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73728CFE-B966-6295-549E-FD2BED7D655B}"/>
                </a:ext>
              </a:extLst>
            </p:cNvPr>
            <p:cNvCxnSpPr>
              <a:cxnSpLocks/>
            </p:cNvCxnSpPr>
            <p:nvPr/>
          </p:nvCxnSpPr>
          <p:spPr>
            <a:xfrm>
              <a:off x="5342309" y="4770031"/>
              <a:ext cx="0" cy="5145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8" name="Group 1197">
            <a:extLst>
              <a:ext uri="{FF2B5EF4-FFF2-40B4-BE49-F238E27FC236}">
                <a16:creationId xmlns:a16="http://schemas.microsoft.com/office/drawing/2014/main" id="{5C72B76A-944C-F278-644A-29F488C4D342}"/>
              </a:ext>
            </a:extLst>
          </p:cNvPr>
          <p:cNvGrpSpPr>
            <a:grpSpLocks noChangeAspect="1"/>
          </p:cNvGrpSpPr>
          <p:nvPr/>
        </p:nvGrpSpPr>
        <p:grpSpPr>
          <a:xfrm>
            <a:off x="2386652" y="1460916"/>
            <a:ext cx="717150" cy="804672"/>
            <a:chOff x="6090022" y="3475462"/>
            <a:chExt cx="2734120" cy="3067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68B3E486-8E9D-66E2-D872-1FC0EFFCCF6D}"/>
                </a:ext>
              </a:extLst>
            </p:cNvPr>
            <p:cNvSpPr/>
            <p:nvPr/>
          </p:nvSpPr>
          <p:spPr>
            <a:xfrm>
              <a:off x="6090022" y="6386846"/>
              <a:ext cx="2734120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8435AF55-73B4-AC70-91FA-84DF6F301447}"/>
                </a:ext>
              </a:extLst>
            </p:cNvPr>
            <p:cNvSpPr/>
            <p:nvPr/>
          </p:nvSpPr>
          <p:spPr>
            <a:xfrm rot="16200000">
              <a:off x="6104689" y="4956248"/>
              <a:ext cx="2704785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20670D5C-E12E-6DF1-9CE7-9D1B58CB2DC4}"/>
                </a:ext>
              </a:extLst>
            </p:cNvPr>
            <p:cNvSpPr/>
            <p:nvPr/>
          </p:nvSpPr>
          <p:spPr>
            <a:xfrm>
              <a:off x="7378877" y="3525650"/>
              <a:ext cx="1203158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4" name="Straight Connector 1103">
              <a:extLst>
                <a:ext uri="{FF2B5EF4-FFF2-40B4-BE49-F238E27FC236}">
                  <a16:creationId xmlns:a16="http://schemas.microsoft.com/office/drawing/2014/main" id="{1D51924A-2CBC-194A-2EA9-DDEB5B98FA68}"/>
                </a:ext>
              </a:extLst>
            </p:cNvPr>
            <p:cNvCxnSpPr>
              <a:cxnSpLocks/>
            </p:cNvCxnSpPr>
            <p:nvPr/>
          </p:nvCxnSpPr>
          <p:spPr>
            <a:xfrm>
              <a:off x="8323419" y="3475462"/>
              <a:ext cx="0" cy="481781"/>
            </a:xfrm>
            <a:prstGeom prst="line">
              <a:avLst/>
            </a:prstGeom>
            <a:ln w="76200">
              <a:solidFill>
                <a:srgbClr val="6441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378FDA02-33BD-E56E-BCAB-A3BB8F36202E}"/>
                </a:ext>
              </a:extLst>
            </p:cNvPr>
            <p:cNvSpPr/>
            <p:nvPr/>
          </p:nvSpPr>
          <p:spPr>
            <a:xfrm>
              <a:off x="8203310" y="3957243"/>
              <a:ext cx="240218" cy="377507"/>
            </a:xfrm>
            <a:custGeom>
              <a:avLst/>
              <a:gdLst>
                <a:gd name="connsiteX0" fmla="*/ 932037 w 2260461"/>
                <a:gd name="connsiteY0" fmla="*/ 37927 h 3552359"/>
                <a:gd name="connsiteX1" fmla="*/ 745224 w 2260461"/>
                <a:gd name="connsiteY1" fmla="*/ 96921 h 3552359"/>
                <a:gd name="connsiteX2" fmla="*/ 568243 w 2260461"/>
                <a:gd name="connsiteY2" fmla="*/ 588534 h 3552359"/>
                <a:gd name="connsiteX3" fmla="*/ 174953 w 2260461"/>
                <a:gd name="connsiteY3" fmla="*/ 1473437 h 3552359"/>
                <a:gd name="connsiteX4" fmla="*/ 37301 w 2260461"/>
                <a:gd name="connsiteY4" fmla="*/ 2663140 h 3552359"/>
                <a:gd name="connsiteX5" fmla="*/ 833714 w 2260461"/>
                <a:gd name="connsiteY5" fmla="*/ 3430056 h 3552359"/>
                <a:gd name="connsiteX6" fmla="*/ 1492475 w 2260461"/>
                <a:gd name="connsiteY6" fmla="*/ 3459553 h 3552359"/>
                <a:gd name="connsiteX7" fmla="*/ 2151237 w 2260461"/>
                <a:gd name="connsiteY7" fmla="*/ 2535321 h 3552359"/>
                <a:gd name="connsiteX8" fmla="*/ 2229895 w 2260461"/>
                <a:gd name="connsiteY8" fmla="*/ 1552095 h 3552359"/>
                <a:gd name="connsiteX9" fmla="*/ 1836605 w 2260461"/>
                <a:gd name="connsiteY9" fmla="*/ 627863 h 3552359"/>
                <a:gd name="connsiteX10" fmla="*/ 1295830 w 2260461"/>
                <a:gd name="connsiteY10" fmla="*/ 47760 h 3552359"/>
                <a:gd name="connsiteX11" fmla="*/ 932037 w 2260461"/>
                <a:gd name="connsiteY11" fmla="*/ 37927 h 35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0461" h="3552359">
                  <a:moveTo>
                    <a:pt x="932037" y="37927"/>
                  </a:moveTo>
                  <a:cubicBezTo>
                    <a:pt x="840269" y="46121"/>
                    <a:pt x="805856" y="5153"/>
                    <a:pt x="745224" y="96921"/>
                  </a:cubicBezTo>
                  <a:cubicBezTo>
                    <a:pt x="684592" y="188689"/>
                    <a:pt x="663288" y="359115"/>
                    <a:pt x="568243" y="588534"/>
                  </a:cubicBezTo>
                  <a:cubicBezTo>
                    <a:pt x="473198" y="817953"/>
                    <a:pt x="263443" y="1127669"/>
                    <a:pt x="174953" y="1473437"/>
                  </a:cubicBezTo>
                  <a:cubicBezTo>
                    <a:pt x="86463" y="1819205"/>
                    <a:pt x="-72492" y="2337037"/>
                    <a:pt x="37301" y="2663140"/>
                  </a:cubicBezTo>
                  <a:cubicBezTo>
                    <a:pt x="147094" y="2989243"/>
                    <a:pt x="591185" y="3297321"/>
                    <a:pt x="833714" y="3430056"/>
                  </a:cubicBezTo>
                  <a:cubicBezTo>
                    <a:pt x="1076243" y="3562791"/>
                    <a:pt x="1272888" y="3608675"/>
                    <a:pt x="1492475" y="3459553"/>
                  </a:cubicBezTo>
                  <a:cubicBezTo>
                    <a:pt x="1712062" y="3310431"/>
                    <a:pt x="2028334" y="2853231"/>
                    <a:pt x="2151237" y="2535321"/>
                  </a:cubicBezTo>
                  <a:cubicBezTo>
                    <a:pt x="2274140" y="2217411"/>
                    <a:pt x="2282334" y="1870004"/>
                    <a:pt x="2229895" y="1552095"/>
                  </a:cubicBezTo>
                  <a:cubicBezTo>
                    <a:pt x="2177456" y="1234186"/>
                    <a:pt x="1992283" y="878586"/>
                    <a:pt x="1836605" y="627863"/>
                  </a:cubicBezTo>
                  <a:cubicBezTo>
                    <a:pt x="1680928" y="377141"/>
                    <a:pt x="1444953" y="144444"/>
                    <a:pt x="1295830" y="47760"/>
                  </a:cubicBezTo>
                  <a:cubicBezTo>
                    <a:pt x="1146707" y="-48924"/>
                    <a:pt x="1023805" y="29733"/>
                    <a:pt x="932037" y="37927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6" name="Group 1105">
              <a:extLst>
                <a:ext uri="{FF2B5EF4-FFF2-40B4-BE49-F238E27FC236}">
                  <a16:creationId xmlns:a16="http://schemas.microsoft.com/office/drawing/2014/main" id="{18F45BA2-0FC7-C5A3-F81E-9157D18CC52B}"/>
                </a:ext>
              </a:extLst>
            </p:cNvPr>
            <p:cNvGrpSpPr/>
            <p:nvPr/>
          </p:nvGrpSpPr>
          <p:grpSpPr>
            <a:xfrm>
              <a:off x="8070757" y="3902129"/>
              <a:ext cx="511278" cy="511278"/>
              <a:chOff x="6990735" y="894735"/>
              <a:chExt cx="2134636" cy="2134636"/>
            </a:xfrm>
          </p:grpSpPr>
          <p:sp>
            <p:nvSpPr>
              <p:cNvPr id="1107" name="Oval 1106">
                <a:extLst>
                  <a:ext uri="{FF2B5EF4-FFF2-40B4-BE49-F238E27FC236}">
                    <a16:creationId xmlns:a16="http://schemas.microsoft.com/office/drawing/2014/main" id="{F733A986-25BE-9153-3638-9DE60F51DFE9}"/>
                  </a:ext>
                </a:extLst>
              </p:cNvPr>
              <p:cNvSpPr/>
              <p:nvPr/>
            </p:nvSpPr>
            <p:spPr>
              <a:xfrm>
                <a:off x="6990735" y="894735"/>
                <a:ext cx="2134636" cy="213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8" name="Group 1107">
                <a:extLst>
                  <a:ext uri="{FF2B5EF4-FFF2-40B4-BE49-F238E27FC236}">
                    <a16:creationId xmlns:a16="http://schemas.microsoft.com/office/drawing/2014/main" id="{7CB27DA4-8C5C-2301-3D89-90D70A59193B}"/>
                  </a:ext>
                </a:extLst>
              </p:cNvPr>
              <p:cNvGrpSpPr/>
              <p:nvPr/>
            </p:nvGrpSpPr>
            <p:grpSpPr>
              <a:xfrm>
                <a:off x="7544492" y="1415845"/>
                <a:ext cx="1027122" cy="324465"/>
                <a:chOff x="7555148" y="1415845"/>
                <a:chExt cx="1027122" cy="324465"/>
              </a:xfrm>
            </p:grpSpPr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1361DCCE-7229-DCE2-F75E-39F79321A722}"/>
                    </a:ext>
                  </a:extLst>
                </p:cNvPr>
                <p:cNvCxnSpPr/>
                <p:nvPr/>
              </p:nvCxnSpPr>
              <p:spPr>
                <a:xfrm flipH="1">
                  <a:off x="7555148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83EBA2BA-B116-514A-E4E5-8E063B984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3797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9" name="Straight Connector 1108">
                <a:extLst>
                  <a:ext uri="{FF2B5EF4-FFF2-40B4-BE49-F238E27FC236}">
                    <a16:creationId xmlns:a16="http://schemas.microsoft.com/office/drawing/2014/main" id="{B93D599F-11E0-ECB3-B455-32FF75E3A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748" y="2418735"/>
                <a:ext cx="840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0" name="Arc 1109">
                <a:extLst>
                  <a:ext uri="{FF2B5EF4-FFF2-40B4-BE49-F238E27FC236}">
                    <a16:creationId xmlns:a16="http://schemas.microsoft.com/office/drawing/2014/main" id="{774BCF18-A9C7-4D19-8DB7-F09B2AF312B6}"/>
                  </a:ext>
                </a:extLst>
              </p:cNvPr>
              <p:cNvSpPr/>
              <p:nvPr/>
            </p:nvSpPr>
            <p:spPr>
              <a:xfrm>
                <a:off x="7935441" y="1885402"/>
                <a:ext cx="245224" cy="245224"/>
              </a:xfrm>
              <a:prstGeom prst="arc">
                <a:avLst>
                  <a:gd name="adj1" fmla="val 1138535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13" name="Straight Connector 1112">
              <a:extLst>
                <a:ext uri="{FF2B5EF4-FFF2-40B4-BE49-F238E27FC236}">
                  <a16:creationId xmlns:a16="http://schemas.microsoft.com/office/drawing/2014/main" id="{565A41DC-B7EA-DEA6-B0D2-466D8BC41121}"/>
                </a:ext>
              </a:extLst>
            </p:cNvPr>
            <p:cNvCxnSpPr/>
            <p:nvPr/>
          </p:nvCxnSpPr>
          <p:spPr>
            <a:xfrm flipH="1" flipV="1">
              <a:off x="7831875" y="4557009"/>
              <a:ext cx="490554" cy="216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3FFB558A-8F08-B7F3-768E-55183BA982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2429" y="4557009"/>
              <a:ext cx="490554" cy="216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E1E8DEBD-873D-E34C-48FA-F822DC540483}"/>
                </a:ext>
              </a:extLst>
            </p:cNvPr>
            <p:cNvCxnSpPr>
              <a:cxnSpLocks/>
            </p:cNvCxnSpPr>
            <p:nvPr/>
          </p:nvCxnSpPr>
          <p:spPr>
            <a:xfrm>
              <a:off x="8323419" y="4413407"/>
              <a:ext cx="0" cy="35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D4224E87-90E3-80C3-62D5-11E321C1B170}"/>
                </a:ext>
              </a:extLst>
            </p:cNvPr>
            <p:cNvCxnSpPr>
              <a:cxnSpLocks/>
            </p:cNvCxnSpPr>
            <p:nvPr/>
          </p:nvCxnSpPr>
          <p:spPr>
            <a:xfrm>
              <a:off x="8323419" y="4770031"/>
              <a:ext cx="0" cy="5145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4DC0EAE4-7428-BD7F-CC2F-35296B7EA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3943" y="5275925"/>
              <a:ext cx="404924" cy="594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9" name="Group 1198">
            <a:extLst>
              <a:ext uri="{FF2B5EF4-FFF2-40B4-BE49-F238E27FC236}">
                <a16:creationId xmlns:a16="http://schemas.microsoft.com/office/drawing/2014/main" id="{FC7DEEC5-48BD-BD89-005D-445C3FC800E6}"/>
              </a:ext>
            </a:extLst>
          </p:cNvPr>
          <p:cNvGrpSpPr>
            <a:grpSpLocks noChangeAspect="1"/>
          </p:cNvGrpSpPr>
          <p:nvPr/>
        </p:nvGrpSpPr>
        <p:grpSpPr>
          <a:xfrm>
            <a:off x="3445009" y="1460916"/>
            <a:ext cx="717150" cy="804672"/>
            <a:chOff x="9045724" y="3475462"/>
            <a:chExt cx="2734120" cy="3067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2E48E22C-CC53-E0DC-BD02-51C7E6A4D232}"/>
                </a:ext>
              </a:extLst>
            </p:cNvPr>
            <p:cNvSpPr/>
            <p:nvPr/>
          </p:nvSpPr>
          <p:spPr>
            <a:xfrm>
              <a:off x="9045724" y="6386846"/>
              <a:ext cx="2734120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0C5C27FA-B803-EE0C-2AA2-9F458D2D7C7E}"/>
                </a:ext>
              </a:extLst>
            </p:cNvPr>
            <p:cNvSpPr/>
            <p:nvPr/>
          </p:nvSpPr>
          <p:spPr>
            <a:xfrm rot="16200000">
              <a:off x="9060391" y="4956248"/>
              <a:ext cx="2704785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6C4E8500-46EB-341F-F17B-8845A06BE6FC}"/>
                </a:ext>
              </a:extLst>
            </p:cNvPr>
            <p:cNvSpPr/>
            <p:nvPr/>
          </p:nvSpPr>
          <p:spPr>
            <a:xfrm>
              <a:off x="10334579" y="3525650"/>
              <a:ext cx="1203158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9AC478B1-4DEF-229B-69D3-3D53641313A6}"/>
                </a:ext>
              </a:extLst>
            </p:cNvPr>
            <p:cNvCxnSpPr>
              <a:cxnSpLocks/>
            </p:cNvCxnSpPr>
            <p:nvPr/>
          </p:nvCxnSpPr>
          <p:spPr>
            <a:xfrm>
              <a:off x="11279121" y="3475462"/>
              <a:ext cx="0" cy="481781"/>
            </a:xfrm>
            <a:prstGeom prst="line">
              <a:avLst/>
            </a:prstGeom>
            <a:ln w="76200">
              <a:solidFill>
                <a:srgbClr val="6441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091BC9EB-A7CA-8D78-D267-9C9C9E015F8F}"/>
                </a:ext>
              </a:extLst>
            </p:cNvPr>
            <p:cNvSpPr/>
            <p:nvPr/>
          </p:nvSpPr>
          <p:spPr>
            <a:xfrm>
              <a:off x="11159012" y="3957243"/>
              <a:ext cx="240218" cy="377507"/>
            </a:xfrm>
            <a:custGeom>
              <a:avLst/>
              <a:gdLst>
                <a:gd name="connsiteX0" fmla="*/ 932037 w 2260461"/>
                <a:gd name="connsiteY0" fmla="*/ 37927 h 3552359"/>
                <a:gd name="connsiteX1" fmla="*/ 745224 w 2260461"/>
                <a:gd name="connsiteY1" fmla="*/ 96921 h 3552359"/>
                <a:gd name="connsiteX2" fmla="*/ 568243 w 2260461"/>
                <a:gd name="connsiteY2" fmla="*/ 588534 h 3552359"/>
                <a:gd name="connsiteX3" fmla="*/ 174953 w 2260461"/>
                <a:gd name="connsiteY3" fmla="*/ 1473437 h 3552359"/>
                <a:gd name="connsiteX4" fmla="*/ 37301 w 2260461"/>
                <a:gd name="connsiteY4" fmla="*/ 2663140 h 3552359"/>
                <a:gd name="connsiteX5" fmla="*/ 833714 w 2260461"/>
                <a:gd name="connsiteY5" fmla="*/ 3430056 h 3552359"/>
                <a:gd name="connsiteX6" fmla="*/ 1492475 w 2260461"/>
                <a:gd name="connsiteY6" fmla="*/ 3459553 h 3552359"/>
                <a:gd name="connsiteX7" fmla="*/ 2151237 w 2260461"/>
                <a:gd name="connsiteY7" fmla="*/ 2535321 h 3552359"/>
                <a:gd name="connsiteX8" fmla="*/ 2229895 w 2260461"/>
                <a:gd name="connsiteY8" fmla="*/ 1552095 h 3552359"/>
                <a:gd name="connsiteX9" fmla="*/ 1836605 w 2260461"/>
                <a:gd name="connsiteY9" fmla="*/ 627863 h 3552359"/>
                <a:gd name="connsiteX10" fmla="*/ 1295830 w 2260461"/>
                <a:gd name="connsiteY10" fmla="*/ 47760 h 3552359"/>
                <a:gd name="connsiteX11" fmla="*/ 932037 w 2260461"/>
                <a:gd name="connsiteY11" fmla="*/ 37927 h 35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0461" h="3552359">
                  <a:moveTo>
                    <a:pt x="932037" y="37927"/>
                  </a:moveTo>
                  <a:cubicBezTo>
                    <a:pt x="840269" y="46121"/>
                    <a:pt x="805856" y="5153"/>
                    <a:pt x="745224" y="96921"/>
                  </a:cubicBezTo>
                  <a:cubicBezTo>
                    <a:pt x="684592" y="188689"/>
                    <a:pt x="663288" y="359115"/>
                    <a:pt x="568243" y="588534"/>
                  </a:cubicBezTo>
                  <a:cubicBezTo>
                    <a:pt x="473198" y="817953"/>
                    <a:pt x="263443" y="1127669"/>
                    <a:pt x="174953" y="1473437"/>
                  </a:cubicBezTo>
                  <a:cubicBezTo>
                    <a:pt x="86463" y="1819205"/>
                    <a:pt x="-72492" y="2337037"/>
                    <a:pt x="37301" y="2663140"/>
                  </a:cubicBezTo>
                  <a:cubicBezTo>
                    <a:pt x="147094" y="2989243"/>
                    <a:pt x="591185" y="3297321"/>
                    <a:pt x="833714" y="3430056"/>
                  </a:cubicBezTo>
                  <a:cubicBezTo>
                    <a:pt x="1076243" y="3562791"/>
                    <a:pt x="1272888" y="3608675"/>
                    <a:pt x="1492475" y="3459553"/>
                  </a:cubicBezTo>
                  <a:cubicBezTo>
                    <a:pt x="1712062" y="3310431"/>
                    <a:pt x="2028334" y="2853231"/>
                    <a:pt x="2151237" y="2535321"/>
                  </a:cubicBezTo>
                  <a:cubicBezTo>
                    <a:pt x="2274140" y="2217411"/>
                    <a:pt x="2282334" y="1870004"/>
                    <a:pt x="2229895" y="1552095"/>
                  </a:cubicBezTo>
                  <a:cubicBezTo>
                    <a:pt x="2177456" y="1234186"/>
                    <a:pt x="1992283" y="878586"/>
                    <a:pt x="1836605" y="627863"/>
                  </a:cubicBezTo>
                  <a:cubicBezTo>
                    <a:pt x="1680928" y="377141"/>
                    <a:pt x="1444953" y="144444"/>
                    <a:pt x="1295830" y="47760"/>
                  </a:cubicBezTo>
                  <a:cubicBezTo>
                    <a:pt x="1146707" y="-48924"/>
                    <a:pt x="1023805" y="29733"/>
                    <a:pt x="932037" y="37927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4" name="Group 1123">
              <a:extLst>
                <a:ext uri="{FF2B5EF4-FFF2-40B4-BE49-F238E27FC236}">
                  <a16:creationId xmlns:a16="http://schemas.microsoft.com/office/drawing/2014/main" id="{94B9B48D-DB3E-FE4A-C3EC-013885371811}"/>
                </a:ext>
              </a:extLst>
            </p:cNvPr>
            <p:cNvGrpSpPr/>
            <p:nvPr/>
          </p:nvGrpSpPr>
          <p:grpSpPr>
            <a:xfrm>
              <a:off x="11026459" y="3902129"/>
              <a:ext cx="511278" cy="511278"/>
              <a:chOff x="6990735" y="894735"/>
              <a:chExt cx="2134636" cy="2134636"/>
            </a:xfrm>
          </p:grpSpPr>
          <p:sp>
            <p:nvSpPr>
              <p:cNvPr id="1125" name="Oval 1124">
                <a:extLst>
                  <a:ext uri="{FF2B5EF4-FFF2-40B4-BE49-F238E27FC236}">
                    <a16:creationId xmlns:a16="http://schemas.microsoft.com/office/drawing/2014/main" id="{8F211B7B-171C-CB52-2522-2CBE942987BA}"/>
                  </a:ext>
                </a:extLst>
              </p:cNvPr>
              <p:cNvSpPr/>
              <p:nvPr/>
            </p:nvSpPr>
            <p:spPr>
              <a:xfrm>
                <a:off x="6990735" y="894735"/>
                <a:ext cx="2134636" cy="213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26" name="Group 1125">
                <a:extLst>
                  <a:ext uri="{FF2B5EF4-FFF2-40B4-BE49-F238E27FC236}">
                    <a16:creationId xmlns:a16="http://schemas.microsoft.com/office/drawing/2014/main" id="{BB7105BD-CD0F-AB75-3C1C-DDCFD41F125E}"/>
                  </a:ext>
                </a:extLst>
              </p:cNvPr>
              <p:cNvGrpSpPr/>
              <p:nvPr/>
            </p:nvGrpSpPr>
            <p:grpSpPr>
              <a:xfrm>
                <a:off x="7544492" y="1415845"/>
                <a:ext cx="1027122" cy="324465"/>
                <a:chOff x="7555148" y="1415845"/>
                <a:chExt cx="1027122" cy="324465"/>
              </a:xfrm>
            </p:grpSpPr>
            <p:cxnSp>
              <p:nvCxnSpPr>
                <p:cNvPr id="1129" name="Straight Connector 1128">
                  <a:extLst>
                    <a:ext uri="{FF2B5EF4-FFF2-40B4-BE49-F238E27FC236}">
                      <a16:creationId xmlns:a16="http://schemas.microsoft.com/office/drawing/2014/main" id="{8D3723C6-81FA-DBDE-C596-5E23100AD1F6}"/>
                    </a:ext>
                  </a:extLst>
                </p:cNvPr>
                <p:cNvCxnSpPr/>
                <p:nvPr/>
              </p:nvCxnSpPr>
              <p:spPr>
                <a:xfrm flipH="1">
                  <a:off x="7555148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Straight Connector 1129">
                  <a:extLst>
                    <a:ext uri="{FF2B5EF4-FFF2-40B4-BE49-F238E27FC236}">
                      <a16:creationId xmlns:a16="http://schemas.microsoft.com/office/drawing/2014/main" id="{40D9C5E9-2CD8-4A80-677E-A44B54446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3797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4D103CC4-6927-4337-5E02-16986A147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748" y="2418735"/>
                <a:ext cx="840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8" name="Arc 1127">
                <a:extLst>
                  <a:ext uri="{FF2B5EF4-FFF2-40B4-BE49-F238E27FC236}">
                    <a16:creationId xmlns:a16="http://schemas.microsoft.com/office/drawing/2014/main" id="{EBF5E32D-E0AE-841B-62B3-F0E81F6E4449}"/>
                  </a:ext>
                </a:extLst>
              </p:cNvPr>
              <p:cNvSpPr/>
              <p:nvPr/>
            </p:nvSpPr>
            <p:spPr>
              <a:xfrm>
                <a:off x="7935441" y="1885402"/>
                <a:ext cx="245224" cy="245224"/>
              </a:xfrm>
              <a:prstGeom prst="arc">
                <a:avLst>
                  <a:gd name="adj1" fmla="val 1138535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31" name="Straight Connector 1130">
              <a:extLst>
                <a:ext uri="{FF2B5EF4-FFF2-40B4-BE49-F238E27FC236}">
                  <a16:creationId xmlns:a16="http://schemas.microsoft.com/office/drawing/2014/main" id="{3AC13175-E54E-A143-6EA6-E1496B135C55}"/>
                </a:ext>
              </a:extLst>
            </p:cNvPr>
            <p:cNvCxnSpPr/>
            <p:nvPr/>
          </p:nvCxnSpPr>
          <p:spPr>
            <a:xfrm flipH="1" flipV="1">
              <a:off x="10787577" y="4557009"/>
              <a:ext cx="490554" cy="216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>
              <a:extLst>
                <a:ext uri="{FF2B5EF4-FFF2-40B4-BE49-F238E27FC236}">
                  <a16:creationId xmlns:a16="http://schemas.microsoft.com/office/drawing/2014/main" id="{8E2896B6-C372-AFE3-8FE8-933C4D02E9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8131" y="4557009"/>
              <a:ext cx="490554" cy="216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>
              <a:extLst>
                <a:ext uri="{FF2B5EF4-FFF2-40B4-BE49-F238E27FC236}">
                  <a16:creationId xmlns:a16="http://schemas.microsoft.com/office/drawing/2014/main" id="{7433A304-E262-066E-EC93-C444C15DEADB}"/>
                </a:ext>
              </a:extLst>
            </p:cNvPr>
            <p:cNvCxnSpPr>
              <a:cxnSpLocks/>
            </p:cNvCxnSpPr>
            <p:nvPr/>
          </p:nvCxnSpPr>
          <p:spPr>
            <a:xfrm>
              <a:off x="11279121" y="4413407"/>
              <a:ext cx="0" cy="35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>
              <a:extLst>
                <a:ext uri="{FF2B5EF4-FFF2-40B4-BE49-F238E27FC236}">
                  <a16:creationId xmlns:a16="http://schemas.microsoft.com/office/drawing/2014/main" id="{5C5AE2C9-BEB5-AAFC-04BB-44CBFD5FE85D}"/>
                </a:ext>
              </a:extLst>
            </p:cNvPr>
            <p:cNvCxnSpPr>
              <a:cxnSpLocks/>
            </p:cNvCxnSpPr>
            <p:nvPr/>
          </p:nvCxnSpPr>
          <p:spPr>
            <a:xfrm>
              <a:off x="11279121" y="4770031"/>
              <a:ext cx="0" cy="5145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>
              <a:extLst>
                <a:ext uri="{FF2B5EF4-FFF2-40B4-BE49-F238E27FC236}">
                  <a16:creationId xmlns:a16="http://schemas.microsoft.com/office/drawing/2014/main" id="{75B3ED71-A937-7128-3EA7-563A5A2033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9645" y="5275925"/>
              <a:ext cx="404924" cy="594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>
              <a:extLst>
                <a:ext uri="{FF2B5EF4-FFF2-40B4-BE49-F238E27FC236}">
                  <a16:creationId xmlns:a16="http://schemas.microsoft.com/office/drawing/2014/main" id="{7B88C161-C212-97B3-EBE4-D683B1C2AD48}"/>
                </a:ext>
              </a:extLst>
            </p:cNvPr>
            <p:cNvCxnSpPr>
              <a:cxnSpLocks/>
            </p:cNvCxnSpPr>
            <p:nvPr/>
          </p:nvCxnSpPr>
          <p:spPr>
            <a:xfrm>
              <a:off x="11278131" y="5275925"/>
              <a:ext cx="404924" cy="594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16CE32A8-552C-7B4F-53C6-1AE90CDC809D}"/>
              </a:ext>
            </a:extLst>
          </p:cNvPr>
          <p:cNvGrpSpPr>
            <a:grpSpLocks/>
          </p:cNvGrpSpPr>
          <p:nvPr/>
        </p:nvGrpSpPr>
        <p:grpSpPr>
          <a:xfrm>
            <a:off x="1257534" y="117987"/>
            <a:ext cx="713232" cy="804672"/>
            <a:chOff x="3108912" y="117987"/>
            <a:chExt cx="2734120" cy="3067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51129980-3DDB-9FF2-B713-39C99F0D8911}"/>
                </a:ext>
              </a:extLst>
            </p:cNvPr>
            <p:cNvSpPr/>
            <p:nvPr/>
          </p:nvSpPr>
          <p:spPr>
            <a:xfrm>
              <a:off x="3108912" y="3029371"/>
              <a:ext cx="2734120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CC1461F4-6A6B-27BB-480E-20E192B2EE50}"/>
                </a:ext>
              </a:extLst>
            </p:cNvPr>
            <p:cNvSpPr/>
            <p:nvPr/>
          </p:nvSpPr>
          <p:spPr>
            <a:xfrm rot="16200000">
              <a:off x="3123579" y="1598773"/>
              <a:ext cx="2704785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13E9FA79-77BC-7484-733D-A486C41B0873}"/>
                </a:ext>
              </a:extLst>
            </p:cNvPr>
            <p:cNvSpPr/>
            <p:nvPr/>
          </p:nvSpPr>
          <p:spPr>
            <a:xfrm>
              <a:off x="4397767" y="168175"/>
              <a:ext cx="1203158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B6DAA5AC-62E6-30A3-BD45-636738D74904}"/>
                </a:ext>
              </a:extLst>
            </p:cNvPr>
            <p:cNvCxnSpPr>
              <a:cxnSpLocks/>
            </p:cNvCxnSpPr>
            <p:nvPr/>
          </p:nvCxnSpPr>
          <p:spPr>
            <a:xfrm>
              <a:off x="5342309" y="117987"/>
              <a:ext cx="0" cy="481781"/>
            </a:xfrm>
            <a:prstGeom prst="line">
              <a:avLst/>
            </a:prstGeom>
            <a:ln w="28575">
              <a:solidFill>
                <a:srgbClr val="6441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B0CA5A55-F592-56EA-A64B-DFD0AEE03B12}"/>
                </a:ext>
              </a:extLst>
            </p:cNvPr>
            <p:cNvSpPr/>
            <p:nvPr/>
          </p:nvSpPr>
          <p:spPr>
            <a:xfrm>
              <a:off x="5222200" y="599768"/>
              <a:ext cx="240218" cy="377507"/>
            </a:xfrm>
            <a:custGeom>
              <a:avLst/>
              <a:gdLst>
                <a:gd name="connsiteX0" fmla="*/ 932037 w 2260461"/>
                <a:gd name="connsiteY0" fmla="*/ 37927 h 3552359"/>
                <a:gd name="connsiteX1" fmla="*/ 745224 w 2260461"/>
                <a:gd name="connsiteY1" fmla="*/ 96921 h 3552359"/>
                <a:gd name="connsiteX2" fmla="*/ 568243 w 2260461"/>
                <a:gd name="connsiteY2" fmla="*/ 588534 h 3552359"/>
                <a:gd name="connsiteX3" fmla="*/ 174953 w 2260461"/>
                <a:gd name="connsiteY3" fmla="*/ 1473437 h 3552359"/>
                <a:gd name="connsiteX4" fmla="*/ 37301 w 2260461"/>
                <a:gd name="connsiteY4" fmla="*/ 2663140 h 3552359"/>
                <a:gd name="connsiteX5" fmla="*/ 833714 w 2260461"/>
                <a:gd name="connsiteY5" fmla="*/ 3430056 h 3552359"/>
                <a:gd name="connsiteX6" fmla="*/ 1492475 w 2260461"/>
                <a:gd name="connsiteY6" fmla="*/ 3459553 h 3552359"/>
                <a:gd name="connsiteX7" fmla="*/ 2151237 w 2260461"/>
                <a:gd name="connsiteY7" fmla="*/ 2535321 h 3552359"/>
                <a:gd name="connsiteX8" fmla="*/ 2229895 w 2260461"/>
                <a:gd name="connsiteY8" fmla="*/ 1552095 h 3552359"/>
                <a:gd name="connsiteX9" fmla="*/ 1836605 w 2260461"/>
                <a:gd name="connsiteY9" fmla="*/ 627863 h 3552359"/>
                <a:gd name="connsiteX10" fmla="*/ 1295830 w 2260461"/>
                <a:gd name="connsiteY10" fmla="*/ 47760 h 3552359"/>
                <a:gd name="connsiteX11" fmla="*/ 932037 w 2260461"/>
                <a:gd name="connsiteY11" fmla="*/ 37927 h 35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0461" h="3552359">
                  <a:moveTo>
                    <a:pt x="932037" y="37927"/>
                  </a:moveTo>
                  <a:cubicBezTo>
                    <a:pt x="840269" y="46121"/>
                    <a:pt x="805856" y="5153"/>
                    <a:pt x="745224" y="96921"/>
                  </a:cubicBezTo>
                  <a:cubicBezTo>
                    <a:pt x="684592" y="188689"/>
                    <a:pt x="663288" y="359115"/>
                    <a:pt x="568243" y="588534"/>
                  </a:cubicBezTo>
                  <a:cubicBezTo>
                    <a:pt x="473198" y="817953"/>
                    <a:pt x="263443" y="1127669"/>
                    <a:pt x="174953" y="1473437"/>
                  </a:cubicBezTo>
                  <a:cubicBezTo>
                    <a:pt x="86463" y="1819205"/>
                    <a:pt x="-72492" y="2337037"/>
                    <a:pt x="37301" y="2663140"/>
                  </a:cubicBezTo>
                  <a:cubicBezTo>
                    <a:pt x="147094" y="2989243"/>
                    <a:pt x="591185" y="3297321"/>
                    <a:pt x="833714" y="3430056"/>
                  </a:cubicBezTo>
                  <a:cubicBezTo>
                    <a:pt x="1076243" y="3562791"/>
                    <a:pt x="1272888" y="3608675"/>
                    <a:pt x="1492475" y="3459553"/>
                  </a:cubicBezTo>
                  <a:cubicBezTo>
                    <a:pt x="1712062" y="3310431"/>
                    <a:pt x="2028334" y="2853231"/>
                    <a:pt x="2151237" y="2535321"/>
                  </a:cubicBezTo>
                  <a:cubicBezTo>
                    <a:pt x="2274140" y="2217411"/>
                    <a:pt x="2282334" y="1870004"/>
                    <a:pt x="2229895" y="1552095"/>
                  </a:cubicBezTo>
                  <a:cubicBezTo>
                    <a:pt x="2177456" y="1234186"/>
                    <a:pt x="1992283" y="878586"/>
                    <a:pt x="1836605" y="627863"/>
                  </a:cubicBezTo>
                  <a:cubicBezTo>
                    <a:pt x="1680928" y="377141"/>
                    <a:pt x="1444953" y="144444"/>
                    <a:pt x="1295830" y="47760"/>
                  </a:cubicBezTo>
                  <a:cubicBezTo>
                    <a:pt x="1146707" y="-48924"/>
                    <a:pt x="1023805" y="29733"/>
                    <a:pt x="932037" y="37927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2" name="Group 1141">
              <a:extLst>
                <a:ext uri="{FF2B5EF4-FFF2-40B4-BE49-F238E27FC236}">
                  <a16:creationId xmlns:a16="http://schemas.microsoft.com/office/drawing/2014/main" id="{C3FDD8F9-67DB-BA8A-F6EE-8C5C878491B7}"/>
                </a:ext>
              </a:extLst>
            </p:cNvPr>
            <p:cNvGrpSpPr/>
            <p:nvPr/>
          </p:nvGrpSpPr>
          <p:grpSpPr>
            <a:xfrm>
              <a:off x="5089647" y="544654"/>
              <a:ext cx="511278" cy="511278"/>
              <a:chOff x="6990735" y="894735"/>
              <a:chExt cx="2134636" cy="2134636"/>
            </a:xfrm>
          </p:grpSpPr>
          <p:sp>
            <p:nvSpPr>
              <p:cNvPr id="1143" name="Oval 1142">
                <a:extLst>
                  <a:ext uri="{FF2B5EF4-FFF2-40B4-BE49-F238E27FC236}">
                    <a16:creationId xmlns:a16="http://schemas.microsoft.com/office/drawing/2014/main" id="{E26CDA36-1932-0BDB-E92D-A76676B0EF61}"/>
                  </a:ext>
                </a:extLst>
              </p:cNvPr>
              <p:cNvSpPr/>
              <p:nvPr/>
            </p:nvSpPr>
            <p:spPr>
              <a:xfrm>
                <a:off x="6990735" y="894735"/>
                <a:ext cx="2134636" cy="213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44" name="Group 1143">
                <a:extLst>
                  <a:ext uri="{FF2B5EF4-FFF2-40B4-BE49-F238E27FC236}">
                    <a16:creationId xmlns:a16="http://schemas.microsoft.com/office/drawing/2014/main" id="{800FCDBF-891C-111D-A7E0-F80AB7683CC9}"/>
                  </a:ext>
                </a:extLst>
              </p:cNvPr>
              <p:cNvGrpSpPr/>
              <p:nvPr/>
            </p:nvGrpSpPr>
            <p:grpSpPr>
              <a:xfrm>
                <a:off x="7544492" y="1415845"/>
                <a:ext cx="1027122" cy="324465"/>
                <a:chOff x="7555148" y="1415845"/>
                <a:chExt cx="1027122" cy="324465"/>
              </a:xfrm>
            </p:grpSpPr>
            <p:cxnSp>
              <p:nvCxnSpPr>
                <p:cNvPr id="1147" name="Straight Connector 1146">
                  <a:extLst>
                    <a:ext uri="{FF2B5EF4-FFF2-40B4-BE49-F238E27FC236}">
                      <a16:creationId xmlns:a16="http://schemas.microsoft.com/office/drawing/2014/main" id="{194C5F99-DF07-2832-49D8-B3995A531862}"/>
                    </a:ext>
                  </a:extLst>
                </p:cNvPr>
                <p:cNvCxnSpPr/>
                <p:nvPr/>
              </p:nvCxnSpPr>
              <p:spPr>
                <a:xfrm flipH="1">
                  <a:off x="7555148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8" name="Straight Connector 1147">
                  <a:extLst>
                    <a:ext uri="{FF2B5EF4-FFF2-40B4-BE49-F238E27FC236}">
                      <a16:creationId xmlns:a16="http://schemas.microsoft.com/office/drawing/2014/main" id="{698E61FE-C4DA-D669-CEDC-D2E3652901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3797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45" name="Straight Connector 1144">
                <a:extLst>
                  <a:ext uri="{FF2B5EF4-FFF2-40B4-BE49-F238E27FC236}">
                    <a16:creationId xmlns:a16="http://schemas.microsoft.com/office/drawing/2014/main" id="{BA35F46B-9D0D-954D-3BC1-626D2E696B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748" y="2418735"/>
                <a:ext cx="840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6" name="Arc 1145">
                <a:extLst>
                  <a:ext uri="{FF2B5EF4-FFF2-40B4-BE49-F238E27FC236}">
                    <a16:creationId xmlns:a16="http://schemas.microsoft.com/office/drawing/2014/main" id="{19AEB6D8-1669-4ABB-3AAA-7D21CFDA597F}"/>
                  </a:ext>
                </a:extLst>
              </p:cNvPr>
              <p:cNvSpPr/>
              <p:nvPr/>
            </p:nvSpPr>
            <p:spPr>
              <a:xfrm>
                <a:off x="7935441" y="1885402"/>
                <a:ext cx="245224" cy="245224"/>
              </a:xfrm>
              <a:prstGeom prst="arc">
                <a:avLst>
                  <a:gd name="adj1" fmla="val 1138535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94" name="Group 1193">
            <a:extLst>
              <a:ext uri="{FF2B5EF4-FFF2-40B4-BE49-F238E27FC236}">
                <a16:creationId xmlns:a16="http://schemas.microsoft.com/office/drawing/2014/main" id="{1C0DDB08-EEDE-F04F-B635-C0CE19539269}"/>
              </a:ext>
            </a:extLst>
          </p:cNvPr>
          <p:cNvGrpSpPr>
            <a:grpSpLocks noChangeAspect="1"/>
          </p:cNvGrpSpPr>
          <p:nvPr/>
        </p:nvGrpSpPr>
        <p:grpSpPr>
          <a:xfrm>
            <a:off x="2386652" y="117987"/>
            <a:ext cx="717150" cy="804672"/>
            <a:chOff x="6090022" y="117987"/>
            <a:chExt cx="2734120" cy="3067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58EE48CF-90C3-B333-9182-B31A602FCEAF}"/>
                </a:ext>
              </a:extLst>
            </p:cNvPr>
            <p:cNvSpPr/>
            <p:nvPr/>
          </p:nvSpPr>
          <p:spPr>
            <a:xfrm>
              <a:off x="6090022" y="3029371"/>
              <a:ext cx="2734120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F67C757D-5B6A-7119-5FB7-37FDE2776220}"/>
                </a:ext>
              </a:extLst>
            </p:cNvPr>
            <p:cNvSpPr/>
            <p:nvPr/>
          </p:nvSpPr>
          <p:spPr>
            <a:xfrm rot="16200000">
              <a:off x="6104689" y="1598773"/>
              <a:ext cx="2704785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84705240-926D-54D0-37BF-D414FB4DDC08}"/>
                </a:ext>
              </a:extLst>
            </p:cNvPr>
            <p:cNvSpPr/>
            <p:nvPr/>
          </p:nvSpPr>
          <p:spPr>
            <a:xfrm>
              <a:off x="7378877" y="168175"/>
              <a:ext cx="1203158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8" name="Straight Connector 1157">
              <a:extLst>
                <a:ext uri="{FF2B5EF4-FFF2-40B4-BE49-F238E27FC236}">
                  <a16:creationId xmlns:a16="http://schemas.microsoft.com/office/drawing/2014/main" id="{2274E51E-342C-48B7-D318-C7F242017C94}"/>
                </a:ext>
              </a:extLst>
            </p:cNvPr>
            <p:cNvCxnSpPr>
              <a:cxnSpLocks/>
            </p:cNvCxnSpPr>
            <p:nvPr/>
          </p:nvCxnSpPr>
          <p:spPr>
            <a:xfrm>
              <a:off x="8323419" y="117987"/>
              <a:ext cx="0" cy="481781"/>
            </a:xfrm>
            <a:prstGeom prst="line">
              <a:avLst/>
            </a:prstGeom>
            <a:ln w="76200">
              <a:solidFill>
                <a:srgbClr val="6441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17F5A6E5-C128-2348-1475-61E37A8323DD}"/>
                </a:ext>
              </a:extLst>
            </p:cNvPr>
            <p:cNvSpPr/>
            <p:nvPr/>
          </p:nvSpPr>
          <p:spPr>
            <a:xfrm>
              <a:off x="8203310" y="599768"/>
              <a:ext cx="240218" cy="377507"/>
            </a:xfrm>
            <a:custGeom>
              <a:avLst/>
              <a:gdLst>
                <a:gd name="connsiteX0" fmla="*/ 932037 w 2260461"/>
                <a:gd name="connsiteY0" fmla="*/ 37927 h 3552359"/>
                <a:gd name="connsiteX1" fmla="*/ 745224 w 2260461"/>
                <a:gd name="connsiteY1" fmla="*/ 96921 h 3552359"/>
                <a:gd name="connsiteX2" fmla="*/ 568243 w 2260461"/>
                <a:gd name="connsiteY2" fmla="*/ 588534 h 3552359"/>
                <a:gd name="connsiteX3" fmla="*/ 174953 w 2260461"/>
                <a:gd name="connsiteY3" fmla="*/ 1473437 h 3552359"/>
                <a:gd name="connsiteX4" fmla="*/ 37301 w 2260461"/>
                <a:gd name="connsiteY4" fmla="*/ 2663140 h 3552359"/>
                <a:gd name="connsiteX5" fmla="*/ 833714 w 2260461"/>
                <a:gd name="connsiteY5" fmla="*/ 3430056 h 3552359"/>
                <a:gd name="connsiteX6" fmla="*/ 1492475 w 2260461"/>
                <a:gd name="connsiteY6" fmla="*/ 3459553 h 3552359"/>
                <a:gd name="connsiteX7" fmla="*/ 2151237 w 2260461"/>
                <a:gd name="connsiteY7" fmla="*/ 2535321 h 3552359"/>
                <a:gd name="connsiteX8" fmla="*/ 2229895 w 2260461"/>
                <a:gd name="connsiteY8" fmla="*/ 1552095 h 3552359"/>
                <a:gd name="connsiteX9" fmla="*/ 1836605 w 2260461"/>
                <a:gd name="connsiteY9" fmla="*/ 627863 h 3552359"/>
                <a:gd name="connsiteX10" fmla="*/ 1295830 w 2260461"/>
                <a:gd name="connsiteY10" fmla="*/ 47760 h 3552359"/>
                <a:gd name="connsiteX11" fmla="*/ 932037 w 2260461"/>
                <a:gd name="connsiteY11" fmla="*/ 37927 h 35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0461" h="3552359">
                  <a:moveTo>
                    <a:pt x="932037" y="37927"/>
                  </a:moveTo>
                  <a:cubicBezTo>
                    <a:pt x="840269" y="46121"/>
                    <a:pt x="805856" y="5153"/>
                    <a:pt x="745224" y="96921"/>
                  </a:cubicBezTo>
                  <a:cubicBezTo>
                    <a:pt x="684592" y="188689"/>
                    <a:pt x="663288" y="359115"/>
                    <a:pt x="568243" y="588534"/>
                  </a:cubicBezTo>
                  <a:cubicBezTo>
                    <a:pt x="473198" y="817953"/>
                    <a:pt x="263443" y="1127669"/>
                    <a:pt x="174953" y="1473437"/>
                  </a:cubicBezTo>
                  <a:cubicBezTo>
                    <a:pt x="86463" y="1819205"/>
                    <a:pt x="-72492" y="2337037"/>
                    <a:pt x="37301" y="2663140"/>
                  </a:cubicBezTo>
                  <a:cubicBezTo>
                    <a:pt x="147094" y="2989243"/>
                    <a:pt x="591185" y="3297321"/>
                    <a:pt x="833714" y="3430056"/>
                  </a:cubicBezTo>
                  <a:cubicBezTo>
                    <a:pt x="1076243" y="3562791"/>
                    <a:pt x="1272888" y="3608675"/>
                    <a:pt x="1492475" y="3459553"/>
                  </a:cubicBezTo>
                  <a:cubicBezTo>
                    <a:pt x="1712062" y="3310431"/>
                    <a:pt x="2028334" y="2853231"/>
                    <a:pt x="2151237" y="2535321"/>
                  </a:cubicBezTo>
                  <a:cubicBezTo>
                    <a:pt x="2274140" y="2217411"/>
                    <a:pt x="2282334" y="1870004"/>
                    <a:pt x="2229895" y="1552095"/>
                  </a:cubicBezTo>
                  <a:cubicBezTo>
                    <a:pt x="2177456" y="1234186"/>
                    <a:pt x="1992283" y="878586"/>
                    <a:pt x="1836605" y="627863"/>
                  </a:cubicBezTo>
                  <a:cubicBezTo>
                    <a:pt x="1680928" y="377141"/>
                    <a:pt x="1444953" y="144444"/>
                    <a:pt x="1295830" y="47760"/>
                  </a:cubicBezTo>
                  <a:cubicBezTo>
                    <a:pt x="1146707" y="-48924"/>
                    <a:pt x="1023805" y="29733"/>
                    <a:pt x="932037" y="37927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0" name="Group 1159">
              <a:extLst>
                <a:ext uri="{FF2B5EF4-FFF2-40B4-BE49-F238E27FC236}">
                  <a16:creationId xmlns:a16="http://schemas.microsoft.com/office/drawing/2014/main" id="{1F73F50D-35C2-FD48-8166-8BFCC0D0C27B}"/>
                </a:ext>
              </a:extLst>
            </p:cNvPr>
            <p:cNvGrpSpPr/>
            <p:nvPr/>
          </p:nvGrpSpPr>
          <p:grpSpPr>
            <a:xfrm>
              <a:off x="8070757" y="544654"/>
              <a:ext cx="511278" cy="511278"/>
              <a:chOff x="6990735" y="894735"/>
              <a:chExt cx="2134636" cy="2134636"/>
            </a:xfrm>
          </p:grpSpPr>
          <p:sp>
            <p:nvSpPr>
              <p:cNvPr id="1161" name="Oval 1160">
                <a:extLst>
                  <a:ext uri="{FF2B5EF4-FFF2-40B4-BE49-F238E27FC236}">
                    <a16:creationId xmlns:a16="http://schemas.microsoft.com/office/drawing/2014/main" id="{54CDE02A-ADA8-225D-9771-21BF795C7F3D}"/>
                  </a:ext>
                </a:extLst>
              </p:cNvPr>
              <p:cNvSpPr/>
              <p:nvPr/>
            </p:nvSpPr>
            <p:spPr>
              <a:xfrm>
                <a:off x="6990735" y="894735"/>
                <a:ext cx="2134636" cy="213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62" name="Group 1161">
                <a:extLst>
                  <a:ext uri="{FF2B5EF4-FFF2-40B4-BE49-F238E27FC236}">
                    <a16:creationId xmlns:a16="http://schemas.microsoft.com/office/drawing/2014/main" id="{EC3D872B-D245-90F8-0183-D7644036D81B}"/>
                  </a:ext>
                </a:extLst>
              </p:cNvPr>
              <p:cNvGrpSpPr/>
              <p:nvPr/>
            </p:nvGrpSpPr>
            <p:grpSpPr>
              <a:xfrm>
                <a:off x="7544492" y="1415845"/>
                <a:ext cx="1027122" cy="324465"/>
                <a:chOff x="7555148" y="1415845"/>
                <a:chExt cx="1027122" cy="324465"/>
              </a:xfrm>
            </p:grpSpPr>
            <p:cxnSp>
              <p:nvCxnSpPr>
                <p:cNvPr id="1165" name="Straight Connector 1164">
                  <a:extLst>
                    <a:ext uri="{FF2B5EF4-FFF2-40B4-BE49-F238E27FC236}">
                      <a16:creationId xmlns:a16="http://schemas.microsoft.com/office/drawing/2014/main" id="{8102946E-2FE3-76CC-6F5E-706B0A0544F2}"/>
                    </a:ext>
                  </a:extLst>
                </p:cNvPr>
                <p:cNvCxnSpPr/>
                <p:nvPr/>
              </p:nvCxnSpPr>
              <p:spPr>
                <a:xfrm flipH="1">
                  <a:off x="7555148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6" name="Straight Connector 1165">
                  <a:extLst>
                    <a:ext uri="{FF2B5EF4-FFF2-40B4-BE49-F238E27FC236}">
                      <a16:creationId xmlns:a16="http://schemas.microsoft.com/office/drawing/2014/main" id="{D2CD638F-2E04-6B77-1597-ED4C9CF10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3797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3" name="Straight Connector 1162">
                <a:extLst>
                  <a:ext uri="{FF2B5EF4-FFF2-40B4-BE49-F238E27FC236}">
                    <a16:creationId xmlns:a16="http://schemas.microsoft.com/office/drawing/2014/main" id="{A32C4410-2324-FEED-518E-81EB0F461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748" y="2418735"/>
                <a:ext cx="840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4" name="Arc 1163">
                <a:extLst>
                  <a:ext uri="{FF2B5EF4-FFF2-40B4-BE49-F238E27FC236}">
                    <a16:creationId xmlns:a16="http://schemas.microsoft.com/office/drawing/2014/main" id="{69118CA8-8B72-7216-9C15-F080F95AAC1D}"/>
                  </a:ext>
                </a:extLst>
              </p:cNvPr>
              <p:cNvSpPr/>
              <p:nvPr/>
            </p:nvSpPr>
            <p:spPr>
              <a:xfrm>
                <a:off x="7935441" y="1885402"/>
                <a:ext cx="245224" cy="245224"/>
              </a:xfrm>
              <a:prstGeom prst="arc">
                <a:avLst>
                  <a:gd name="adj1" fmla="val 1138535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69" name="Straight Connector 1168">
              <a:extLst>
                <a:ext uri="{FF2B5EF4-FFF2-40B4-BE49-F238E27FC236}">
                  <a16:creationId xmlns:a16="http://schemas.microsoft.com/office/drawing/2014/main" id="{058E8E38-12EF-67BA-9273-DC2931ED44F8}"/>
                </a:ext>
              </a:extLst>
            </p:cNvPr>
            <p:cNvCxnSpPr>
              <a:cxnSpLocks/>
            </p:cNvCxnSpPr>
            <p:nvPr/>
          </p:nvCxnSpPr>
          <p:spPr>
            <a:xfrm>
              <a:off x="8323419" y="1055932"/>
              <a:ext cx="0" cy="35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5" name="Group 1194">
            <a:extLst>
              <a:ext uri="{FF2B5EF4-FFF2-40B4-BE49-F238E27FC236}">
                <a16:creationId xmlns:a16="http://schemas.microsoft.com/office/drawing/2014/main" id="{AF8B7B02-20B7-0EB1-04DF-72B91A43375D}"/>
              </a:ext>
            </a:extLst>
          </p:cNvPr>
          <p:cNvGrpSpPr>
            <a:grpSpLocks noChangeAspect="1"/>
          </p:cNvGrpSpPr>
          <p:nvPr/>
        </p:nvGrpSpPr>
        <p:grpSpPr>
          <a:xfrm>
            <a:off x="3445009" y="117987"/>
            <a:ext cx="717150" cy="804672"/>
            <a:chOff x="9045724" y="117987"/>
            <a:chExt cx="2734120" cy="3067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B3D4795F-D324-F424-4CCF-710C290AC136}"/>
                </a:ext>
              </a:extLst>
            </p:cNvPr>
            <p:cNvSpPr/>
            <p:nvPr/>
          </p:nvSpPr>
          <p:spPr>
            <a:xfrm>
              <a:off x="9045724" y="3029371"/>
              <a:ext cx="2734120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58B03949-B72B-B08C-FC23-83F73C945C85}"/>
                </a:ext>
              </a:extLst>
            </p:cNvPr>
            <p:cNvSpPr/>
            <p:nvPr/>
          </p:nvSpPr>
          <p:spPr>
            <a:xfrm rot="16200000">
              <a:off x="9060391" y="1598773"/>
              <a:ext cx="2704785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F1303580-AB53-BF9D-4131-6E8CA67CDA3D}"/>
                </a:ext>
              </a:extLst>
            </p:cNvPr>
            <p:cNvSpPr/>
            <p:nvPr/>
          </p:nvSpPr>
          <p:spPr>
            <a:xfrm>
              <a:off x="10334579" y="168175"/>
              <a:ext cx="1203158" cy="1564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6" name="Straight Connector 1175">
              <a:extLst>
                <a:ext uri="{FF2B5EF4-FFF2-40B4-BE49-F238E27FC236}">
                  <a16:creationId xmlns:a16="http://schemas.microsoft.com/office/drawing/2014/main" id="{C94AA95E-4764-17F3-9F99-0743CF455AF7}"/>
                </a:ext>
              </a:extLst>
            </p:cNvPr>
            <p:cNvCxnSpPr>
              <a:cxnSpLocks/>
            </p:cNvCxnSpPr>
            <p:nvPr/>
          </p:nvCxnSpPr>
          <p:spPr>
            <a:xfrm>
              <a:off x="11279121" y="117987"/>
              <a:ext cx="0" cy="481781"/>
            </a:xfrm>
            <a:prstGeom prst="line">
              <a:avLst/>
            </a:prstGeom>
            <a:ln w="76200">
              <a:solidFill>
                <a:srgbClr val="6441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6FB08E06-110A-468A-16FC-E92E5862B52B}"/>
                </a:ext>
              </a:extLst>
            </p:cNvPr>
            <p:cNvSpPr/>
            <p:nvPr/>
          </p:nvSpPr>
          <p:spPr>
            <a:xfrm>
              <a:off x="11159012" y="599768"/>
              <a:ext cx="240218" cy="377507"/>
            </a:xfrm>
            <a:custGeom>
              <a:avLst/>
              <a:gdLst>
                <a:gd name="connsiteX0" fmla="*/ 932037 w 2260461"/>
                <a:gd name="connsiteY0" fmla="*/ 37927 h 3552359"/>
                <a:gd name="connsiteX1" fmla="*/ 745224 w 2260461"/>
                <a:gd name="connsiteY1" fmla="*/ 96921 h 3552359"/>
                <a:gd name="connsiteX2" fmla="*/ 568243 w 2260461"/>
                <a:gd name="connsiteY2" fmla="*/ 588534 h 3552359"/>
                <a:gd name="connsiteX3" fmla="*/ 174953 w 2260461"/>
                <a:gd name="connsiteY3" fmla="*/ 1473437 h 3552359"/>
                <a:gd name="connsiteX4" fmla="*/ 37301 w 2260461"/>
                <a:gd name="connsiteY4" fmla="*/ 2663140 h 3552359"/>
                <a:gd name="connsiteX5" fmla="*/ 833714 w 2260461"/>
                <a:gd name="connsiteY5" fmla="*/ 3430056 h 3552359"/>
                <a:gd name="connsiteX6" fmla="*/ 1492475 w 2260461"/>
                <a:gd name="connsiteY6" fmla="*/ 3459553 h 3552359"/>
                <a:gd name="connsiteX7" fmla="*/ 2151237 w 2260461"/>
                <a:gd name="connsiteY7" fmla="*/ 2535321 h 3552359"/>
                <a:gd name="connsiteX8" fmla="*/ 2229895 w 2260461"/>
                <a:gd name="connsiteY8" fmla="*/ 1552095 h 3552359"/>
                <a:gd name="connsiteX9" fmla="*/ 1836605 w 2260461"/>
                <a:gd name="connsiteY9" fmla="*/ 627863 h 3552359"/>
                <a:gd name="connsiteX10" fmla="*/ 1295830 w 2260461"/>
                <a:gd name="connsiteY10" fmla="*/ 47760 h 3552359"/>
                <a:gd name="connsiteX11" fmla="*/ 932037 w 2260461"/>
                <a:gd name="connsiteY11" fmla="*/ 37927 h 35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0461" h="3552359">
                  <a:moveTo>
                    <a:pt x="932037" y="37927"/>
                  </a:moveTo>
                  <a:cubicBezTo>
                    <a:pt x="840269" y="46121"/>
                    <a:pt x="805856" y="5153"/>
                    <a:pt x="745224" y="96921"/>
                  </a:cubicBezTo>
                  <a:cubicBezTo>
                    <a:pt x="684592" y="188689"/>
                    <a:pt x="663288" y="359115"/>
                    <a:pt x="568243" y="588534"/>
                  </a:cubicBezTo>
                  <a:cubicBezTo>
                    <a:pt x="473198" y="817953"/>
                    <a:pt x="263443" y="1127669"/>
                    <a:pt x="174953" y="1473437"/>
                  </a:cubicBezTo>
                  <a:cubicBezTo>
                    <a:pt x="86463" y="1819205"/>
                    <a:pt x="-72492" y="2337037"/>
                    <a:pt x="37301" y="2663140"/>
                  </a:cubicBezTo>
                  <a:cubicBezTo>
                    <a:pt x="147094" y="2989243"/>
                    <a:pt x="591185" y="3297321"/>
                    <a:pt x="833714" y="3430056"/>
                  </a:cubicBezTo>
                  <a:cubicBezTo>
                    <a:pt x="1076243" y="3562791"/>
                    <a:pt x="1272888" y="3608675"/>
                    <a:pt x="1492475" y="3459553"/>
                  </a:cubicBezTo>
                  <a:cubicBezTo>
                    <a:pt x="1712062" y="3310431"/>
                    <a:pt x="2028334" y="2853231"/>
                    <a:pt x="2151237" y="2535321"/>
                  </a:cubicBezTo>
                  <a:cubicBezTo>
                    <a:pt x="2274140" y="2217411"/>
                    <a:pt x="2282334" y="1870004"/>
                    <a:pt x="2229895" y="1552095"/>
                  </a:cubicBezTo>
                  <a:cubicBezTo>
                    <a:pt x="2177456" y="1234186"/>
                    <a:pt x="1992283" y="878586"/>
                    <a:pt x="1836605" y="627863"/>
                  </a:cubicBezTo>
                  <a:cubicBezTo>
                    <a:pt x="1680928" y="377141"/>
                    <a:pt x="1444953" y="144444"/>
                    <a:pt x="1295830" y="47760"/>
                  </a:cubicBezTo>
                  <a:cubicBezTo>
                    <a:pt x="1146707" y="-48924"/>
                    <a:pt x="1023805" y="29733"/>
                    <a:pt x="932037" y="37927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8" name="Group 1177">
              <a:extLst>
                <a:ext uri="{FF2B5EF4-FFF2-40B4-BE49-F238E27FC236}">
                  <a16:creationId xmlns:a16="http://schemas.microsoft.com/office/drawing/2014/main" id="{A846967F-C122-510D-AD53-A1F3FF57D668}"/>
                </a:ext>
              </a:extLst>
            </p:cNvPr>
            <p:cNvGrpSpPr/>
            <p:nvPr/>
          </p:nvGrpSpPr>
          <p:grpSpPr>
            <a:xfrm>
              <a:off x="11026459" y="544654"/>
              <a:ext cx="511278" cy="511278"/>
              <a:chOff x="6990735" y="894735"/>
              <a:chExt cx="2134636" cy="2134636"/>
            </a:xfrm>
          </p:grpSpPr>
          <p:sp>
            <p:nvSpPr>
              <p:cNvPr id="1179" name="Oval 1178">
                <a:extLst>
                  <a:ext uri="{FF2B5EF4-FFF2-40B4-BE49-F238E27FC236}">
                    <a16:creationId xmlns:a16="http://schemas.microsoft.com/office/drawing/2014/main" id="{AB0FB3A8-4D87-4C9D-6432-0515B6BC2EC1}"/>
                  </a:ext>
                </a:extLst>
              </p:cNvPr>
              <p:cNvSpPr/>
              <p:nvPr/>
            </p:nvSpPr>
            <p:spPr>
              <a:xfrm>
                <a:off x="6990735" y="894735"/>
                <a:ext cx="2134636" cy="213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80" name="Group 1179">
                <a:extLst>
                  <a:ext uri="{FF2B5EF4-FFF2-40B4-BE49-F238E27FC236}">
                    <a16:creationId xmlns:a16="http://schemas.microsoft.com/office/drawing/2014/main" id="{76200859-64DE-C45A-7D98-A53D39E6ADBC}"/>
                  </a:ext>
                </a:extLst>
              </p:cNvPr>
              <p:cNvGrpSpPr/>
              <p:nvPr/>
            </p:nvGrpSpPr>
            <p:grpSpPr>
              <a:xfrm>
                <a:off x="7544492" y="1415845"/>
                <a:ext cx="1027122" cy="324465"/>
                <a:chOff x="7555148" y="1415845"/>
                <a:chExt cx="1027122" cy="324465"/>
              </a:xfrm>
            </p:grpSpPr>
            <p:cxnSp>
              <p:nvCxnSpPr>
                <p:cNvPr id="1183" name="Straight Connector 1182">
                  <a:extLst>
                    <a:ext uri="{FF2B5EF4-FFF2-40B4-BE49-F238E27FC236}">
                      <a16:creationId xmlns:a16="http://schemas.microsoft.com/office/drawing/2014/main" id="{1F2A19EF-7072-9AE2-097D-59A92236224E}"/>
                    </a:ext>
                  </a:extLst>
                </p:cNvPr>
                <p:cNvCxnSpPr/>
                <p:nvPr/>
              </p:nvCxnSpPr>
              <p:spPr>
                <a:xfrm flipH="1">
                  <a:off x="7555148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>
                  <a:extLst>
                    <a:ext uri="{FF2B5EF4-FFF2-40B4-BE49-F238E27FC236}">
                      <a16:creationId xmlns:a16="http://schemas.microsoft.com/office/drawing/2014/main" id="{C63A03A7-95B3-AC04-DF0C-04434CE72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3797" y="1415845"/>
                  <a:ext cx="308473" cy="3244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ABC38961-2FC1-4929-FE8E-F04B90469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748" y="2418735"/>
                <a:ext cx="840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2" name="Arc 1181">
                <a:extLst>
                  <a:ext uri="{FF2B5EF4-FFF2-40B4-BE49-F238E27FC236}">
                    <a16:creationId xmlns:a16="http://schemas.microsoft.com/office/drawing/2014/main" id="{8DF6949E-BF89-F662-7BED-31738792D5EE}"/>
                  </a:ext>
                </a:extLst>
              </p:cNvPr>
              <p:cNvSpPr/>
              <p:nvPr/>
            </p:nvSpPr>
            <p:spPr>
              <a:xfrm>
                <a:off x="7935441" y="1885402"/>
                <a:ext cx="245224" cy="245224"/>
              </a:xfrm>
              <a:prstGeom prst="arc">
                <a:avLst>
                  <a:gd name="adj1" fmla="val 1138535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85" name="Straight Connector 1184">
              <a:extLst>
                <a:ext uri="{FF2B5EF4-FFF2-40B4-BE49-F238E27FC236}">
                  <a16:creationId xmlns:a16="http://schemas.microsoft.com/office/drawing/2014/main" id="{652A35F6-FB6E-6459-5AD6-577D561B6237}"/>
                </a:ext>
              </a:extLst>
            </p:cNvPr>
            <p:cNvCxnSpPr/>
            <p:nvPr/>
          </p:nvCxnSpPr>
          <p:spPr>
            <a:xfrm flipH="1" flipV="1">
              <a:off x="10787577" y="1199534"/>
              <a:ext cx="490554" cy="216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Straight Connector 1186">
              <a:extLst>
                <a:ext uri="{FF2B5EF4-FFF2-40B4-BE49-F238E27FC236}">
                  <a16:creationId xmlns:a16="http://schemas.microsoft.com/office/drawing/2014/main" id="{A41D2BAA-6E1A-8DCB-73CB-56399BF78682}"/>
                </a:ext>
              </a:extLst>
            </p:cNvPr>
            <p:cNvCxnSpPr>
              <a:cxnSpLocks/>
            </p:cNvCxnSpPr>
            <p:nvPr/>
          </p:nvCxnSpPr>
          <p:spPr>
            <a:xfrm>
              <a:off x="11279121" y="1055932"/>
              <a:ext cx="0" cy="35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767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7EC42F-FA3E-EF0C-79A9-CEA39B986A4A}"/>
              </a:ext>
            </a:extLst>
          </p:cNvPr>
          <p:cNvSpPr/>
          <p:nvPr/>
        </p:nvSpPr>
        <p:spPr>
          <a:xfrm>
            <a:off x="135119" y="1313921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1C9359-D253-3E27-8BDA-C843F4FE8877}"/>
              </a:ext>
            </a:extLst>
          </p:cNvPr>
          <p:cNvSpPr/>
          <p:nvPr/>
        </p:nvSpPr>
        <p:spPr>
          <a:xfrm>
            <a:off x="1045433" y="1310224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10F22E-482A-2122-8B24-D68222F18A7D}"/>
              </a:ext>
            </a:extLst>
          </p:cNvPr>
          <p:cNvSpPr/>
          <p:nvPr/>
        </p:nvSpPr>
        <p:spPr>
          <a:xfrm>
            <a:off x="1955747" y="1306527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7EA238-E233-4316-7B42-70075A810203}"/>
              </a:ext>
            </a:extLst>
          </p:cNvPr>
          <p:cNvSpPr/>
          <p:nvPr/>
        </p:nvSpPr>
        <p:spPr>
          <a:xfrm>
            <a:off x="2866061" y="1302830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E95A0E-CF6D-D25B-FC84-2E5495262CDF}"/>
              </a:ext>
            </a:extLst>
          </p:cNvPr>
          <p:cNvSpPr/>
          <p:nvPr/>
        </p:nvSpPr>
        <p:spPr>
          <a:xfrm>
            <a:off x="3776375" y="1299133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2BBA2C-8124-F229-5EEC-6A1A38C301E6}"/>
              </a:ext>
            </a:extLst>
          </p:cNvPr>
          <p:cNvSpPr/>
          <p:nvPr/>
        </p:nvSpPr>
        <p:spPr>
          <a:xfrm>
            <a:off x="4686689" y="1295436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F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7A5A12-A3F7-E3EA-E127-2B3E36BB999E}"/>
              </a:ext>
            </a:extLst>
          </p:cNvPr>
          <p:cNvSpPr/>
          <p:nvPr/>
        </p:nvSpPr>
        <p:spPr>
          <a:xfrm>
            <a:off x="5597003" y="1291739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EAE8A4-C423-B5E6-98CE-D2F6DBFCCB5A}"/>
              </a:ext>
            </a:extLst>
          </p:cNvPr>
          <p:cNvSpPr/>
          <p:nvPr/>
        </p:nvSpPr>
        <p:spPr>
          <a:xfrm>
            <a:off x="6507317" y="1288042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1DCCF3-D58A-4C33-925A-07EC171F869A}"/>
              </a:ext>
            </a:extLst>
          </p:cNvPr>
          <p:cNvSpPr/>
          <p:nvPr/>
        </p:nvSpPr>
        <p:spPr>
          <a:xfrm>
            <a:off x="7417631" y="1284345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07A9A6-6173-1E61-DA1F-22D08C02369B}"/>
              </a:ext>
            </a:extLst>
          </p:cNvPr>
          <p:cNvSpPr/>
          <p:nvPr/>
        </p:nvSpPr>
        <p:spPr>
          <a:xfrm>
            <a:off x="8327945" y="1280648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J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9B3CCB-CE21-65DA-7561-978577D3C88D}"/>
              </a:ext>
            </a:extLst>
          </p:cNvPr>
          <p:cNvSpPr/>
          <p:nvPr/>
        </p:nvSpPr>
        <p:spPr>
          <a:xfrm>
            <a:off x="9238259" y="1276951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324A9E-8333-A566-9667-568097E6C8C2}"/>
              </a:ext>
            </a:extLst>
          </p:cNvPr>
          <p:cNvSpPr/>
          <p:nvPr/>
        </p:nvSpPr>
        <p:spPr>
          <a:xfrm>
            <a:off x="10148573" y="1273254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0F54D6-4D5A-C017-36B9-8FAF1D0B9A88}"/>
              </a:ext>
            </a:extLst>
          </p:cNvPr>
          <p:cNvSpPr/>
          <p:nvPr/>
        </p:nvSpPr>
        <p:spPr>
          <a:xfrm>
            <a:off x="11058883" y="1269557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2CA67D8-6BC6-2820-D5EC-35467B96F582}"/>
              </a:ext>
            </a:extLst>
          </p:cNvPr>
          <p:cNvSpPr/>
          <p:nvPr/>
        </p:nvSpPr>
        <p:spPr>
          <a:xfrm>
            <a:off x="135119" y="3590676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FF8295A-98A2-A858-DA85-4A8BFFD76811}"/>
              </a:ext>
            </a:extLst>
          </p:cNvPr>
          <p:cNvSpPr/>
          <p:nvPr/>
        </p:nvSpPr>
        <p:spPr>
          <a:xfrm>
            <a:off x="1045433" y="3594373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70A090-6A9A-0297-5EE2-D66DB9CA5902}"/>
              </a:ext>
            </a:extLst>
          </p:cNvPr>
          <p:cNvSpPr/>
          <p:nvPr/>
        </p:nvSpPr>
        <p:spPr>
          <a:xfrm>
            <a:off x="1955747" y="3590676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7E1C02-E823-C582-47AD-E73B7CEB69AC}"/>
              </a:ext>
            </a:extLst>
          </p:cNvPr>
          <p:cNvSpPr/>
          <p:nvPr/>
        </p:nvSpPr>
        <p:spPr>
          <a:xfrm>
            <a:off x="2866061" y="3586979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Q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716F8C-5DE1-AC88-5C4C-8D8D716773EE}"/>
              </a:ext>
            </a:extLst>
          </p:cNvPr>
          <p:cNvSpPr/>
          <p:nvPr/>
        </p:nvSpPr>
        <p:spPr>
          <a:xfrm>
            <a:off x="3776375" y="3583282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DA10BE4-BB83-CF08-8134-4BC5647C7484}"/>
              </a:ext>
            </a:extLst>
          </p:cNvPr>
          <p:cNvSpPr/>
          <p:nvPr/>
        </p:nvSpPr>
        <p:spPr>
          <a:xfrm>
            <a:off x="4686689" y="3579585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91D215-2131-4BA9-FEB2-C0D6C0155EBB}"/>
              </a:ext>
            </a:extLst>
          </p:cNvPr>
          <p:cNvSpPr/>
          <p:nvPr/>
        </p:nvSpPr>
        <p:spPr>
          <a:xfrm>
            <a:off x="5597003" y="3575888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8992EA-FB09-5654-1314-66F45EAF5CA3}"/>
              </a:ext>
            </a:extLst>
          </p:cNvPr>
          <p:cNvSpPr/>
          <p:nvPr/>
        </p:nvSpPr>
        <p:spPr>
          <a:xfrm>
            <a:off x="6507317" y="3572191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U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650B909-4B01-2D84-4D67-A7599AA4E01C}"/>
              </a:ext>
            </a:extLst>
          </p:cNvPr>
          <p:cNvSpPr/>
          <p:nvPr/>
        </p:nvSpPr>
        <p:spPr>
          <a:xfrm>
            <a:off x="7417631" y="3568494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V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D2F39F-8A39-0156-B947-684BAC9ADA8E}"/>
              </a:ext>
            </a:extLst>
          </p:cNvPr>
          <p:cNvSpPr/>
          <p:nvPr/>
        </p:nvSpPr>
        <p:spPr>
          <a:xfrm>
            <a:off x="8327945" y="3564797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W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08F3F43-6F1C-A349-5178-D2822147885D}"/>
              </a:ext>
            </a:extLst>
          </p:cNvPr>
          <p:cNvSpPr/>
          <p:nvPr/>
        </p:nvSpPr>
        <p:spPr>
          <a:xfrm>
            <a:off x="9238259" y="3561100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X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B68B392-20A7-9AAB-3AEA-DAC7B6E341C7}"/>
              </a:ext>
            </a:extLst>
          </p:cNvPr>
          <p:cNvSpPr/>
          <p:nvPr/>
        </p:nvSpPr>
        <p:spPr>
          <a:xfrm>
            <a:off x="10148573" y="3557403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955432E-E58D-4A9B-5100-A558F9CC3D73}"/>
              </a:ext>
            </a:extLst>
          </p:cNvPr>
          <p:cNvSpPr/>
          <p:nvPr/>
        </p:nvSpPr>
        <p:spPr>
          <a:xfrm>
            <a:off x="11058883" y="3553706"/>
            <a:ext cx="785021" cy="78502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Z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7AF4545-5771-F678-3D18-9862EE5523F9}"/>
              </a:ext>
            </a:extLst>
          </p:cNvPr>
          <p:cNvSpPr/>
          <p:nvPr/>
        </p:nvSpPr>
        <p:spPr>
          <a:xfrm>
            <a:off x="7678474" y="5041743"/>
            <a:ext cx="786384" cy="7863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20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984C6-95AD-BFF9-2AAC-77E4B782D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group of letters in different colors&#10;&#10;Description automatically generated">
            <a:extLst>
              <a:ext uri="{FF2B5EF4-FFF2-40B4-BE49-F238E27FC236}">
                <a16:creationId xmlns:a16="http://schemas.microsoft.com/office/drawing/2014/main" id="{EC4770AC-B6D4-1C12-BB2E-EECBC16D2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7" t="10609" r="82151" b="79211"/>
          <a:stretch>
            <a:fillRect/>
          </a:stretch>
        </p:blipFill>
        <p:spPr>
          <a:xfrm>
            <a:off x="412955" y="2730910"/>
            <a:ext cx="678397" cy="698090"/>
          </a:xfrm>
          <a:custGeom>
            <a:avLst/>
            <a:gdLst>
              <a:gd name="connsiteX0" fmla="*/ 0 w 678397"/>
              <a:gd name="connsiteY0" fmla="*/ 0 h 698090"/>
              <a:gd name="connsiteX1" fmla="*/ 678397 w 678397"/>
              <a:gd name="connsiteY1" fmla="*/ 0 h 698090"/>
              <a:gd name="connsiteX2" fmla="*/ 678397 w 678397"/>
              <a:gd name="connsiteY2" fmla="*/ 698090 h 698090"/>
              <a:gd name="connsiteX3" fmla="*/ 0 w 678397"/>
              <a:gd name="connsiteY3" fmla="*/ 698090 h 69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397" h="698090">
                <a:moveTo>
                  <a:pt x="0" y="0"/>
                </a:moveTo>
                <a:lnTo>
                  <a:pt x="678397" y="0"/>
                </a:lnTo>
                <a:lnTo>
                  <a:pt x="678397" y="698090"/>
                </a:lnTo>
                <a:lnTo>
                  <a:pt x="0" y="698090"/>
                </a:lnTo>
                <a:close/>
              </a:path>
            </a:pathLst>
          </a:custGeom>
          <a:noFill/>
        </p:spPr>
      </p:pic>
      <p:pic>
        <p:nvPicPr>
          <p:cNvPr id="41" name="Picture 40" descr="A group of letters in different colors&#10;&#10;Description automatically generated">
            <a:extLst>
              <a:ext uri="{FF2B5EF4-FFF2-40B4-BE49-F238E27FC236}">
                <a16:creationId xmlns:a16="http://schemas.microsoft.com/office/drawing/2014/main" id="{A906BEF7-81CE-064A-F11D-3DD2A9442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1" t="10757" r="67207" b="79063"/>
          <a:stretch>
            <a:fillRect/>
          </a:stretch>
        </p:blipFill>
        <p:spPr>
          <a:xfrm>
            <a:off x="1418141" y="2730910"/>
            <a:ext cx="678397" cy="698090"/>
          </a:xfrm>
          <a:custGeom>
            <a:avLst/>
            <a:gdLst>
              <a:gd name="connsiteX0" fmla="*/ 0 w 678397"/>
              <a:gd name="connsiteY0" fmla="*/ 0 h 698090"/>
              <a:gd name="connsiteX1" fmla="*/ 678397 w 678397"/>
              <a:gd name="connsiteY1" fmla="*/ 0 h 698090"/>
              <a:gd name="connsiteX2" fmla="*/ 678397 w 678397"/>
              <a:gd name="connsiteY2" fmla="*/ 698090 h 698090"/>
              <a:gd name="connsiteX3" fmla="*/ 0 w 678397"/>
              <a:gd name="connsiteY3" fmla="*/ 698090 h 69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397" h="698090">
                <a:moveTo>
                  <a:pt x="0" y="0"/>
                </a:moveTo>
                <a:lnTo>
                  <a:pt x="678397" y="0"/>
                </a:lnTo>
                <a:lnTo>
                  <a:pt x="678397" y="698090"/>
                </a:lnTo>
                <a:lnTo>
                  <a:pt x="0" y="698090"/>
                </a:lnTo>
                <a:close/>
              </a:path>
            </a:pathLst>
          </a:cu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587E28B-6FC8-A1C4-2BDD-DED1CB542912}"/>
              </a:ext>
            </a:extLst>
          </p:cNvPr>
          <p:cNvSpPr/>
          <p:nvPr/>
        </p:nvSpPr>
        <p:spPr>
          <a:xfrm>
            <a:off x="11016126" y="1920210"/>
            <a:ext cx="678397" cy="6980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group of letters in different colors&#10;&#10;Description automatically generated">
            <a:extLst>
              <a:ext uri="{FF2B5EF4-FFF2-40B4-BE49-F238E27FC236}">
                <a16:creationId xmlns:a16="http://schemas.microsoft.com/office/drawing/2014/main" id="{5D9C6A91-8775-AE53-9863-411152FDA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57" y="1143352"/>
            <a:ext cx="3666744" cy="3666744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CBEF7117-0E6A-8B09-18AA-A550064C4A10}"/>
              </a:ext>
            </a:extLst>
          </p:cNvPr>
          <p:cNvGrpSpPr/>
          <p:nvPr/>
        </p:nvGrpSpPr>
        <p:grpSpPr>
          <a:xfrm>
            <a:off x="2181308" y="1344398"/>
            <a:ext cx="965015" cy="363796"/>
            <a:chOff x="668594" y="141952"/>
            <a:chExt cx="2477729" cy="93406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793895C-8E9C-2575-B3E6-26C1D444CFE3}"/>
                </a:ext>
              </a:extLst>
            </p:cNvPr>
            <p:cNvSpPr/>
            <p:nvPr/>
          </p:nvSpPr>
          <p:spPr>
            <a:xfrm>
              <a:off x="668594" y="141952"/>
              <a:ext cx="2477729" cy="934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AB6C5FA-8691-29A5-9B92-3D835E8E5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153" y="219381"/>
              <a:ext cx="2335176" cy="796413"/>
            </a:xfrm>
            <a:prstGeom prst="roundRect">
              <a:avLst>
                <a:gd name="adj" fmla="val 50000"/>
              </a:avLst>
            </a:prstGeom>
            <a:solidFill>
              <a:srgbClr val="79003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Play Again!</a:t>
              </a:r>
            </a:p>
          </p:txBody>
        </p:sp>
      </p:grp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82D6FDF-BA5F-599A-E24F-C258211B2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554" y="1794457"/>
            <a:ext cx="966216" cy="364236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D1613C27-D25F-4F9D-6F05-ECC5768CD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327" y="2365150"/>
            <a:ext cx="96774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0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757A8-F06F-963A-614E-DD99D5D97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group of letters in different colors&#10;&#10;Description automatically generated">
            <a:extLst>
              <a:ext uri="{FF2B5EF4-FFF2-40B4-BE49-F238E27FC236}">
                <a16:creationId xmlns:a16="http://schemas.microsoft.com/office/drawing/2014/main" id="{A8C56A10-7D5A-3B7F-BFCB-CC5BACFEF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8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56</Words>
  <Application>Microsoft Office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Cavolini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 Chapa</dc:creator>
  <cp:lastModifiedBy>Joe Chapa</cp:lastModifiedBy>
  <cp:revision>3</cp:revision>
  <dcterms:created xsi:type="dcterms:W3CDTF">2024-12-15T12:16:14Z</dcterms:created>
  <dcterms:modified xsi:type="dcterms:W3CDTF">2024-12-17T20:28:28Z</dcterms:modified>
</cp:coreProperties>
</file>