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09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1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7152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5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20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814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2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9E94F3-523C-4C2C-A0D5-218CCB0C3D2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5E471D-41E6-4705-9D69-0620E3271B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200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robischon/wikipedia-movie-plots/version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08A5-1680-41FC-97BF-AE66783B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Intermediate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C8A5-CE0A-423C-A834-3ADA8CF6D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Chaphiv</a:t>
            </a:r>
          </a:p>
        </p:txBody>
      </p:sp>
    </p:spTree>
    <p:extLst>
      <p:ext uri="{BB962C8B-B14F-4D97-AF65-F5344CB8AC3E}">
        <p14:creationId xmlns:p14="http://schemas.microsoft.com/office/powerpoint/2010/main" val="26897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EB69-C645-4A7B-86E7-FEAD7063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589-8DD2-44F8-87F3-E65911FD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076F-0AF4-42FE-88DA-46DF014F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947ED-11B9-4908-8C59-D086509C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 of the project is to create a classification model using natural language processing that could accurately categorize a movie’s genre based on a plot description.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8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7FE-0ABA-4860-80ED-954DF2A1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A1E9-FBDA-49CB-8F40-A1DAF6CD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Wikipedia Movie Plots</a:t>
            </a:r>
            <a:r>
              <a:rPr lang="en-US" dirty="0"/>
              <a:t> from Kaggle.com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i="1" u="sng" dirty="0">
                <a:hlinkClick r:id="rId2"/>
              </a:rPr>
              <a:t>https://www.kaggle.com/jrobischon/wikipedia-movie-plots/version/1</a:t>
            </a:r>
            <a:endParaRPr lang="en-US" sz="2000" i="1" u="sng" dirty="0"/>
          </a:p>
          <a:p>
            <a:r>
              <a:rPr lang="en-US" sz="2000" dirty="0"/>
              <a:t>8 columns/Features</a:t>
            </a:r>
          </a:p>
          <a:p>
            <a:pPr lvl="1"/>
            <a:r>
              <a:rPr lang="en-US" sz="1600" dirty="0"/>
              <a:t>Release year</a:t>
            </a:r>
          </a:p>
          <a:p>
            <a:pPr lvl="1"/>
            <a:r>
              <a:rPr lang="en-US" sz="1600" dirty="0"/>
              <a:t>Title</a:t>
            </a:r>
          </a:p>
          <a:p>
            <a:pPr lvl="1"/>
            <a:r>
              <a:rPr lang="en-US" sz="1600" dirty="0"/>
              <a:t>Origin/ethnicity of movie</a:t>
            </a:r>
          </a:p>
          <a:p>
            <a:pPr lvl="1"/>
            <a:r>
              <a:rPr lang="en-US" sz="1600" dirty="0"/>
              <a:t>Director</a:t>
            </a:r>
          </a:p>
          <a:p>
            <a:pPr lvl="1"/>
            <a:r>
              <a:rPr lang="en-US" sz="1600" dirty="0"/>
              <a:t>list of main actors/actresses</a:t>
            </a:r>
          </a:p>
          <a:p>
            <a:pPr lvl="1"/>
            <a:r>
              <a:rPr lang="en-US" sz="1600" b="1" dirty="0"/>
              <a:t>Genre</a:t>
            </a:r>
          </a:p>
          <a:p>
            <a:pPr lvl="1"/>
            <a:r>
              <a:rPr lang="en-US" sz="1600" dirty="0"/>
              <a:t>Wiki page link</a:t>
            </a:r>
          </a:p>
          <a:p>
            <a:pPr lvl="1"/>
            <a:r>
              <a:rPr lang="en-US" sz="1600" b="1" dirty="0"/>
              <a:t>Plot</a:t>
            </a:r>
          </a:p>
          <a:p>
            <a:r>
              <a:rPr lang="en-US" sz="2000" dirty="0"/>
              <a:t>Movies from 1903-2017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69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8CF7-815F-4B0D-8BCB-B36DB463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66D4-4695-44B7-B63F-EA915E2B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 has 34,886 records</a:t>
            </a:r>
          </a:p>
          <a:p>
            <a:pPr lvl="1"/>
            <a:r>
              <a:rPr lang="en-US" dirty="0"/>
              <a:t>6,083 records were dropped due to have no genre</a:t>
            </a:r>
          </a:p>
          <a:p>
            <a:r>
              <a:rPr lang="en-US" dirty="0"/>
              <a:t>Over 2000 different types of genres in original data set</a:t>
            </a:r>
          </a:p>
          <a:p>
            <a:r>
              <a:rPr lang="en-US" dirty="0"/>
              <a:t>Created a copy of </a:t>
            </a:r>
            <a:r>
              <a:rPr lang="en-US" dirty="0" err="1"/>
              <a:t>dataframe</a:t>
            </a:r>
            <a:r>
              <a:rPr lang="en-US" dirty="0"/>
              <a:t> using only the top 15 genres</a:t>
            </a:r>
          </a:p>
          <a:p>
            <a:pPr lvl="1"/>
            <a:r>
              <a:rPr lang="en-US" dirty="0"/>
              <a:t>Reducing the dataset to 18,921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332CC-061F-4C39-A8D2-49BB01FE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4359419"/>
            <a:ext cx="11344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D9BA-59CB-4E33-9DFA-C9714C43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en-US" sz="4400"/>
              <a:t>EDA Visualization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C8A87C-8D5D-4AE1-8319-51B61814D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en-US" dirty="0"/>
              <a:t>Most movies release in 2013</a:t>
            </a:r>
          </a:p>
          <a:p>
            <a:r>
              <a:rPr lang="en-US" dirty="0"/>
              <a:t>Most popular genre of movies created by far are Comedy and Drama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34424-E5CD-4748-8FB3-118DD71CA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"/>
          <a:stretch/>
        </p:blipFill>
        <p:spPr>
          <a:xfrm>
            <a:off x="6098192" y="645107"/>
            <a:ext cx="5412079" cy="2716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40146-6D34-4982-B3C3-0C03CCB9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6304"/>
            <a:ext cx="5414272" cy="302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C844-332C-43C8-89F7-8CEB3169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US" sz="4000" dirty="0"/>
              <a:t>EDA Viz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4D275-E3FD-49CB-A9CA-C718A0BD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0" y="1635946"/>
            <a:ext cx="11391609" cy="44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ECCB-7302-44E8-927A-061DF39E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AE1F-C943-44FF-9C05-9E815ECF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32" y="1322740"/>
            <a:ext cx="5875058" cy="3593591"/>
          </a:xfrm>
        </p:spPr>
        <p:txBody>
          <a:bodyPr/>
          <a:lstStyle/>
          <a:p>
            <a:r>
              <a:rPr lang="en-US" dirty="0"/>
              <a:t>Created Document-Term Matrix (DTM) using count vectorizer and ran through a Naive Bayes classifier model</a:t>
            </a:r>
          </a:p>
          <a:p>
            <a:r>
              <a:rPr lang="en-US" dirty="0"/>
              <a:t>Tried using grid-search to optimize the parameters for the model but it was taking hours to run.</a:t>
            </a:r>
          </a:p>
          <a:p>
            <a:pPr lvl="1"/>
            <a:r>
              <a:rPr lang="en-US" dirty="0"/>
              <a:t>Parameters chosen were ones I believed worked best and gave me the best results off the trails I ran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4F454-E601-4F2F-B146-B64439F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21" y="4367973"/>
            <a:ext cx="7167292" cy="2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7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263C-D645-4CDF-83A7-8F9DC3BE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804335"/>
            <a:ext cx="4232333" cy="1681709"/>
          </a:xfrm>
        </p:spPr>
        <p:txBody>
          <a:bodyPr anchor="ctr">
            <a:normAutofit/>
          </a:bodyPr>
          <a:lstStyle/>
          <a:p>
            <a:r>
              <a:rPr lang="en-US" sz="4800"/>
              <a:t>Model results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024941-2DEB-4414-8BDC-A4B1CE78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7974" y="273933"/>
            <a:ext cx="2173946" cy="2171302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21A64-ACDD-44CA-8AC8-24B71A8BC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6" r="5" b="18589"/>
          <a:stretch/>
        </p:blipFill>
        <p:spPr>
          <a:xfrm>
            <a:off x="5664999" y="370840"/>
            <a:ext cx="1979894" cy="1977488"/>
          </a:xfrm>
          <a:custGeom>
            <a:avLst/>
            <a:gdLst/>
            <a:ahLst/>
            <a:cxnLst/>
            <a:rect l="l" t="t" r="r" b="b"/>
            <a:pathLst>
              <a:path w="1930108" h="1927762">
                <a:moveTo>
                  <a:pt x="965055" y="0"/>
                </a:moveTo>
                <a:lnTo>
                  <a:pt x="983782" y="1755"/>
                </a:lnTo>
                <a:lnTo>
                  <a:pt x="1001924" y="6437"/>
                </a:lnTo>
                <a:lnTo>
                  <a:pt x="1019481" y="13460"/>
                </a:lnTo>
                <a:lnTo>
                  <a:pt x="1037623" y="22239"/>
                </a:lnTo>
                <a:lnTo>
                  <a:pt x="1054595" y="32188"/>
                </a:lnTo>
                <a:lnTo>
                  <a:pt x="1072153" y="42722"/>
                </a:lnTo>
                <a:lnTo>
                  <a:pt x="1089710" y="52086"/>
                </a:lnTo>
                <a:lnTo>
                  <a:pt x="1107266" y="61450"/>
                </a:lnTo>
                <a:lnTo>
                  <a:pt x="1124238" y="68472"/>
                </a:lnTo>
                <a:lnTo>
                  <a:pt x="1142966" y="73154"/>
                </a:lnTo>
                <a:lnTo>
                  <a:pt x="1161108" y="75495"/>
                </a:lnTo>
                <a:lnTo>
                  <a:pt x="1180421" y="75495"/>
                </a:lnTo>
                <a:lnTo>
                  <a:pt x="1200319" y="74325"/>
                </a:lnTo>
                <a:lnTo>
                  <a:pt x="1220217" y="71984"/>
                </a:lnTo>
                <a:lnTo>
                  <a:pt x="1240115" y="69058"/>
                </a:lnTo>
                <a:lnTo>
                  <a:pt x="1260013" y="66717"/>
                </a:lnTo>
                <a:lnTo>
                  <a:pt x="1279911" y="64961"/>
                </a:lnTo>
                <a:lnTo>
                  <a:pt x="1298638" y="65546"/>
                </a:lnTo>
                <a:lnTo>
                  <a:pt x="1316781" y="67887"/>
                </a:lnTo>
                <a:lnTo>
                  <a:pt x="1334338" y="73154"/>
                </a:lnTo>
                <a:lnTo>
                  <a:pt x="1348969" y="80762"/>
                </a:lnTo>
                <a:lnTo>
                  <a:pt x="1363014" y="90712"/>
                </a:lnTo>
                <a:lnTo>
                  <a:pt x="1375304" y="102416"/>
                </a:lnTo>
                <a:lnTo>
                  <a:pt x="1387595" y="115876"/>
                </a:lnTo>
                <a:lnTo>
                  <a:pt x="1398714" y="129922"/>
                </a:lnTo>
                <a:lnTo>
                  <a:pt x="1409833" y="144553"/>
                </a:lnTo>
                <a:lnTo>
                  <a:pt x="1420953" y="159184"/>
                </a:lnTo>
                <a:lnTo>
                  <a:pt x="1432072" y="173229"/>
                </a:lnTo>
                <a:lnTo>
                  <a:pt x="1443777" y="186689"/>
                </a:lnTo>
                <a:lnTo>
                  <a:pt x="1457238" y="198395"/>
                </a:lnTo>
                <a:lnTo>
                  <a:pt x="1470113" y="208929"/>
                </a:lnTo>
                <a:lnTo>
                  <a:pt x="1484744" y="217122"/>
                </a:lnTo>
                <a:lnTo>
                  <a:pt x="1500545" y="224145"/>
                </a:lnTo>
                <a:lnTo>
                  <a:pt x="1517517" y="229997"/>
                </a:lnTo>
                <a:lnTo>
                  <a:pt x="1535073" y="235264"/>
                </a:lnTo>
                <a:lnTo>
                  <a:pt x="1552631" y="239946"/>
                </a:lnTo>
                <a:lnTo>
                  <a:pt x="1570773" y="244628"/>
                </a:lnTo>
                <a:lnTo>
                  <a:pt x="1587745" y="249895"/>
                </a:lnTo>
                <a:lnTo>
                  <a:pt x="1604717" y="255747"/>
                </a:lnTo>
                <a:lnTo>
                  <a:pt x="1620518" y="262771"/>
                </a:lnTo>
                <a:lnTo>
                  <a:pt x="1634564" y="271549"/>
                </a:lnTo>
                <a:lnTo>
                  <a:pt x="1647440" y="282083"/>
                </a:lnTo>
                <a:lnTo>
                  <a:pt x="1657973" y="294958"/>
                </a:lnTo>
                <a:lnTo>
                  <a:pt x="1666752" y="309004"/>
                </a:lnTo>
                <a:lnTo>
                  <a:pt x="1673775" y="324805"/>
                </a:lnTo>
                <a:lnTo>
                  <a:pt x="1679627" y="341777"/>
                </a:lnTo>
                <a:lnTo>
                  <a:pt x="1684894" y="358749"/>
                </a:lnTo>
                <a:lnTo>
                  <a:pt x="1689576" y="376891"/>
                </a:lnTo>
                <a:lnTo>
                  <a:pt x="1694258" y="394448"/>
                </a:lnTo>
                <a:lnTo>
                  <a:pt x="1699525" y="412005"/>
                </a:lnTo>
                <a:lnTo>
                  <a:pt x="1705377" y="428977"/>
                </a:lnTo>
                <a:lnTo>
                  <a:pt x="1712400" y="444779"/>
                </a:lnTo>
                <a:lnTo>
                  <a:pt x="1720594" y="459409"/>
                </a:lnTo>
                <a:lnTo>
                  <a:pt x="1731128" y="472285"/>
                </a:lnTo>
                <a:lnTo>
                  <a:pt x="1742833" y="485745"/>
                </a:lnTo>
                <a:lnTo>
                  <a:pt x="1756293" y="497449"/>
                </a:lnTo>
                <a:lnTo>
                  <a:pt x="1770339" y="508569"/>
                </a:lnTo>
                <a:lnTo>
                  <a:pt x="1785555" y="519688"/>
                </a:lnTo>
                <a:lnTo>
                  <a:pt x="1800186" y="530807"/>
                </a:lnTo>
                <a:lnTo>
                  <a:pt x="1814232" y="541928"/>
                </a:lnTo>
                <a:lnTo>
                  <a:pt x="1827691" y="554217"/>
                </a:lnTo>
                <a:lnTo>
                  <a:pt x="1839397" y="566507"/>
                </a:lnTo>
                <a:lnTo>
                  <a:pt x="1849346" y="580553"/>
                </a:lnTo>
                <a:lnTo>
                  <a:pt x="1856954" y="595183"/>
                </a:lnTo>
                <a:lnTo>
                  <a:pt x="1862221" y="612741"/>
                </a:lnTo>
                <a:lnTo>
                  <a:pt x="1864562" y="630883"/>
                </a:lnTo>
                <a:lnTo>
                  <a:pt x="1865147" y="649610"/>
                </a:lnTo>
                <a:lnTo>
                  <a:pt x="1863391" y="669508"/>
                </a:lnTo>
                <a:lnTo>
                  <a:pt x="1861050" y="689406"/>
                </a:lnTo>
                <a:lnTo>
                  <a:pt x="1858124" y="709304"/>
                </a:lnTo>
                <a:lnTo>
                  <a:pt x="1855783" y="729202"/>
                </a:lnTo>
                <a:lnTo>
                  <a:pt x="1854613" y="749100"/>
                </a:lnTo>
                <a:lnTo>
                  <a:pt x="1854613" y="768413"/>
                </a:lnTo>
                <a:lnTo>
                  <a:pt x="1856954" y="786555"/>
                </a:lnTo>
                <a:lnTo>
                  <a:pt x="1861635" y="804697"/>
                </a:lnTo>
                <a:lnTo>
                  <a:pt x="1868658" y="821669"/>
                </a:lnTo>
                <a:lnTo>
                  <a:pt x="1878023" y="839226"/>
                </a:lnTo>
                <a:lnTo>
                  <a:pt x="1887386" y="856784"/>
                </a:lnTo>
                <a:lnTo>
                  <a:pt x="1897920" y="874340"/>
                </a:lnTo>
                <a:lnTo>
                  <a:pt x="1907869" y="891312"/>
                </a:lnTo>
                <a:lnTo>
                  <a:pt x="1916648" y="909454"/>
                </a:lnTo>
                <a:lnTo>
                  <a:pt x="1923670" y="927012"/>
                </a:lnTo>
                <a:lnTo>
                  <a:pt x="1928352" y="945154"/>
                </a:lnTo>
                <a:lnTo>
                  <a:pt x="1930108" y="963881"/>
                </a:lnTo>
                <a:lnTo>
                  <a:pt x="1928352" y="982608"/>
                </a:lnTo>
                <a:lnTo>
                  <a:pt x="1923670" y="1000751"/>
                </a:lnTo>
                <a:lnTo>
                  <a:pt x="1916648" y="1018308"/>
                </a:lnTo>
                <a:lnTo>
                  <a:pt x="1907869" y="1036450"/>
                </a:lnTo>
                <a:lnTo>
                  <a:pt x="1897920" y="1053422"/>
                </a:lnTo>
                <a:lnTo>
                  <a:pt x="1887386" y="1070980"/>
                </a:lnTo>
                <a:lnTo>
                  <a:pt x="1878023" y="1088536"/>
                </a:lnTo>
                <a:lnTo>
                  <a:pt x="1868658" y="1106093"/>
                </a:lnTo>
                <a:lnTo>
                  <a:pt x="1861635" y="1123065"/>
                </a:lnTo>
                <a:lnTo>
                  <a:pt x="1856954" y="1141208"/>
                </a:lnTo>
                <a:lnTo>
                  <a:pt x="1854613" y="1159349"/>
                </a:lnTo>
                <a:lnTo>
                  <a:pt x="1854613" y="1178662"/>
                </a:lnTo>
                <a:lnTo>
                  <a:pt x="1855783" y="1198560"/>
                </a:lnTo>
                <a:lnTo>
                  <a:pt x="1858124" y="1218458"/>
                </a:lnTo>
                <a:lnTo>
                  <a:pt x="1861050" y="1238356"/>
                </a:lnTo>
                <a:lnTo>
                  <a:pt x="1863391" y="1258254"/>
                </a:lnTo>
                <a:lnTo>
                  <a:pt x="1865147" y="1278152"/>
                </a:lnTo>
                <a:lnTo>
                  <a:pt x="1864562" y="1296880"/>
                </a:lnTo>
                <a:lnTo>
                  <a:pt x="1862221" y="1315022"/>
                </a:lnTo>
                <a:lnTo>
                  <a:pt x="1856954" y="1332579"/>
                </a:lnTo>
                <a:lnTo>
                  <a:pt x="1849346" y="1347210"/>
                </a:lnTo>
                <a:lnTo>
                  <a:pt x="1839397" y="1361256"/>
                </a:lnTo>
                <a:lnTo>
                  <a:pt x="1827691" y="1373545"/>
                </a:lnTo>
                <a:lnTo>
                  <a:pt x="1814232" y="1385835"/>
                </a:lnTo>
                <a:lnTo>
                  <a:pt x="1800186" y="1396955"/>
                </a:lnTo>
                <a:lnTo>
                  <a:pt x="1785555" y="1408074"/>
                </a:lnTo>
                <a:lnTo>
                  <a:pt x="1770339" y="1419194"/>
                </a:lnTo>
                <a:lnTo>
                  <a:pt x="1756293" y="1430313"/>
                </a:lnTo>
                <a:lnTo>
                  <a:pt x="1742833" y="1442017"/>
                </a:lnTo>
                <a:lnTo>
                  <a:pt x="1731128" y="1455478"/>
                </a:lnTo>
                <a:lnTo>
                  <a:pt x="1720594" y="1468353"/>
                </a:lnTo>
                <a:lnTo>
                  <a:pt x="1712400" y="1482984"/>
                </a:lnTo>
                <a:lnTo>
                  <a:pt x="1705377" y="1498785"/>
                </a:lnTo>
                <a:lnTo>
                  <a:pt x="1699525" y="1515757"/>
                </a:lnTo>
                <a:lnTo>
                  <a:pt x="1694258" y="1533315"/>
                </a:lnTo>
                <a:lnTo>
                  <a:pt x="1689576" y="1550871"/>
                </a:lnTo>
                <a:lnTo>
                  <a:pt x="1684894" y="1569014"/>
                </a:lnTo>
                <a:lnTo>
                  <a:pt x="1679627" y="1585985"/>
                </a:lnTo>
                <a:lnTo>
                  <a:pt x="1673775" y="1602957"/>
                </a:lnTo>
                <a:lnTo>
                  <a:pt x="1666752" y="1618758"/>
                </a:lnTo>
                <a:lnTo>
                  <a:pt x="1657973" y="1632804"/>
                </a:lnTo>
                <a:lnTo>
                  <a:pt x="1647440" y="1645679"/>
                </a:lnTo>
                <a:lnTo>
                  <a:pt x="1634564" y="1656213"/>
                </a:lnTo>
                <a:lnTo>
                  <a:pt x="1620518" y="1664992"/>
                </a:lnTo>
                <a:lnTo>
                  <a:pt x="1604717" y="1672015"/>
                </a:lnTo>
                <a:lnTo>
                  <a:pt x="1587745" y="1677867"/>
                </a:lnTo>
                <a:lnTo>
                  <a:pt x="1570773" y="1683134"/>
                </a:lnTo>
                <a:lnTo>
                  <a:pt x="1552631" y="1687816"/>
                </a:lnTo>
                <a:lnTo>
                  <a:pt x="1535073" y="1692498"/>
                </a:lnTo>
                <a:lnTo>
                  <a:pt x="1517517" y="1697766"/>
                </a:lnTo>
                <a:lnTo>
                  <a:pt x="1500545" y="1703618"/>
                </a:lnTo>
                <a:lnTo>
                  <a:pt x="1484744" y="1710641"/>
                </a:lnTo>
                <a:lnTo>
                  <a:pt x="1470113" y="1718834"/>
                </a:lnTo>
                <a:lnTo>
                  <a:pt x="1457238" y="1729368"/>
                </a:lnTo>
                <a:lnTo>
                  <a:pt x="1443777" y="1741073"/>
                </a:lnTo>
                <a:lnTo>
                  <a:pt x="1432072" y="1754533"/>
                </a:lnTo>
                <a:lnTo>
                  <a:pt x="1420953" y="1768579"/>
                </a:lnTo>
                <a:lnTo>
                  <a:pt x="1409833" y="1783209"/>
                </a:lnTo>
                <a:lnTo>
                  <a:pt x="1398714" y="1797840"/>
                </a:lnTo>
                <a:lnTo>
                  <a:pt x="1387595" y="1811886"/>
                </a:lnTo>
                <a:lnTo>
                  <a:pt x="1375304" y="1825346"/>
                </a:lnTo>
                <a:lnTo>
                  <a:pt x="1363014" y="1837051"/>
                </a:lnTo>
                <a:lnTo>
                  <a:pt x="1348969" y="1847000"/>
                </a:lnTo>
                <a:lnTo>
                  <a:pt x="1334338" y="1854608"/>
                </a:lnTo>
                <a:lnTo>
                  <a:pt x="1316781" y="1859875"/>
                </a:lnTo>
                <a:lnTo>
                  <a:pt x="1298638" y="1862216"/>
                </a:lnTo>
                <a:lnTo>
                  <a:pt x="1279911" y="1862801"/>
                </a:lnTo>
                <a:lnTo>
                  <a:pt x="1260013" y="1861046"/>
                </a:lnTo>
                <a:lnTo>
                  <a:pt x="1240115" y="1858705"/>
                </a:lnTo>
                <a:lnTo>
                  <a:pt x="1220217" y="1855778"/>
                </a:lnTo>
                <a:lnTo>
                  <a:pt x="1200319" y="1853438"/>
                </a:lnTo>
                <a:lnTo>
                  <a:pt x="1180421" y="1852267"/>
                </a:lnTo>
                <a:lnTo>
                  <a:pt x="1161108" y="1852267"/>
                </a:lnTo>
                <a:lnTo>
                  <a:pt x="1142966" y="1854608"/>
                </a:lnTo>
                <a:lnTo>
                  <a:pt x="1124238" y="1859290"/>
                </a:lnTo>
                <a:lnTo>
                  <a:pt x="1107266" y="1866313"/>
                </a:lnTo>
                <a:lnTo>
                  <a:pt x="1089710" y="1875677"/>
                </a:lnTo>
                <a:lnTo>
                  <a:pt x="1072153" y="1885041"/>
                </a:lnTo>
                <a:lnTo>
                  <a:pt x="1054595" y="1895574"/>
                </a:lnTo>
                <a:lnTo>
                  <a:pt x="1037623" y="1905524"/>
                </a:lnTo>
                <a:lnTo>
                  <a:pt x="1019481" y="1914302"/>
                </a:lnTo>
                <a:lnTo>
                  <a:pt x="1001924" y="1921325"/>
                </a:lnTo>
                <a:lnTo>
                  <a:pt x="983782" y="1926007"/>
                </a:lnTo>
                <a:lnTo>
                  <a:pt x="965055" y="1927762"/>
                </a:lnTo>
                <a:lnTo>
                  <a:pt x="946327" y="1926007"/>
                </a:lnTo>
                <a:lnTo>
                  <a:pt x="928184" y="1921325"/>
                </a:lnTo>
                <a:lnTo>
                  <a:pt x="910628" y="1914302"/>
                </a:lnTo>
                <a:lnTo>
                  <a:pt x="892485" y="1905524"/>
                </a:lnTo>
                <a:lnTo>
                  <a:pt x="875513" y="1895574"/>
                </a:lnTo>
                <a:lnTo>
                  <a:pt x="857956" y="1885041"/>
                </a:lnTo>
                <a:lnTo>
                  <a:pt x="840399" y="1875677"/>
                </a:lnTo>
                <a:lnTo>
                  <a:pt x="822842" y="1866313"/>
                </a:lnTo>
                <a:lnTo>
                  <a:pt x="805286" y="1859290"/>
                </a:lnTo>
                <a:lnTo>
                  <a:pt x="787143" y="1854608"/>
                </a:lnTo>
                <a:lnTo>
                  <a:pt x="769000" y="1852267"/>
                </a:lnTo>
                <a:lnTo>
                  <a:pt x="749687" y="1852267"/>
                </a:lnTo>
                <a:lnTo>
                  <a:pt x="729789" y="1853438"/>
                </a:lnTo>
                <a:lnTo>
                  <a:pt x="709892" y="1855778"/>
                </a:lnTo>
                <a:lnTo>
                  <a:pt x="689993" y="1858705"/>
                </a:lnTo>
                <a:lnTo>
                  <a:pt x="670095" y="1861046"/>
                </a:lnTo>
                <a:lnTo>
                  <a:pt x="650197" y="1862801"/>
                </a:lnTo>
                <a:lnTo>
                  <a:pt x="631470" y="1862216"/>
                </a:lnTo>
                <a:lnTo>
                  <a:pt x="613328" y="1859875"/>
                </a:lnTo>
                <a:lnTo>
                  <a:pt x="595771" y="1854608"/>
                </a:lnTo>
                <a:lnTo>
                  <a:pt x="581140" y="1847000"/>
                </a:lnTo>
                <a:lnTo>
                  <a:pt x="567094" y="1837051"/>
                </a:lnTo>
                <a:lnTo>
                  <a:pt x="554804" y="1825346"/>
                </a:lnTo>
                <a:lnTo>
                  <a:pt x="542514" y="1811886"/>
                </a:lnTo>
                <a:lnTo>
                  <a:pt x="531394" y="1797840"/>
                </a:lnTo>
                <a:lnTo>
                  <a:pt x="520275" y="1783209"/>
                </a:lnTo>
                <a:lnTo>
                  <a:pt x="509156" y="1768579"/>
                </a:lnTo>
                <a:lnTo>
                  <a:pt x="498036" y="1754533"/>
                </a:lnTo>
                <a:lnTo>
                  <a:pt x="486331" y="1741073"/>
                </a:lnTo>
                <a:lnTo>
                  <a:pt x="472871" y="1729368"/>
                </a:lnTo>
                <a:lnTo>
                  <a:pt x="459996" y="1718834"/>
                </a:lnTo>
                <a:lnTo>
                  <a:pt x="445365" y="1710641"/>
                </a:lnTo>
                <a:lnTo>
                  <a:pt x="429563" y="1703618"/>
                </a:lnTo>
                <a:lnTo>
                  <a:pt x="412592" y="1697766"/>
                </a:lnTo>
                <a:lnTo>
                  <a:pt x="395034" y="1692498"/>
                </a:lnTo>
                <a:lnTo>
                  <a:pt x="377478" y="1687816"/>
                </a:lnTo>
                <a:lnTo>
                  <a:pt x="359335" y="1683134"/>
                </a:lnTo>
                <a:lnTo>
                  <a:pt x="342364" y="1677867"/>
                </a:lnTo>
                <a:lnTo>
                  <a:pt x="325391" y="1672015"/>
                </a:lnTo>
                <a:lnTo>
                  <a:pt x="309591" y="1664992"/>
                </a:lnTo>
                <a:lnTo>
                  <a:pt x="295544" y="1656213"/>
                </a:lnTo>
                <a:lnTo>
                  <a:pt x="282669" y="1645679"/>
                </a:lnTo>
                <a:lnTo>
                  <a:pt x="272135" y="1632804"/>
                </a:lnTo>
                <a:lnTo>
                  <a:pt x="263357" y="1618758"/>
                </a:lnTo>
                <a:lnTo>
                  <a:pt x="256334" y="1602957"/>
                </a:lnTo>
                <a:lnTo>
                  <a:pt x="250482" y="1585985"/>
                </a:lnTo>
                <a:lnTo>
                  <a:pt x="245215" y="1569014"/>
                </a:lnTo>
                <a:lnTo>
                  <a:pt x="240533" y="1550871"/>
                </a:lnTo>
                <a:lnTo>
                  <a:pt x="235850" y="1533315"/>
                </a:lnTo>
                <a:lnTo>
                  <a:pt x="230583" y="1515757"/>
                </a:lnTo>
                <a:lnTo>
                  <a:pt x="224731" y="1498785"/>
                </a:lnTo>
                <a:lnTo>
                  <a:pt x="217708" y="1482984"/>
                </a:lnTo>
                <a:lnTo>
                  <a:pt x="209515" y="1468353"/>
                </a:lnTo>
                <a:lnTo>
                  <a:pt x="198981" y="1455478"/>
                </a:lnTo>
                <a:lnTo>
                  <a:pt x="187276" y="1442017"/>
                </a:lnTo>
                <a:lnTo>
                  <a:pt x="173816" y="1430313"/>
                </a:lnTo>
                <a:lnTo>
                  <a:pt x="159184" y="1419194"/>
                </a:lnTo>
                <a:lnTo>
                  <a:pt x="144554" y="1408074"/>
                </a:lnTo>
                <a:lnTo>
                  <a:pt x="129923" y="1396955"/>
                </a:lnTo>
                <a:lnTo>
                  <a:pt x="115877" y="1385835"/>
                </a:lnTo>
                <a:lnTo>
                  <a:pt x="102417" y="1373545"/>
                </a:lnTo>
                <a:lnTo>
                  <a:pt x="90712" y="1361256"/>
                </a:lnTo>
                <a:lnTo>
                  <a:pt x="80763" y="1347210"/>
                </a:lnTo>
                <a:lnTo>
                  <a:pt x="73155" y="1332579"/>
                </a:lnTo>
                <a:lnTo>
                  <a:pt x="67888" y="1315022"/>
                </a:lnTo>
                <a:lnTo>
                  <a:pt x="65547" y="1296880"/>
                </a:lnTo>
                <a:lnTo>
                  <a:pt x="64961" y="1278152"/>
                </a:lnTo>
                <a:lnTo>
                  <a:pt x="66717" y="1258254"/>
                </a:lnTo>
                <a:lnTo>
                  <a:pt x="69058" y="1238356"/>
                </a:lnTo>
                <a:lnTo>
                  <a:pt x="71984" y="1218458"/>
                </a:lnTo>
                <a:lnTo>
                  <a:pt x="74326" y="1198560"/>
                </a:lnTo>
                <a:lnTo>
                  <a:pt x="75496" y="1178662"/>
                </a:lnTo>
                <a:lnTo>
                  <a:pt x="75496" y="1159349"/>
                </a:lnTo>
                <a:lnTo>
                  <a:pt x="73155" y="1141208"/>
                </a:lnTo>
                <a:lnTo>
                  <a:pt x="68473" y="1123065"/>
                </a:lnTo>
                <a:lnTo>
                  <a:pt x="61450" y="1106093"/>
                </a:lnTo>
                <a:lnTo>
                  <a:pt x="52672" y="1088536"/>
                </a:lnTo>
                <a:lnTo>
                  <a:pt x="42722" y="1070980"/>
                </a:lnTo>
                <a:lnTo>
                  <a:pt x="32189" y="1053422"/>
                </a:lnTo>
                <a:lnTo>
                  <a:pt x="22240" y="1036450"/>
                </a:lnTo>
                <a:lnTo>
                  <a:pt x="13461" y="1018308"/>
                </a:lnTo>
                <a:lnTo>
                  <a:pt x="6438" y="1000751"/>
                </a:lnTo>
                <a:lnTo>
                  <a:pt x="1756" y="982608"/>
                </a:lnTo>
                <a:lnTo>
                  <a:pt x="0" y="963881"/>
                </a:lnTo>
                <a:lnTo>
                  <a:pt x="1756" y="945154"/>
                </a:lnTo>
                <a:lnTo>
                  <a:pt x="6438" y="927012"/>
                </a:lnTo>
                <a:lnTo>
                  <a:pt x="13461" y="909454"/>
                </a:lnTo>
                <a:lnTo>
                  <a:pt x="22240" y="891312"/>
                </a:lnTo>
                <a:lnTo>
                  <a:pt x="32189" y="874340"/>
                </a:lnTo>
                <a:lnTo>
                  <a:pt x="42722" y="856784"/>
                </a:lnTo>
                <a:lnTo>
                  <a:pt x="52672" y="839226"/>
                </a:lnTo>
                <a:lnTo>
                  <a:pt x="61450" y="821669"/>
                </a:lnTo>
                <a:lnTo>
                  <a:pt x="68473" y="804697"/>
                </a:lnTo>
                <a:lnTo>
                  <a:pt x="73155" y="786555"/>
                </a:lnTo>
                <a:lnTo>
                  <a:pt x="75496" y="768413"/>
                </a:lnTo>
                <a:lnTo>
                  <a:pt x="75496" y="749100"/>
                </a:lnTo>
                <a:lnTo>
                  <a:pt x="74326" y="729202"/>
                </a:lnTo>
                <a:lnTo>
                  <a:pt x="71984" y="709304"/>
                </a:lnTo>
                <a:lnTo>
                  <a:pt x="69058" y="689406"/>
                </a:lnTo>
                <a:lnTo>
                  <a:pt x="66717" y="669508"/>
                </a:lnTo>
                <a:lnTo>
                  <a:pt x="64961" y="649610"/>
                </a:lnTo>
                <a:lnTo>
                  <a:pt x="65547" y="630883"/>
                </a:lnTo>
                <a:lnTo>
                  <a:pt x="67888" y="612741"/>
                </a:lnTo>
                <a:lnTo>
                  <a:pt x="73155" y="595183"/>
                </a:lnTo>
                <a:lnTo>
                  <a:pt x="80763" y="580553"/>
                </a:lnTo>
                <a:lnTo>
                  <a:pt x="90712" y="566507"/>
                </a:lnTo>
                <a:lnTo>
                  <a:pt x="102417" y="554217"/>
                </a:lnTo>
                <a:lnTo>
                  <a:pt x="115877" y="541928"/>
                </a:lnTo>
                <a:lnTo>
                  <a:pt x="129923" y="530807"/>
                </a:lnTo>
                <a:lnTo>
                  <a:pt x="144554" y="519688"/>
                </a:lnTo>
                <a:lnTo>
                  <a:pt x="159184" y="508569"/>
                </a:lnTo>
                <a:lnTo>
                  <a:pt x="173816" y="497449"/>
                </a:lnTo>
                <a:lnTo>
                  <a:pt x="187276" y="485745"/>
                </a:lnTo>
                <a:lnTo>
                  <a:pt x="198981" y="472285"/>
                </a:lnTo>
                <a:lnTo>
                  <a:pt x="209515" y="459409"/>
                </a:lnTo>
                <a:lnTo>
                  <a:pt x="217708" y="444779"/>
                </a:lnTo>
                <a:lnTo>
                  <a:pt x="224731" y="428977"/>
                </a:lnTo>
                <a:lnTo>
                  <a:pt x="230583" y="412005"/>
                </a:lnTo>
                <a:lnTo>
                  <a:pt x="235850" y="394448"/>
                </a:lnTo>
                <a:lnTo>
                  <a:pt x="240533" y="376891"/>
                </a:lnTo>
                <a:lnTo>
                  <a:pt x="245215" y="358749"/>
                </a:lnTo>
                <a:lnTo>
                  <a:pt x="250482" y="341777"/>
                </a:lnTo>
                <a:lnTo>
                  <a:pt x="256334" y="324805"/>
                </a:lnTo>
                <a:lnTo>
                  <a:pt x="263357" y="309004"/>
                </a:lnTo>
                <a:lnTo>
                  <a:pt x="272135" y="294958"/>
                </a:lnTo>
                <a:lnTo>
                  <a:pt x="282669" y="282083"/>
                </a:lnTo>
                <a:lnTo>
                  <a:pt x="295544" y="271549"/>
                </a:lnTo>
                <a:lnTo>
                  <a:pt x="309591" y="262771"/>
                </a:lnTo>
                <a:lnTo>
                  <a:pt x="325391" y="255747"/>
                </a:lnTo>
                <a:lnTo>
                  <a:pt x="342364" y="249895"/>
                </a:lnTo>
                <a:lnTo>
                  <a:pt x="359335" y="244628"/>
                </a:lnTo>
                <a:lnTo>
                  <a:pt x="377478" y="239946"/>
                </a:lnTo>
                <a:lnTo>
                  <a:pt x="395034" y="235264"/>
                </a:lnTo>
                <a:lnTo>
                  <a:pt x="412592" y="229997"/>
                </a:lnTo>
                <a:lnTo>
                  <a:pt x="429563" y="224145"/>
                </a:lnTo>
                <a:lnTo>
                  <a:pt x="445365" y="217122"/>
                </a:lnTo>
                <a:lnTo>
                  <a:pt x="459996" y="208929"/>
                </a:lnTo>
                <a:lnTo>
                  <a:pt x="472871" y="198395"/>
                </a:lnTo>
                <a:lnTo>
                  <a:pt x="486331" y="186689"/>
                </a:lnTo>
                <a:lnTo>
                  <a:pt x="498036" y="173229"/>
                </a:lnTo>
                <a:lnTo>
                  <a:pt x="509156" y="159184"/>
                </a:lnTo>
                <a:lnTo>
                  <a:pt x="520275" y="144553"/>
                </a:lnTo>
                <a:lnTo>
                  <a:pt x="531394" y="129922"/>
                </a:lnTo>
                <a:lnTo>
                  <a:pt x="542514" y="115876"/>
                </a:lnTo>
                <a:lnTo>
                  <a:pt x="554804" y="102416"/>
                </a:lnTo>
                <a:lnTo>
                  <a:pt x="567094" y="90712"/>
                </a:lnTo>
                <a:lnTo>
                  <a:pt x="581140" y="80762"/>
                </a:lnTo>
                <a:lnTo>
                  <a:pt x="595771" y="73154"/>
                </a:lnTo>
                <a:lnTo>
                  <a:pt x="613328" y="67887"/>
                </a:lnTo>
                <a:lnTo>
                  <a:pt x="631470" y="65546"/>
                </a:lnTo>
                <a:lnTo>
                  <a:pt x="650197" y="64961"/>
                </a:lnTo>
                <a:lnTo>
                  <a:pt x="670095" y="66717"/>
                </a:lnTo>
                <a:lnTo>
                  <a:pt x="689993" y="69058"/>
                </a:lnTo>
                <a:lnTo>
                  <a:pt x="709892" y="71984"/>
                </a:lnTo>
                <a:lnTo>
                  <a:pt x="729789" y="74325"/>
                </a:lnTo>
                <a:lnTo>
                  <a:pt x="749687" y="75495"/>
                </a:lnTo>
                <a:lnTo>
                  <a:pt x="769000" y="75495"/>
                </a:lnTo>
                <a:lnTo>
                  <a:pt x="787143" y="73154"/>
                </a:lnTo>
                <a:lnTo>
                  <a:pt x="805286" y="68472"/>
                </a:lnTo>
                <a:lnTo>
                  <a:pt x="822842" y="61450"/>
                </a:lnTo>
                <a:lnTo>
                  <a:pt x="840399" y="52086"/>
                </a:lnTo>
                <a:lnTo>
                  <a:pt x="857956" y="42722"/>
                </a:lnTo>
                <a:lnTo>
                  <a:pt x="875513" y="32188"/>
                </a:lnTo>
                <a:lnTo>
                  <a:pt x="892485" y="22239"/>
                </a:lnTo>
                <a:lnTo>
                  <a:pt x="910628" y="13460"/>
                </a:lnTo>
                <a:lnTo>
                  <a:pt x="928184" y="6437"/>
                </a:lnTo>
                <a:lnTo>
                  <a:pt x="946327" y="1755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C1AA-B224-4468-88BF-3800E291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2871982"/>
            <a:ext cx="4232333" cy="3181684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Model resulted in accuracies of 47-52% based off the test data</a:t>
            </a:r>
          </a:p>
          <a:p>
            <a:r>
              <a:rPr lang="en-US" sz="1800">
                <a:solidFill>
                  <a:schemeClr val="tx1"/>
                </a:solidFill>
              </a:rPr>
              <a:t>Ran the model on some of my favorite movies not listed in the original data set and resulting in a corrected prediction rate of 40%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63FBA8-D302-415D-ACB8-C0406838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805" y="2554317"/>
            <a:ext cx="3185554" cy="3181684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097F37-39FE-4C12-9661-701644B72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8338" y="1"/>
            <a:ext cx="4163662" cy="3716538"/>
          </a:xfrm>
          <a:custGeom>
            <a:avLst/>
            <a:gdLst>
              <a:gd name="connsiteX0" fmla="*/ 262616 w 4163662"/>
              <a:gd name="connsiteY0" fmla="*/ 0 h 3716538"/>
              <a:gd name="connsiteX1" fmla="*/ 4163662 w 4163662"/>
              <a:gd name="connsiteY1" fmla="*/ 0 h 3716538"/>
              <a:gd name="connsiteX2" fmla="*/ 4163662 w 4163662"/>
              <a:gd name="connsiteY2" fmla="*/ 3079653 h 3716538"/>
              <a:gd name="connsiteX3" fmla="*/ 4124349 w 4163662"/>
              <a:gd name="connsiteY3" fmla="*/ 3091447 h 3716538"/>
              <a:gd name="connsiteX4" fmla="*/ 4078224 w 4163662"/>
              <a:gd name="connsiteY4" fmla="*/ 3107352 h 3716538"/>
              <a:gd name="connsiteX5" fmla="*/ 4035278 w 4163662"/>
              <a:gd name="connsiteY5" fmla="*/ 3126440 h 3716538"/>
              <a:gd name="connsiteX6" fmla="*/ 3995515 w 4163662"/>
              <a:gd name="connsiteY6" fmla="*/ 3148706 h 3716538"/>
              <a:gd name="connsiteX7" fmla="*/ 3960521 w 4163662"/>
              <a:gd name="connsiteY7" fmla="*/ 3177336 h 3716538"/>
              <a:gd name="connsiteX8" fmla="*/ 3923938 w 4163662"/>
              <a:gd name="connsiteY8" fmla="*/ 3209149 h 3716538"/>
              <a:gd name="connsiteX9" fmla="*/ 3892126 w 4163662"/>
              <a:gd name="connsiteY9" fmla="*/ 3245731 h 3716538"/>
              <a:gd name="connsiteX10" fmla="*/ 3861906 w 4163662"/>
              <a:gd name="connsiteY10" fmla="*/ 3283905 h 3716538"/>
              <a:gd name="connsiteX11" fmla="*/ 3831684 w 4163662"/>
              <a:gd name="connsiteY11" fmla="*/ 3323668 h 3716538"/>
              <a:gd name="connsiteX12" fmla="*/ 3801464 w 4163662"/>
              <a:gd name="connsiteY12" fmla="*/ 3363433 h 3716538"/>
              <a:gd name="connsiteX13" fmla="*/ 3771243 w 4163662"/>
              <a:gd name="connsiteY13" fmla="*/ 3401607 h 3716538"/>
              <a:gd name="connsiteX14" fmla="*/ 3737841 w 4163662"/>
              <a:gd name="connsiteY14" fmla="*/ 3438189 h 3716538"/>
              <a:gd name="connsiteX15" fmla="*/ 3704438 w 4163662"/>
              <a:gd name="connsiteY15" fmla="*/ 3470000 h 3716538"/>
              <a:gd name="connsiteX16" fmla="*/ 3666266 w 4163662"/>
              <a:gd name="connsiteY16" fmla="*/ 3497040 h 3716538"/>
              <a:gd name="connsiteX17" fmla="*/ 3626502 w 4163662"/>
              <a:gd name="connsiteY17" fmla="*/ 3517718 h 3716538"/>
              <a:gd name="connsiteX18" fmla="*/ 3578783 w 4163662"/>
              <a:gd name="connsiteY18" fmla="*/ 3532034 h 3716538"/>
              <a:gd name="connsiteX19" fmla="*/ 3529475 w 4163662"/>
              <a:gd name="connsiteY19" fmla="*/ 3538396 h 3716538"/>
              <a:gd name="connsiteX20" fmla="*/ 3478578 w 4163662"/>
              <a:gd name="connsiteY20" fmla="*/ 3539986 h 3716538"/>
              <a:gd name="connsiteX21" fmla="*/ 3424498 w 4163662"/>
              <a:gd name="connsiteY21" fmla="*/ 3535214 h 3716538"/>
              <a:gd name="connsiteX22" fmla="*/ 3370419 w 4163662"/>
              <a:gd name="connsiteY22" fmla="*/ 3528852 h 3716538"/>
              <a:gd name="connsiteX23" fmla="*/ 3316339 w 4163662"/>
              <a:gd name="connsiteY23" fmla="*/ 3520898 h 3716538"/>
              <a:gd name="connsiteX24" fmla="*/ 3262260 w 4163662"/>
              <a:gd name="connsiteY24" fmla="*/ 3514538 h 3716538"/>
              <a:gd name="connsiteX25" fmla="*/ 3208180 w 4163662"/>
              <a:gd name="connsiteY25" fmla="*/ 3511356 h 3716538"/>
              <a:gd name="connsiteX26" fmla="*/ 3155691 w 4163662"/>
              <a:gd name="connsiteY26" fmla="*/ 3511356 h 3716538"/>
              <a:gd name="connsiteX27" fmla="*/ 3106385 w 4163662"/>
              <a:gd name="connsiteY27" fmla="*/ 3517718 h 3716538"/>
              <a:gd name="connsiteX28" fmla="*/ 3055486 w 4163662"/>
              <a:gd name="connsiteY28" fmla="*/ 3530443 h 3716538"/>
              <a:gd name="connsiteX29" fmla="*/ 3009359 w 4163662"/>
              <a:gd name="connsiteY29" fmla="*/ 3549529 h 3716538"/>
              <a:gd name="connsiteX30" fmla="*/ 2961643 w 4163662"/>
              <a:gd name="connsiteY30" fmla="*/ 3574979 h 3716538"/>
              <a:gd name="connsiteX31" fmla="*/ 2913926 w 4163662"/>
              <a:gd name="connsiteY31" fmla="*/ 3600429 h 3716538"/>
              <a:gd name="connsiteX32" fmla="*/ 2866208 w 4163662"/>
              <a:gd name="connsiteY32" fmla="*/ 3629057 h 3716538"/>
              <a:gd name="connsiteX33" fmla="*/ 2820080 w 4163662"/>
              <a:gd name="connsiteY33" fmla="*/ 3656097 h 3716538"/>
              <a:gd name="connsiteX34" fmla="*/ 2770775 w 4163662"/>
              <a:gd name="connsiteY34" fmla="*/ 3679956 h 3716538"/>
              <a:gd name="connsiteX35" fmla="*/ 2723057 w 4163662"/>
              <a:gd name="connsiteY35" fmla="*/ 3699043 h 3716538"/>
              <a:gd name="connsiteX36" fmla="*/ 2673748 w 4163662"/>
              <a:gd name="connsiteY36" fmla="*/ 3711768 h 3716538"/>
              <a:gd name="connsiteX37" fmla="*/ 2622852 w 4163662"/>
              <a:gd name="connsiteY37" fmla="*/ 3716538 h 3716538"/>
              <a:gd name="connsiteX38" fmla="*/ 2571954 w 4163662"/>
              <a:gd name="connsiteY38" fmla="*/ 3711768 h 3716538"/>
              <a:gd name="connsiteX39" fmla="*/ 2522645 w 4163662"/>
              <a:gd name="connsiteY39" fmla="*/ 3699043 h 3716538"/>
              <a:gd name="connsiteX40" fmla="*/ 2474930 w 4163662"/>
              <a:gd name="connsiteY40" fmla="*/ 3679956 h 3716538"/>
              <a:gd name="connsiteX41" fmla="*/ 2425622 w 4163662"/>
              <a:gd name="connsiteY41" fmla="*/ 3656097 h 3716538"/>
              <a:gd name="connsiteX42" fmla="*/ 2379494 w 4163662"/>
              <a:gd name="connsiteY42" fmla="*/ 3629057 h 3716538"/>
              <a:gd name="connsiteX43" fmla="*/ 2331777 w 4163662"/>
              <a:gd name="connsiteY43" fmla="*/ 3600429 h 3716538"/>
              <a:gd name="connsiteX44" fmla="*/ 2284059 w 4163662"/>
              <a:gd name="connsiteY44" fmla="*/ 3574979 h 3716538"/>
              <a:gd name="connsiteX45" fmla="*/ 2236344 w 4163662"/>
              <a:gd name="connsiteY45" fmla="*/ 3549529 h 3716538"/>
              <a:gd name="connsiteX46" fmla="*/ 2188627 w 4163662"/>
              <a:gd name="connsiteY46" fmla="*/ 3530443 h 3716538"/>
              <a:gd name="connsiteX47" fmla="*/ 2139319 w 4163662"/>
              <a:gd name="connsiteY47" fmla="*/ 3517718 h 3716538"/>
              <a:gd name="connsiteX48" fmla="*/ 2090011 w 4163662"/>
              <a:gd name="connsiteY48" fmla="*/ 3511356 h 3716538"/>
              <a:gd name="connsiteX49" fmla="*/ 2037520 w 4163662"/>
              <a:gd name="connsiteY49" fmla="*/ 3511356 h 3716538"/>
              <a:gd name="connsiteX50" fmla="*/ 1983442 w 4163662"/>
              <a:gd name="connsiteY50" fmla="*/ 3514538 h 3716538"/>
              <a:gd name="connsiteX51" fmla="*/ 1929363 w 4163662"/>
              <a:gd name="connsiteY51" fmla="*/ 3520898 h 3716538"/>
              <a:gd name="connsiteX52" fmla="*/ 1875283 w 4163662"/>
              <a:gd name="connsiteY52" fmla="*/ 3528852 h 3716538"/>
              <a:gd name="connsiteX53" fmla="*/ 1821202 w 4163662"/>
              <a:gd name="connsiteY53" fmla="*/ 3535214 h 3716538"/>
              <a:gd name="connsiteX54" fmla="*/ 1767124 w 4163662"/>
              <a:gd name="connsiteY54" fmla="*/ 3539986 h 3716538"/>
              <a:gd name="connsiteX55" fmla="*/ 1716227 w 4163662"/>
              <a:gd name="connsiteY55" fmla="*/ 3538396 h 3716538"/>
              <a:gd name="connsiteX56" fmla="*/ 1666920 w 4163662"/>
              <a:gd name="connsiteY56" fmla="*/ 3532034 h 3716538"/>
              <a:gd name="connsiteX57" fmla="*/ 1619202 w 4163662"/>
              <a:gd name="connsiteY57" fmla="*/ 3517718 h 3716538"/>
              <a:gd name="connsiteX58" fmla="*/ 1579438 w 4163662"/>
              <a:gd name="connsiteY58" fmla="*/ 3497040 h 3716538"/>
              <a:gd name="connsiteX59" fmla="*/ 1541263 w 4163662"/>
              <a:gd name="connsiteY59" fmla="*/ 3470000 h 3716538"/>
              <a:gd name="connsiteX60" fmla="*/ 1507862 w 4163662"/>
              <a:gd name="connsiteY60" fmla="*/ 3438189 h 3716538"/>
              <a:gd name="connsiteX61" fmla="*/ 1474459 w 4163662"/>
              <a:gd name="connsiteY61" fmla="*/ 3401607 h 3716538"/>
              <a:gd name="connsiteX62" fmla="*/ 1444238 w 4163662"/>
              <a:gd name="connsiteY62" fmla="*/ 3363433 h 3716538"/>
              <a:gd name="connsiteX63" fmla="*/ 1414018 w 4163662"/>
              <a:gd name="connsiteY63" fmla="*/ 3323668 h 3716538"/>
              <a:gd name="connsiteX64" fmla="*/ 1383797 w 4163662"/>
              <a:gd name="connsiteY64" fmla="*/ 3283905 h 3716538"/>
              <a:gd name="connsiteX65" fmla="*/ 1353577 w 4163662"/>
              <a:gd name="connsiteY65" fmla="*/ 3245731 h 3716538"/>
              <a:gd name="connsiteX66" fmla="*/ 1321764 w 4163662"/>
              <a:gd name="connsiteY66" fmla="*/ 3209149 h 3716538"/>
              <a:gd name="connsiteX67" fmla="*/ 1285181 w 4163662"/>
              <a:gd name="connsiteY67" fmla="*/ 3177336 h 3716538"/>
              <a:gd name="connsiteX68" fmla="*/ 1250188 w 4163662"/>
              <a:gd name="connsiteY68" fmla="*/ 3148706 h 3716538"/>
              <a:gd name="connsiteX69" fmla="*/ 1210424 w 4163662"/>
              <a:gd name="connsiteY69" fmla="*/ 3126440 h 3716538"/>
              <a:gd name="connsiteX70" fmla="*/ 1167479 w 4163662"/>
              <a:gd name="connsiteY70" fmla="*/ 3107352 h 3716538"/>
              <a:gd name="connsiteX71" fmla="*/ 1121353 w 4163662"/>
              <a:gd name="connsiteY71" fmla="*/ 3091447 h 3716538"/>
              <a:gd name="connsiteX72" fmla="*/ 1073635 w 4163662"/>
              <a:gd name="connsiteY72" fmla="*/ 3077132 h 3716538"/>
              <a:gd name="connsiteX73" fmla="*/ 1025919 w 4163662"/>
              <a:gd name="connsiteY73" fmla="*/ 3064407 h 3716538"/>
              <a:gd name="connsiteX74" fmla="*/ 976611 w 4163662"/>
              <a:gd name="connsiteY74" fmla="*/ 3051682 h 3716538"/>
              <a:gd name="connsiteX75" fmla="*/ 930485 w 4163662"/>
              <a:gd name="connsiteY75" fmla="*/ 3037367 h 3716538"/>
              <a:gd name="connsiteX76" fmla="*/ 884357 w 4163662"/>
              <a:gd name="connsiteY76" fmla="*/ 3021461 h 3716538"/>
              <a:gd name="connsiteX77" fmla="*/ 841414 w 4163662"/>
              <a:gd name="connsiteY77" fmla="*/ 3002373 h 3716538"/>
              <a:gd name="connsiteX78" fmla="*/ 803238 w 4163662"/>
              <a:gd name="connsiteY78" fmla="*/ 2978515 h 3716538"/>
              <a:gd name="connsiteX79" fmla="*/ 768245 w 4163662"/>
              <a:gd name="connsiteY79" fmla="*/ 2949885 h 3716538"/>
              <a:gd name="connsiteX80" fmla="*/ 739617 w 4163662"/>
              <a:gd name="connsiteY80" fmla="*/ 2914894 h 3716538"/>
              <a:gd name="connsiteX81" fmla="*/ 715758 w 4163662"/>
              <a:gd name="connsiteY81" fmla="*/ 2876719 h 3716538"/>
              <a:gd name="connsiteX82" fmla="*/ 696671 w 4163662"/>
              <a:gd name="connsiteY82" fmla="*/ 2833774 h 3716538"/>
              <a:gd name="connsiteX83" fmla="*/ 680766 w 4163662"/>
              <a:gd name="connsiteY83" fmla="*/ 2787648 h 3716538"/>
              <a:gd name="connsiteX84" fmla="*/ 666450 w 4163662"/>
              <a:gd name="connsiteY84" fmla="*/ 2741522 h 3716538"/>
              <a:gd name="connsiteX85" fmla="*/ 653726 w 4163662"/>
              <a:gd name="connsiteY85" fmla="*/ 2692214 h 3716538"/>
              <a:gd name="connsiteX86" fmla="*/ 641000 w 4163662"/>
              <a:gd name="connsiteY86" fmla="*/ 2644497 h 3716538"/>
              <a:gd name="connsiteX87" fmla="*/ 626686 w 4163662"/>
              <a:gd name="connsiteY87" fmla="*/ 2596780 h 3716538"/>
              <a:gd name="connsiteX88" fmla="*/ 610780 w 4163662"/>
              <a:gd name="connsiteY88" fmla="*/ 2550653 h 3716538"/>
              <a:gd name="connsiteX89" fmla="*/ 591692 w 4163662"/>
              <a:gd name="connsiteY89" fmla="*/ 2507706 h 3716538"/>
              <a:gd name="connsiteX90" fmla="*/ 569424 w 4163662"/>
              <a:gd name="connsiteY90" fmla="*/ 2467943 h 3716538"/>
              <a:gd name="connsiteX91" fmla="*/ 540796 w 4163662"/>
              <a:gd name="connsiteY91" fmla="*/ 2432951 h 3716538"/>
              <a:gd name="connsiteX92" fmla="*/ 508983 w 4163662"/>
              <a:gd name="connsiteY92" fmla="*/ 2396368 h 3716538"/>
              <a:gd name="connsiteX93" fmla="*/ 472400 w 4163662"/>
              <a:gd name="connsiteY93" fmla="*/ 2364557 h 3716538"/>
              <a:gd name="connsiteX94" fmla="*/ 432635 w 4163662"/>
              <a:gd name="connsiteY94" fmla="*/ 2334336 h 3716538"/>
              <a:gd name="connsiteX95" fmla="*/ 392871 w 4163662"/>
              <a:gd name="connsiteY95" fmla="*/ 2304116 h 3716538"/>
              <a:gd name="connsiteX96" fmla="*/ 353108 w 4163662"/>
              <a:gd name="connsiteY96" fmla="*/ 2273895 h 3716538"/>
              <a:gd name="connsiteX97" fmla="*/ 314933 w 4163662"/>
              <a:gd name="connsiteY97" fmla="*/ 2243673 h 3716538"/>
              <a:gd name="connsiteX98" fmla="*/ 278350 w 4163662"/>
              <a:gd name="connsiteY98" fmla="*/ 2210272 h 3716538"/>
              <a:gd name="connsiteX99" fmla="*/ 246539 w 4163662"/>
              <a:gd name="connsiteY99" fmla="*/ 2176871 h 3716538"/>
              <a:gd name="connsiteX100" fmla="*/ 219500 w 4163662"/>
              <a:gd name="connsiteY100" fmla="*/ 2138696 h 3716538"/>
              <a:gd name="connsiteX101" fmla="*/ 198823 w 4163662"/>
              <a:gd name="connsiteY101" fmla="*/ 2098933 h 3716538"/>
              <a:gd name="connsiteX102" fmla="*/ 184508 w 4163662"/>
              <a:gd name="connsiteY102" fmla="*/ 2051217 h 3716538"/>
              <a:gd name="connsiteX103" fmla="*/ 178145 w 4163662"/>
              <a:gd name="connsiteY103" fmla="*/ 2001909 h 3716538"/>
              <a:gd name="connsiteX104" fmla="*/ 176554 w 4163662"/>
              <a:gd name="connsiteY104" fmla="*/ 1951009 h 3716538"/>
              <a:gd name="connsiteX105" fmla="*/ 181326 w 4163662"/>
              <a:gd name="connsiteY105" fmla="*/ 1896930 h 3716538"/>
              <a:gd name="connsiteX106" fmla="*/ 187688 w 4163662"/>
              <a:gd name="connsiteY106" fmla="*/ 1842851 h 3716538"/>
              <a:gd name="connsiteX107" fmla="*/ 195640 w 4163662"/>
              <a:gd name="connsiteY107" fmla="*/ 1788771 h 3716538"/>
              <a:gd name="connsiteX108" fmla="*/ 202004 w 4163662"/>
              <a:gd name="connsiteY108" fmla="*/ 1734693 h 3716538"/>
              <a:gd name="connsiteX109" fmla="*/ 205186 w 4163662"/>
              <a:gd name="connsiteY109" fmla="*/ 1680614 h 3716538"/>
              <a:gd name="connsiteX110" fmla="*/ 205186 w 4163662"/>
              <a:gd name="connsiteY110" fmla="*/ 1628124 h 3716538"/>
              <a:gd name="connsiteX111" fmla="*/ 198823 w 4163662"/>
              <a:gd name="connsiteY111" fmla="*/ 1578818 h 3716538"/>
              <a:gd name="connsiteX112" fmla="*/ 186098 w 4163662"/>
              <a:gd name="connsiteY112" fmla="*/ 1529510 h 3716538"/>
              <a:gd name="connsiteX113" fmla="*/ 167011 w 4163662"/>
              <a:gd name="connsiteY113" fmla="*/ 1483382 h 3716538"/>
              <a:gd name="connsiteX114" fmla="*/ 143153 w 4163662"/>
              <a:gd name="connsiteY114" fmla="*/ 1435666 h 3716538"/>
              <a:gd name="connsiteX115" fmla="*/ 116112 w 4163662"/>
              <a:gd name="connsiteY115" fmla="*/ 1387950 h 3716538"/>
              <a:gd name="connsiteX116" fmla="*/ 87483 w 4163662"/>
              <a:gd name="connsiteY116" fmla="*/ 1340232 h 3716538"/>
              <a:gd name="connsiteX117" fmla="*/ 60443 w 4163662"/>
              <a:gd name="connsiteY117" fmla="*/ 1294104 h 3716538"/>
              <a:gd name="connsiteX118" fmla="*/ 36583 w 4163662"/>
              <a:gd name="connsiteY118" fmla="*/ 1244799 h 3716538"/>
              <a:gd name="connsiteX119" fmla="*/ 17498 w 4163662"/>
              <a:gd name="connsiteY119" fmla="*/ 1197081 h 3716538"/>
              <a:gd name="connsiteX120" fmla="*/ 4773 w 4163662"/>
              <a:gd name="connsiteY120" fmla="*/ 1147773 h 3716538"/>
              <a:gd name="connsiteX121" fmla="*/ 0 w 4163662"/>
              <a:gd name="connsiteY121" fmla="*/ 1096874 h 3716538"/>
              <a:gd name="connsiteX122" fmla="*/ 4773 w 4163662"/>
              <a:gd name="connsiteY122" fmla="*/ 1045978 h 3716538"/>
              <a:gd name="connsiteX123" fmla="*/ 17498 w 4163662"/>
              <a:gd name="connsiteY123" fmla="*/ 996670 h 3716538"/>
              <a:gd name="connsiteX124" fmla="*/ 36583 w 4163662"/>
              <a:gd name="connsiteY124" fmla="*/ 948952 h 3716538"/>
              <a:gd name="connsiteX125" fmla="*/ 60443 w 4163662"/>
              <a:gd name="connsiteY125" fmla="*/ 899646 h 3716538"/>
              <a:gd name="connsiteX126" fmla="*/ 87483 w 4163662"/>
              <a:gd name="connsiteY126" fmla="*/ 853518 h 3716538"/>
              <a:gd name="connsiteX127" fmla="*/ 116112 w 4163662"/>
              <a:gd name="connsiteY127" fmla="*/ 805802 h 3716538"/>
              <a:gd name="connsiteX128" fmla="*/ 143153 w 4163662"/>
              <a:gd name="connsiteY128" fmla="*/ 758084 h 3716538"/>
              <a:gd name="connsiteX129" fmla="*/ 167011 w 4163662"/>
              <a:gd name="connsiteY129" fmla="*/ 710368 h 3716538"/>
              <a:gd name="connsiteX130" fmla="*/ 186098 w 4163662"/>
              <a:gd name="connsiteY130" fmla="*/ 664240 h 3716538"/>
              <a:gd name="connsiteX131" fmla="*/ 198823 w 4163662"/>
              <a:gd name="connsiteY131" fmla="*/ 614933 h 3716538"/>
              <a:gd name="connsiteX132" fmla="*/ 205186 w 4163662"/>
              <a:gd name="connsiteY132" fmla="*/ 565626 h 3716538"/>
              <a:gd name="connsiteX133" fmla="*/ 205186 w 4163662"/>
              <a:gd name="connsiteY133" fmla="*/ 513138 h 3716538"/>
              <a:gd name="connsiteX134" fmla="*/ 202004 w 4163662"/>
              <a:gd name="connsiteY134" fmla="*/ 459058 h 3716538"/>
              <a:gd name="connsiteX135" fmla="*/ 195640 w 4163662"/>
              <a:gd name="connsiteY135" fmla="*/ 404979 h 3716538"/>
              <a:gd name="connsiteX136" fmla="*/ 187688 w 4163662"/>
              <a:gd name="connsiteY136" fmla="*/ 350899 h 3716538"/>
              <a:gd name="connsiteX137" fmla="*/ 181326 w 4163662"/>
              <a:gd name="connsiteY137" fmla="*/ 296820 h 3716538"/>
              <a:gd name="connsiteX138" fmla="*/ 176554 w 4163662"/>
              <a:gd name="connsiteY138" fmla="*/ 242741 h 3716538"/>
              <a:gd name="connsiteX139" fmla="*/ 178145 w 4163662"/>
              <a:gd name="connsiteY139" fmla="*/ 191843 h 3716538"/>
              <a:gd name="connsiteX140" fmla="*/ 184508 w 4163662"/>
              <a:gd name="connsiteY140" fmla="*/ 142536 h 3716538"/>
              <a:gd name="connsiteX141" fmla="*/ 198823 w 4163662"/>
              <a:gd name="connsiteY141" fmla="*/ 94818 h 3716538"/>
              <a:gd name="connsiteX142" fmla="*/ 219500 w 4163662"/>
              <a:gd name="connsiteY142" fmla="*/ 55055 h 3716538"/>
              <a:gd name="connsiteX143" fmla="*/ 246539 w 4163662"/>
              <a:gd name="connsiteY143" fmla="*/ 16881 h 371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163662" h="3716538">
                <a:moveTo>
                  <a:pt x="262616" y="0"/>
                </a:moveTo>
                <a:lnTo>
                  <a:pt x="4163662" y="0"/>
                </a:lnTo>
                <a:lnTo>
                  <a:pt x="4163662" y="3079653"/>
                </a:lnTo>
                <a:lnTo>
                  <a:pt x="4124349" y="3091447"/>
                </a:lnTo>
                <a:lnTo>
                  <a:pt x="4078224" y="3107352"/>
                </a:lnTo>
                <a:lnTo>
                  <a:pt x="4035278" y="3126440"/>
                </a:lnTo>
                <a:lnTo>
                  <a:pt x="3995515" y="3148706"/>
                </a:lnTo>
                <a:lnTo>
                  <a:pt x="3960521" y="3177336"/>
                </a:lnTo>
                <a:lnTo>
                  <a:pt x="3923938" y="3209149"/>
                </a:lnTo>
                <a:lnTo>
                  <a:pt x="3892126" y="3245731"/>
                </a:lnTo>
                <a:lnTo>
                  <a:pt x="3861906" y="3283905"/>
                </a:lnTo>
                <a:lnTo>
                  <a:pt x="3831684" y="3323668"/>
                </a:lnTo>
                <a:lnTo>
                  <a:pt x="3801464" y="3363433"/>
                </a:lnTo>
                <a:lnTo>
                  <a:pt x="3771243" y="3401607"/>
                </a:lnTo>
                <a:lnTo>
                  <a:pt x="3737841" y="3438189"/>
                </a:lnTo>
                <a:lnTo>
                  <a:pt x="3704438" y="3470000"/>
                </a:lnTo>
                <a:lnTo>
                  <a:pt x="3666266" y="3497040"/>
                </a:lnTo>
                <a:lnTo>
                  <a:pt x="3626502" y="3517718"/>
                </a:lnTo>
                <a:lnTo>
                  <a:pt x="3578783" y="3532034"/>
                </a:lnTo>
                <a:lnTo>
                  <a:pt x="3529475" y="3538396"/>
                </a:lnTo>
                <a:lnTo>
                  <a:pt x="3478578" y="3539986"/>
                </a:lnTo>
                <a:lnTo>
                  <a:pt x="3424498" y="3535214"/>
                </a:lnTo>
                <a:lnTo>
                  <a:pt x="3370419" y="3528852"/>
                </a:lnTo>
                <a:lnTo>
                  <a:pt x="3316339" y="3520898"/>
                </a:lnTo>
                <a:lnTo>
                  <a:pt x="3262260" y="3514538"/>
                </a:lnTo>
                <a:lnTo>
                  <a:pt x="3208180" y="3511356"/>
                </a:lnTo>
                <a:lnTo>
                  <a:pt x="3155691" y="3511356"/>
                </a:lnTo>
                <a:lnTo>
                  <a:pt x="3106385" y="3517718"/>
                </a:lnTo>
                <a:lnTo>
                  <a:pt x="3055486" y="3530443"/>
                </a:lnTo>
                <a:lnTo>
                  <a:pt x="3009359" y="3549529"/>
                </a:lnTo>
                <a:lnTo>
                  <a:pt x="2961643" y="3574979"/>
                </a:lnTo>
                <a:lnTo>
                  <a:pt x="2913926" y="3600429"/>
                </a:lnTo>
                <a:lnTo>
                  <a:pt x="2866208" y="3629057"/>
                </a:lnTo>
                <a:lnTo>
                  <a:pt x="2820080" y="3656097"/>
                </a:lnTo>
                <a:lnTo>
                  <a:pt x="2770775" y="3679956"/>
                </a:lnTo>
                <a:lnTo>
                  <a:pt x="2723057" y="3699043"/>
                </a:lnTo>
                <a:lnTo>
                  <a:pt x="2673748" y="3711768"/>
                </a:lnTo>
                <a:lnTo>
                  <a:pt x="2622852" y="3716538"/>
                </a:lnTo>
                <a:lnTo>
                  <a:pt x="2571954" y="3711768"/>
                </a:lnTo>
                <a:lnTo>
                  <a:pt x="2522645" y="3699043"/>
                </a:lnTo>
                <a:lnTo>
                  <a:pt x="2474930" y="3679956"/>
                </a:lnTo>
                <a:lnTo>
                  <a:pt x="2425622" y="3656097"/>
                </a:lnTo>
                <a:lnTo>
                  <a:pt x="2379494" y="3629057"/>
                </a:lnTo>
                <a:lnTo>
                  <a:pt x="2331777" y="3600429"/>
                </a:lnTo>
                <a:lnTo>
                  <a:pt x="2284059" y="3574979"/>
                </a:lnTo>
                <a:lnTo>
                  <a:pt x="2236344" y="3549529"/>
                </a:lnTo>
                <a:lnTo>
                  <a:pt x="2188627" y="3530443"/>
                </a:lnTo>
                <a:lnTo>
                  <a:pt x="2139319" y="3517718"/>
                </a:lnTo>
                <a:lnTo>
                  <a:pt x="2090011" y="3511356"/>
                </a:lnTo>
                <a:lnTo>
                  <a:pt x="2037520" y="3511356"/>
                </a:lnTo>
                <a:lnTo>
                  <a:pt x="1983442" y="3514538"/>
                </a:lnTo>
                <a:lnTo>
                  <a:pt x="1929363" y="3520898"/>
                </a:lnTo>
                <a:lnTo>
                  <a:pt x="1875283" y="3528852"/>
                </a:lnTo>
                <a:lnTo>
                  <a:pt x="1821202" y="3535214"/>
                </a:lnTo>
                <a:lnTo>
                  <a:pt x="1767124" y="3539986"/>
                </a:lnTo>
                <a:lnTo>
                  <a:pt x="1716227" y="3538396"/>
                </a:lnTo>
                <a:lnTo>
                  <a:pt x="1666920" y="3532034"/>
                </a:lnTo>
                <a:lnTo>
                  <a:pt x="1619202" y="3517718"/>
                </a:lnTo>
                <a:lnTo>
                  <a:pt x="1579438" y="3497040"/>
                </a:lnTo>
                <a:lnTo>
                  <a:pt x="1541263" y="3470000"/>
                </a:lnTo>
                <a:lnTo>
                  <a:pt x="1507862" y="3438189"/>
                </a:lnTo>
                <a:lnTo>
                  <a:pt x="1474459" y="3401607"/>
                </a:lnTo>
                <a:lnTo>
                  <a:pt x="1444238" y="3363433"/>
                </a:lnTo>
                <a:lnTo>
                  <a:pt x="1414018" y="3323668"/>
                </a:lnTo>
                <a:lnTo>
                  <a:pt x="1383797" y="3283905"/>
                </a:lnTo>
                <a:lnTo>
                  <a:pt x="1353577" y="3245731"/>
                </a:lnTo>
                <a:lnTo>
                  <a:pt x="1321764" y="3209149"/>
                </a:lnTo>
                <a:lnTo>
                  <a:pt x="1285181" y="3177336"/>
                </a:lnTo>
                <a:lnTo>
                  <a:pt x="1250188" y="3148706"/>
                </a:lnTo>
                <a:lnTo>
                  <a:pt x="1210424" y="3126440"/>
                </a:lnTo>
                <a:lnTo>
                  <a:pt x="1167479" y="3107352"/>
                </a:lnTo>
                <a:lnTo>
                  <a:pt x="1121353" y="3091447"/>
                </a:lnTo>
                <a:lnTo>
                  <a:pt x="1073635" y="3077132"/>
                </a:lnTo>
                <a:lnTo>
                  <a:pt x="1025919" y="3064407"/>
                </a:lnTo>
                <a:lnTo>
                  <a:pt x="976611" y="3051682"/>
                </a:lnTo>
                <a:lnTo>
                  <a:pt x="930485" y="3037367"/>
                </a:lnTo>
                <a:lnTo>
                  <a:pt x="884357" y="3021461"/>
                </a:lnTo>
                <a:lnTo>
                  <a:pt x="841414" y="3002373"/>
                </a:lnTo>
                <a:lnTo>
                  <a:pt x="803238" y="2978515"/>
                </a:lnTo>
                <a:lnTo>
                  <a:pt x="768245" y="2949885"/>
                </a:lnTo>
                <a:lnTo>
                  <a:pt x="739617" y="2914894"/>
                </a:lnTo>
                <a:lnTo>
                  <a:pt x="715758" y="2876719"/>
                </a:lnTo>
                <a:lnTo>
                  <a:pt x="696671" y="2833774"/>
                </a:lnTo>
                <a:lnTo>
                  <a:pt x="680766" y="2787648"/>
                </a:lnTo>
                <a:lnTo>
                  <a:pt x="666450" y="2741522"/>
                </a:lnTo>
                <a:lnTo>
                  <a:pt x="653726" y="2692214"/>
                </a:lnTo>
                <a:lnTo>
                  <a:pt x="641000" y="2644497"/>
                </a:lnTo>
                <a:lnTo>
                  <a:pt x="626686" y="2596780"/>
                </a:lnTo>
                <a:lnTo>
                  <a:pt x="610780" y="2550653"/>
                </a:lnTo>
                <a:lnTo>
                  <a:pt x="591692" y="2507706"/>
                </a:lnTo>
                <a:lnTo>
                  <a:pt x="569424" y="2467943"/>
                </a:lnTo>
                <a:lnTo>
                  <a:pt x="540796" y="2432951"/>
                </a:lnTo>
                <a:lnTo>
                  <a:pt x="508983" y="2396368"/>
                </a:lnTo>
                <a:lnTo>
                  <a:pt x="472400" y="2364557"/>
                </a:lnTo>
                <a:lnTo>
                  <a:pt x="432635" y="2334336"/>
                </a:lnTo>
                <a:lnTo>
                  <a:pt x="392871" y="2304116"/>
                </a:lnTo>
                <a:lnTo>
                  <a:pt x="353108" y="2273895"/>
                </a:lnTo>
                <a:lnTo>
                  <a:pt x="314933" y="2243673"/>
                </a:lnTo>
                <a:lnTo>
                  <a:pt x="278350" y="2210272"/>
                </a:lnTo>
                <a:lnTo>
                  <a:pt x="246539" y="2176871"/>
                </a:lnTo>
                <a:lnTo>
                  <a:pt x="219500" y="2138696"/>
                </a:lnTo>
                <a:lnTo>
                  <a:pt x="198823" y="2098933"/>
                </a:lnTo>
                <a:lnTo>
                  <a:pt x="184508" y="2051217"/>
                </a:lnTo>
                <a:lnTo>
                  <a:pt x="178145" y="2001909"/>
                </a:lnTo>
                <a:lnTo>
                  <a:pt x="176554" y="1951009"/>
                </a:lnTo>
                <a:lnTo>
                  <a:pt x="181326" y="1896930"/>
                </a:lnTo>
                <a:lnTo>
                  <a:pt x="187688" y="1842851"/>
                </a:lnTo>
                <a:lnTo>
                  <a:pt x="195640" y="1788771"/>
                </a:lnTo>
                <a:lnTo>
                  <a:pt x="202004" y="1734693"/>
                </a:lnTo>
                <a:lnTo>
                  <a:pt x="205186" y="1680614"/>
                </a:lnTo>
                <a:lnTo>
                  <a:pt x="205186" y="1628124"/>
                </a:lnTo>
                <a:lnTo>
                  <a:pt x="198823" y="1578818"/>
                </a:lnTo>
                <a:lnTo>
                  <a:pt x="186098" y="1529510"/>
                </a:lnTo>
                <a:lnTo>
                  <a:pt x="167011" y="1483382"/>
                </a:lnTo>
                <a:lnTo>
                  <a:pt x="143153" y="1435666"/>
                </a:lnTo>
                <a:lnTo>
                  <a:pt x="116112" y="1387950"/>
                </a:lnTo>
                <a:lnTo>
                  <a:pt x="87483" y="1340232"/>
                </a:lnTo>
                <a:lnTo>
                  <a:pt x="60443" y="1294104"/>
                </a:lnTo>
                <a:lnTo>
                  <a:pt x="36583" y="1244799"/>
                </a:lnTo>
                <a:lnTo>
                  <a:pt x="17498" y="1197081"/>
                </a:lnTo>
                <a:lnTo>
                  <a:pt x="4773" y="1147773"/>
                </a:lnTo>
                <a:lnTo>
                  <a:pt x="0" y="1096874"/>
                </a:lnTo>
                <a:lnTo>
                  <a:pt x="4773" y="1045978"/>
                </a:lnTo>
                <a:lnTo>
                  <a:pt x="17498" y="996670"/>
                </a:lnTo>
                <a:lnTo>
                  <a:pt x="36583" y="948952"/>
                </a:lnTo>
                <a:lnTo>
                  <a:pt x="60443" y="899646"/>
                </a:lnTo>
                <a:lnTo>
                  <a:pt x="87483" y="853518"/>
                </a:lnTo>
                <a:lnTo>
                  <a:pt x="116112" y="805802"/>
                </a:lnTo>
                <a:lnTo>
                  <a:pt x="143153" y="758084"/>
                </a:lnTo>
                <a:lnTo>
                  <a:pt x="167011" y="710368"/>
                </a:lnTo>
                <a:lnTo>
                  <a:pt x="186098" y="664240"/>
                </a:lnTo>
                <a:lnTo>
                  <a:pt x="198823" y="614933"/>
                </a:lnTo>
                <a:lnTo>
                  <a:pt x="205186" y="565626"/>
                </a:lnTo>
                <a:lnTo>
                  <a:pt x="205186" y="513138"/>
                </a:lnTo>
                <a:lnTo>
                  <a:pt x="202004" y="459058"/>
                </a:lnTo>
                <a:lnTo>
                  <a:pt x="195640" y="404979"/>
                </a:lnTo>
                <a:lnTo>
                  <a:pt x="187688" y="350899"/>
                </a:lnTo>
                <a:lnTo>
                  <a:pt x="181326" y="296820"/>
                </a:lnTo>
                <a:lnTo>
                  <a:pt x="176554" y="242741"/>
                </a:lnTo>
                <a:lnTo>
                  <a:pt x="178145" y="191843"/>
                </a:lnTo>
                <a:lnTo>
                  <a:pt x="184508" y="142536"/>
                </a:lnTo>
                <a:lnTo>
                  <a:pt x="198823" y="94818"/>
                </a:lnTo>
                <a:lnTo>
                  <a:pt x="219500" y="55055"/>
                </a:lnTo>
                <a:lnTo>
                  <a:pt x="246539" y="1688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0E7417-DF76-4925-99CB-2786C695A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264" y="3933316"/>
            <a:ext cx="3348736" cy="2924683"/>
          </a:xfrm>
          <a:custGeom>
            <a:avLst/>
            <a:gdLst>
              <a:gd name="connsiteX0" fmla="*/ 2013532 w 3348736"/>
              <a:gd name="connsiteY0" fmla="*/ 0 h 2924683"/>
              <a:gd name="connsiteX1" fmla="*/ 2052605 w 3348736"/>
              <a:gd name="connsiteY1" fmla="*/ 3662 h 2924683"/>
              <a:gd name="connsiteX2" fmla="*/ 2090458 w 3348736"/>
              <a:gd name="connsiteY2" fmla="*/ 13432 h 2924683"/>
              <a:gd name="connsiteX3" fmla="*/ 2127091 w 3348736"/>
              <a:gd name="connsiteY3" fmla="*/ 28084 h 2924683"/>
              <a:gd name="connsiteX4" fmla="*/ 2164942 w 3348736"/>
              <a:gd name="connsiteY4" fmla="*/ 46400 h 2924683"/>
              <a:gd name="connsiteX5" fmla="*/ 2200354 w 3348736"/>
              <a:gd name="connsiteY5" fmla="*/ 67158 h 2924683"/>
              <a:gd name="connsiteX6" fmla="*/ 2236987 w 3348736"/>
              <a:gd name="connsiteY6" fmla="*/ 89137 h 2924683"/>
              <a:gd name="connsiteX7" fmla="*/ 2273618 w 3348736"/>
              <a:gd name="connsiteY7" fmla="*/ 108674 h 2924683"/>
              <a:gd name="connsiteX8" fmla="*/ 2310249 w 3348736"/>
              <a:gd name="connsiteY8" fmla="*/ 128211 h 2924683"/>
              <a:gd name="connsiteX9" fmla="*/ 2345660 w 3348736"/>
              <a:gd name="connsiteY9" fmla="*/ 142864 h 2924683"/>
              <a:gd name="connsiteX10" fmla="*/ 2384735 w 3348736"/>
              <a:gd name="connsiteY10" fmla="*/ 152632 h 2924683"/>
              <a:gd name="connsiteX11" fmla="*/ 2422587 w 3348736"/>
              <a:gd name="connsiteY11" fmla="*/ 157517 h 2924683"/>
              <a:gd name="connsiteX12" fmla="*/ 2462882 w 3348736"/>
              <a:gd name="connsiteY12" fmla="*/ 157517 h 2924683"/>
              <a:gd name="connsiteX13" fmla="*/ 2504398 w 3348736"/>
              <a:gd name="connsiteY13" fmla="*/ 155076 h 2924683"/>
              <a:gd name="connsiteX14" fmla="*/ 2545914 w 3348736"/>
              <a:gd name="connsiteY14" fmla="*/ 150191 h 2924683"/>
              <a:gd name="connsiteX15" fmla="*/ 2587431 w 3348736"/>
              <a:gd name="connsiteY15" fmla="*/ 144086 h 2924683"/>
              <a:gd name="connsiteX16" fmla="*/ 2628946 w 3348736"/>
              <a:gd name="connsiteY16" fmla="*/ 139201 h 2924683"/>
              <a:gd name="connsiteX17" fmla="*/ 2670463 w 3348736"/>
              <a:gd name="connsiteY17" fmla="*/ 135537 h 2924683"/>
              <a:gd name="connsiteX18" fmla="*/ 2709536 w 3348736"/>
              <a:gd name="connsiteY18" fmla="*/ 136759 h 2924683"/>
              <a:gd name="connsiteX19" fmla="*/ 2747389 w 3348736"/>
              <a:gd name="connsiteY19" fmla="*/ 141643 h 2924683"/>
              <a:gd name="connsiteX20" fmla="*/ 2784022 w 3348736"/>
              <a:gd name="connsiteY20" fmla="*/ 152632 h 2924683"/>
              <a:gd name="connsiteX21" fmla="*/ 2814549 w 3348736"/>
              <a:gd name="connsiteY21" fmla="*/ 168506 h 2924683"/>
              <a:gd name="connsiteX22" fmla="*/ 2843853 w 3348736"/>
              <a:gd name="connsiteY22" fmla="*/ 189265 h 2924683"/>
              <a:gd name="connsiteX23" fmla="*/ 2869496 w 3348736"/>
              <a:gd name="connsiteY23" fmla="*/ 213685 h 2924683"/>
              <a:gd name="connsiteX24" fmla="*/ 2895138 w 3348736"/>
              <a:gd name="connsiteY24" fmla="*/ 241769 h 2924683"/>
              <a:gd name="connsiteX25" fmla="*/ 2918338 w 3348736"/>
              <a:gd name="connsiteY25" fmla="*/ 271075 h 2924683"/>
              <a:gd name="connsiteX26" fmla="*/ 2941538 w 3348736"/>
              <a:gd name="connsiteY26" fmla="*/ 301602 h 2924683"/>
              <a:gd name="connsiteX27" fmla="*/ 2964739 w 3348736"/>
              <a:gd name="connsiteY27" fmla="*/ 332128 h 2924683"/>
              <a:gd name="connsiteX28" fmla="*/ 2987939 w 3348736"/>
              <a:gd name="connsiteY28" fmla="*/ 361433 h 2924683"/>
              <a:gd name="connsiteX29" fmla="*/ 3012361 w 3348736"/>
              <a:gd name="connsiteY29" fmla="*/ 389517 h 2924683"/>
              <a:gd name="connsiteX30" fmla="*/ 3040445 w 3348736"/>
              <a:gd name="connsiteY30" fmla="*/ 413940 h 2924683"/>
              <a:gd name="connsiteX31" fmla="*/ 3067309 w 3348736"/>
              <a:gd name="connsiteY31" fmla="*/ 435919 h 2924683"/>
              <a:gd name="connsiteX32" fmla="*/ 3097835 w 3348736"/>
              <a:gd name="connsiteY32" fmla="*/ 453013 h 2924683"/>
              <a:gd name="connsiteX33" fmla="*/ 3130804 w 3348736"/>
              <a:gd name="connsiteY33" fmla="*/ 467665 h 2924683"/>
              <a:gd name="connsiteX34" fmla="*/ 3166214 w 3348736"/>
              <a:gd name="connsiteY34" fmla="*/ 479876 h 2924683"/>
              <a:gd name="connsiteX35" fmla="*/ 3202845 w 3348736"/>
              <a:gd name="connsiteY35" fmla="*/ 490865 h 2924683"/>
              <a:gd name="connsiteX36" fmla="*/ 3239478 w 3348736"/>
              <a:gd name="connsiteY36" fmla="*/ 500634 h 2924683"/>
              <a:gd name="connsiteX37" fmla="*/ 3277331 w 3348736"/>
              <a:gd name="connsiteY37" fmla="*/ 510403 h 2924683"/>
              <a:gd name="connsiteX38" fmla="*/ 3312741 w 3348736"/>
              <a:gd name="connsiteY38" fmla="*/ 521393 h 2924683"/>
              <a:gd name="connsiteX39" fmla="*/ 3348152 w 3348736"/>
              <a:gd name="connsiteY39" fmla="*/ 533603 h 2924683"/>
              <a:gd name="connsiteX40" fmla="*/ 3348736 w 3348736"/>
              <a:gd name="connsiteY40" fmla="*/ 533862 h 2924683"/>
              <a:gd name="connsiteX41" fmla="*/ 3348736 w 3348736"/>
              <a:gd name="connsiteY41" fmla="*/ 2924683 h 2924683"/>
              <a:gd name="connsiteX42" fmla="*/ 284253 w 3348736"/>
              <a:gd name="connsiteY42" fmla="*/ 2924683 h 2924683"/>
              <a:gd name="connsiteX43" fmla="*/ 271076 w 3348736"/>
              <a:gd name="connsiteY43" fmla="*/ 2914669 h 2924683"/>
              <a:gd name="connsiteX44" fmla="*/ 241770 w 3348736"/>
              <a:gd name="connsiteY44" fmla="*/ 2891468 h 2924683"/>
              <a:gd name="connsiteX45" fmla="*/ 213686 w 3348736"/>
              <a:gd name="connsiteY45" fmla="*/ 2865827 h 2924683"/>
              <a:gd name="connsiteX46" fmla="*/ 189265 w 3348736"/>
              <a:gd name="connsiteY46" fmla="*/ 2840185 h 2924683"/>
              <a:gd name="connsiteX47" fmla="*/ 168508 w 3348736"/>
              <a:gd name="connsiteY47" fmla="*/ 2810878 h 2924683"/>
              <a:gd name="connsiteX48" fmla="*/ 152634 w 3348736"/>
              <a:gd name="connsiteY48" fmla="*/ 2780353 h 2924683"/>
              <a:gd name="connsiteX49" fmla="*/ 141644 w 3348736"/>
              <a:gd name="connsiteY49" fmla="*/ 2743722 h 2924683"/>
              <a:gd name="connsiteX50" fmla="*/ 136760 w 3348736"/>
              <a:gd name="connsiteY50" fmla="*/ 2705868 h 2924683"/>
              <a:gd name="connsiteX51" fmla="*/ 135538 w 3348736"/>
              <a:gd name="connsiteY51" fmla="*/ 2666793 h 2924683"/>
              <a:gd name="connsiteX52" fmla="*/ 139201 w 3348736"/>
              <a:gd name="connsiteY52" fmla="*/ 2625277 h 2924683"/>
              <a:gd name="connsiteX53" fmla="*/ 144086 w 3348736"/>
              <a:gd name="connsiteY53" fmla="*/ 2583762 h 2924683"/>
              <a:gd name="connsiteX54" fmla="*/ 150191 w 3348736"/>
              <a:gd name="connsiteY54" fmla="*/ 2542245 h 2924683"/>
              <a:gd name="connsiteX55" fmla="*/ 155076 w 3348736"/>
              <a:gd name="connsiteY55" fmla="*/ 2500730 h 2924683"/>
              <a:gd name="connsiteX56" fmla="*/ 157518 w 3348736"/>
              <a:gd name="connsiteY56" fmla="*/ 2459214 h 2924683"/>
              <a:gd name="connsiteX57" fmla="*/ 157518 w 3348736"/>
              <a:gd name="connsiteY57" fmla="*/ 2418918 h 2924683"/>
              <a:gd name="connsiteX58" fmla="*/ 152634 w 3348736"/>
              <a:gd name="connsiteY58" fmla="*/ 2381067 h 2924683"/>
              <a:gd name="connsiteX59" fmla="*/ 142865 w 3348736"/>
              <a:gd name="connsiteY59" fmla="*/ 2343213 h 2924683"/>
              <a:gd name="connsiteX60" fmla="*/ 128212 w 3348736"/>
              <a:gd name="connsiteY60" fmla="*/ 2307801 h 2924683"/>
              <a:gd name="connsiteX61" fmla="*/ 109897 w 3348736"/>
              <a:gd name="connsiteY61" fmla="*/ 2271170 h 2924683"/>
              <a:gd name="connsiteX62" fmla="*/ 89137 w 3348736"/>
              <a:gd name="connsiteY62" fmla="*/ 2234540 h 2924683"/>
              <a:gd name="connsiteX63" fmla="*/ 67160 w 3348736"/>
              <a:gd name="connsiteY63" fmla="*/ 2197907 h 2924683"/>
              <a:gd name="connsiteX64" fmla="*/ 46401 w 3348736"/>
              <a:gd name="connsiteY64" fmla="*/ 2162495 h 2924683"/>
              <a:gd name="connsiteX65" fmla="*/ 28084 w 3348736"/>
              <a:gd name="connsiteY65" fmla="*/ 2124644 h 2924683"/>
              <a:gd name="connsiteX66" fmla="*/ 13433 w 3348736"/>
              <a:gd name="connsiteY66" fmla="*/ 2088011 h 2924683"/>
              <a:gd name="connsiteX67" fmla="*/ 3664 w 3348736"/>
              <a:gd name="connsiteY67" fmla="*/ 2050158 h 2924683"/>
              <a:gd name="connsiteX68" fmla="*/ 0 w 3348736"/>
              <a:gd name="connsiteY68" fmla="*/ 2011084 h 2924683"/>
              <a:gd name="connsiteX69" fmla="*/ 3664 w 3348736"/>
              <a:gd name="connsiteY69" fmla="*/ 1972011 h 2924683"/>
              <a:gd name="connsiteX70" fmla="*/ 13433 w 3348736"/>
              <a:gd name="connsiteY70" fmla="*/ 1934159 h 2924683"/>
              <a:gd name="connsiteX71" fmla="*/ 28084 w 3348736"/>
              <a:gd name="connsiteY71" fmla="*/ 1897526 h 2924683"/>
              <a:gd name="connsiteX72" fmla="*/ 46401 w 3348736"/>
              <a:gd name="connsiteY72" fmla="*/ 1859674 h 2924683"/>
              <a:gd name="connsiteX73" fmla="*/ 67160 w 3348736"/>
              <a:gd name="connsiteY73" fmla="*/ 1824262 h 2924683"/>
              <a:gd name="connsiteX74" fmla="*/ 89137 w 3348736"/>
              <a:gd name="connsiteY74" fmla="*/ 1787632 h 2924683"/>
              <a:gd name="connsiteX75" fmla="*/ 109897 w 3348736"/>
              <a:gd name="connsiteY75" fmla="*/ 1750999 h 2924683"/>
              <a:gd name="connsiteX76" fmla="*/ 128212 w 3348736"/>
              <a:gd name="connsiteY76" fmla="*/ 1714368 h 2924683"/>
              <a:gd name="connsiteX77" fmla="*/ 142865 w 3348736"/>
              <a:gd name="connsiteY77" fmla="*/ 1678956 h 2924683"/>
              <a:gd name="connsiteX78" fmla="*/ 152634 w 3348736"/>
              <a:gd name="connsiteY78" fmla="*/ 1641103 h 2924683"/>
              <a:gd name="connsiteX79" fmla="*/ 157518 w 3348736"/>
              <a:gd name="connsiteY79" fmla="*/ 1603251 h 2924683"/>
              <a:gd name="connsiteX80" fmla="*/ 157518 w 3348736"/>
              <a:gd name="connsiteY80" fmla="*/ 1562957 h 2924683"/>
              <a:gd name="connsiteX81" fmla="*/ 155076 w 3348736"/>
              <a:gd name="connsiteY81" fmla="*/ 1521440 h 2924683"/>
              <a:gd name="connsiteX82" fmla="*/ 150191 w 3348736"/>
              <a:gd name="connsiteY82" fmla="*/ 1479924 h 2924683"/>
              <a:gd name="connsiteX83" fmla="*/ 144086 w 3348736"/>
              <a:gd name="connsiteY83" fmla="*/ 1438407 h 2924683"/>
              <a:gd name="connsiteX84" fmla="*/ 139201 w 3348736"/>
              <a:gd name="connsiteY84" fmla="*/ 1396892 h 2924683"/>
              <a:gd name="connsiteX85" fmla="*/ 135538 w 3348736"/>
              <a:gd name="connsiteY85" fmla="*/ 1355376 h 2924683"/>
              <a:gd name="connsiteX86" fmla="*/ 136760 w 3348736"/>
              <a:gd name="connsiteY86" fmla="*/ 1316302 h 2924683"/>
              <a:gd name="connsiteX87" fmla="*/ 141644 w 3348736"/>
              <a:gd name="connsiteY87" fmla="*/ 1278450 h 2924683"/>
              <a:gd name="connsiteX88" fmla="*/ 152634 w 3348736"/>
              <a:gd name="connsiteY88" fmla="*/ 1241817 h 2924683"/>
              <a:gd name="connsiteX89" fmla="*/ 168508 w 3348736"/>
              <a:gd name="connsiteY89" fmla="*/ 1211292 h 2924683"/>
              <a:gd name="connsiteX90" fmla="*/ 189265 w 3348736"/>
              <a:gd name="connsiteY90" fmla="*/ 1181986 h 2924683"/>
              <a:gd name="connsiteX91" fmla="*/ 213686 w 3348736"/>
              <a:gd name="connsiteY91" fmla="*/ 1156343 h 2924683"/>
              <a:gd name="connsiteX92" fmla="*/ 241770 w 3348736"/>
              <a:gd name="connsiteY92" fmla="*/ 1130702 h 2924683"/>
              <a:gd name="connsiteX93" fmla="*/ 271076 w 3348736"/>
              <a:gd name="connsiteY93" fmla="*/ 1107500 h 2924683"/>
              <a:gd name="connsiteX94" fmla="*/ 301603 w 3348736"/>
              <a:gd name="connsiteY94" fmla="*/ 1084300 h 2924683"/>
              <a:gd name="connsiteX95" fmla="*/ 332128 w 3348736"/>
              <a:gd name="connsiteY95" fmla="*/ 1061100 h 2924683"/>
              <a:gd name="connsiteX96" fmla="*/ 362656 w 3348736"/>
              <a:gd name="connsiteY96" fmla="*/ 1037900 h 2924683"/>
              <a:gd name="connsiteX97" fmla="*/ 390740 w 3348736"/>
              <a:gd name="connsiteY97" fmla="*/ 1013480 h 2924683"/>
              <a:gd name="connsiteX98" fmla="*/ 415163 w 3348736"/>
              <a:gd name="connsiteY98" fmla="*/ 985396 h 2924683"/>
              <a:gd name="connsiteX99" fmla="*/ 437140 w 3348736"/>
              <a:gd name="connsiteY99" fmla="*/ 958532 h 2924683"/>
              <a:gd name="connsiteX100" fmla="*/ 454235 w 3348736"/>
              <a:gd name="connsiteY100" fmla="*/ 928006 h 2924683"/>
              <a:gd name="connsiteX101" fmla="*/ 468888 w 3348736"/>
              <a:gd name="connsiteY101" fmla="*/ 895037 h 2924683"/>
              <a:gd name="connsiteX102" fmla="*/ 481099 w 3348736"/>
              <a:gd name="connsiteY102" fmla="*/ 859626 h 2924683"/>
              <a:gd name="connsiteX103" fmla="*/ 492088 w 3348736"/>
              <a:gd name="connsiteY103" fmla="*/ 822993 h 2924683"/>
              <a:gd name="connsiteX104" fmla="*/ 501857 w 3348736"/>
              <a:gd name="connsiteY104" fmla="*/ 786362 h 2924683"/>
              <a:gd name="connsiteX105" fmla="*/ 511626 w 3348736"/>
              <a:gd name="connsiteY105" fmla="*/ 748509 h 2924683"/>
              <a:gd name="connsiteX106" fmla="*/ 522616 w 3348736"/>
              <a:gd name="connsiteY106" fmla="*/ 713099 h 2924683"/>
              <a:gd name="connsiteX107" fmla="*/ 534826 w 3348736"/>
              <a:gd name="connsiteY107" fmla="*/ 677687 h 2924683"/>
              <a:gd name="connsiteX108" fmla="*/ 549479 w 3348736"/>
              <a:gd name="connsiteY108" fmla="*/ 644720 h 2924683"/>
              <a:gd name="connsiteX109" fmla="*/ 567795 w 3348736"/>
              <a:gd name="connsiteY109" fmla="*/ 615414 h 2924683"/>
              <a:gd name="connsiteX110" fmla="*/ 589773 w 3348736"/>
              <a:gd name="connsiteY110" fmla="*/ 588551 h 2924683"/>
              <a:gd name="connsiteX111" fmla="*/ 616636 w 3348736"/>
              <a:gd name="connsiteY111" fmla="*/ 566572 h 2924683"/>
              <a:gd name="connsiteX112" fmla="*/ 645943 w 3348736"/>
              <a:gd name="connsiteY112" fmla="*/ 548256 h 2924683"/>
              <a:gd name="connsiteX113" fmla="*/ 678910 w 3348736"/>
              <a:gd name="connsiteY113" fmla="*/ 533603 h 2924683"/>
              <a:gd name="connsiteX114" fmla="*/ 714322 w 3348736"/>
              <a:gd name="connsiteY114" fmla="*/ 521393 h 2924683"/>
              <a:gd name="connsiteX115" fmla="*/ 749733 w 3348736"/>
              <a:gd name="connsiteY115" fmla="*/ 510403 h 2924683"/>
              <a:gd name="connsiteX116" fmla="*/ 787586 w 3348736"/>
              <a:gd name="connsiteY116" fmla="*/ 500634 h 2924683"/>
              <a:gd name="connsiteX117" fmla="*/ 824217 w 3348736"/>
              <a:gd name="connsiteY117" fmla="*/ 490865 h 2924683"/>
              <a:gd name="connsiteX118" fmla="*/ 860849 w 3348736"/>
              <a:gd name="connsiteY118" fmla="*/ 479876 h 2924683"/>
              <a:gd name="connsiteX119" fmla="*/ 896260 w 3348736"/>
              <a:gd name="connsiteY119" fmla="*/ 467665 h 2924683"/>
              <a:gd name="connsiteX120" fmla="*/ 929228 w 3348736"/>
              <a:gd name="connsiteY120" fmla="*/ 453013 h 2924683"/>
              <a:gd name="connsiteX121" fmla="*/ 959755 w 3348736"/>
              <a:gd name="connsiteY121" fmla="*/ 435919 h 2924683"/>
              <a:gd name="connsiteX122" fmla="*/ 986618 w 3348736"/>
              <a:gd name="connsiteY122" fmla="*/ 413940 h 2924683"/>
              <a:gd name="connsiteX123" fmla="*/ 1014703 w 3348736"/>
              <a:gd name="connsiteY123" fmla="*/ 389517 h 2924683"/>
              <a:gd name="connsiteX124" fmla="*/ 1039125 w 3348736"/>
              <a:gd name="connsiteY124" fmla="*/ 361433 h 2924683"/>
              <a:gd name="connsiteX125" fmla="*/ 1062325 w 3348736"/>
              <a:gd name="connsiteY125" fmla="*/ 332128 h 2924683"/>
              <a:gd name="connsiteX126" fmla="*/ 1085525 w 3348736"/>
              <a:gd name="connsiteY126" fmla="*/ 301602 h 2924683"/>
              <a:gd name="connsiteX127" fmla="*/ 1108724 w 3348736"/>
              <a:gd name="connsiteY127" fmla="*/ 271075 h 2924683"/>
              <a:gd name="connsiteX128" fmla="*/ 1131924 w 3348736"/>
              <a:gd name="connsiteY128" fmla="*/ 241769 h 2924683"/>
              <a:gd name="connsiteX129" fmla="*/ 1157568 w 3348736"/>
              <a:gd name="connsiteY129" fmla="*/ 213685 h 2924683"/>
              <a:gd name="connsiteX130" fmla="*/ 1183209 w 3348736"/>
              <a:gd name="connsiteY130" fmla="*/ 189265 h 2924683"/>
              <a:gd name="connsiteX131" fmla="*/ 1212515 w 3348736"/>
              <a:gd name="connsiteY131" fmla="*/ 168506 h 2924683"/>
              <a:gd name="connsiteX132" fmla="*/ 1243042 w 3348736"/>
              <a:gd name="connsiteY132" fmla="*/ 152632 h 2924683"/>
              <a:gd name="connsiteX133" fmla="*/ 1279674 w 3348736"/>
              <a:gd name="connsiteY133" fmla="*/ 141643 h 2924683"/>
              <a:gd name="connsiteX134" fmla="*/ 1317527 w 3348736"/>
              <a:gd name="connsiteY134" fmla="*/ 136759 h 2924683"/>
              <a:gd name="connsiteX135" fmla="*/ 1356600 w 3348736"/>
              <a:gd name="connsiteY135" fmla="*/ 135537 h 2924683"/>
              <a:gd name="connsiteX136" fmla="*/ 1398115 w 3348736"/>
              <a:gd name="connsiteY136" fmla="*/ 139201 h 2924683"/>
              <a:gd name="connsiteX137" fmla="*/ 1439632 w 3348736"/>
              <a:gd name="connsiteY137" fmla="*/ 144086 h 2924683"/>
              <a:gd name="connsiteX138" fmla="*/ 1481149 w 3348736"/>
              <a:gd name="connsiteY138" fmla="*/ 150191 h 2924683"/>
              <a:gd name="connsiteX139" fmla="*/ 1522665 w 3348736"/>
              <a:gd name="connsiteY139" fmla="*/ 155076 h 2924683"/>
              <a:gd name="connsiteX140" fmla="*/ 1564180 w 3348736"/>
              <a:gd name="connsiteY140" fmla="*/ 157517 h 2924683"/>
              <a:gd name="connsiteX141" fmla="*/ 1604476 w 3348736"/>
              <a:gd name="connsiteY141" fmla="*/ 157517 h 2924683"/>
              <a:gd name="connsiteX142" fmla="*/ 1642330 w 3348736"/>
              <a:gd name="connsiteY142" fmla="*/ 152632 h 2924683"/>
              <a:gd name="connsiteX143" fmla="*/ 1680183 w 3348736"/>
              <a:gd name="connsiteY143" fmla="*/ 142864 h 2924683"/>
              <a:gd name="connsiteX144" fmla="*/ 1716814 w 3348736"/>
              <a:gd name="connsiteY144" fmla="*/ 128211 h 2924683"/>
              <a:gd name="connsiteX145" fmla="*/ 1753445 w 3348736"/>
              <a:gd name="connsiteY145" fmla="*/ 108674 h 2924683"/>
              <a:gd name="connsiteX146" fmla="*/ 1790078 w 3348736"/>
              <a:gd name="connsiteY146" fmla="*/ 89137 h 2924683"/>
              <a:gd name="connsiteX147" fmla="*/ 1826709 w 3348736"/>
              <a:gd name="connsiteY147" fmla="*/ 67158 h 2924683"/>
              <a:gd name="connsiteX148" fmla="*/ 1862121 w 3348736"/>
              <a:gd name="connsiteY148" fmla="*/ 46400 h 2924683"/>
              <a:gd name="connsiteX149" fmla="*/ 1899974 w 3348736"/>
              <a:gd name="connsiteY149" fmla="*/ 28084 h 2924683"/>
              <a:gd name="connsiteX150" fmla="*/ 1936605 w 3348736"/>
              <a:gd name="connsiteY150" fmla="*/ 13432 h 2924683"/>
              <a:gd name="connsiteX151" fmla="*/ 1974458 w 3348736"/>
              <a:gd name="connsiteY151" fmla="*/ 3662 h 2924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348736" h="2924683">
                <a:moveTo>
                  <a:pt x="2013532" y="0"/>
                </a:moveTo>
                <a:lnTo>
                  <a:pt x="2052605" y="3662"/>
                </a:lnTo>
                <a:lnTo>
                  <a:pt x="2090458" y="13432"/>
                </a:lnTo>
                <a:lnTo>
                  <a:pt x="2127091" y="28084"/>
                </a:lnTo>
                <a:lnTo>
                  <a:pt x="2164942" y="46400"/>
                </a:lnTo>
                <a:lnTo>
                  <a:pt x="2200354" y="67158"/>
                </a:lnTo>
                <a:lnTo>
                  <a:pt x="2236987" y="89137"/>
                </a:lnTo>
                <a:lnTo>
                  <a:pt x="2273618" y="108674"/>
                </a:lnTo>
                <a:lnTo>
                  <a:pt x="2310249" y="128211"/>
                </a:lnTo>
                <a:lnTo>
                  <a:pt x="2345660" y="142864"/>
                </a:lnTo>
                <a:lnTo>
                  <a:pt x="2384735" y="152632"/>
                </a:lnTo>
                <a:lnTo>
                  <a:pt x="2422587" y="157517"/>
                </a:lnTo>
                <a:lnTo>
                  <a:pt x="2462882" y="157517"/>
                </a:lnTo>
                <a:lnTo>
                  <a:pt x="2504398" y="155076"/>
                </a:lnTo>
                <a:lnTo>
                  <a:pt x="2545914" y="150191"/>
                </a:lnTo>
                <a:lnTo>
                  <a:pt x="2587431" y="144086"/>
                </a:lnTo>
                <a:lnTo>
                  <a:pt x="2628946" y="139201"/>
                </a:lnTo>
                <a:lnTo>
                  <a:pt x="2670463" y="135537"/>
                </a:lnTo>
                <a:lnTo>
                  <a:pt x="2709536" y="136759"/>
                </a:lnTo>
                <a:lnTo>
                  <a:pt x="2747389" y="141643"/>
                </a:lnTo>
                <a:lnTo>
                  <a:pt x="2784022" y="152632"/>
                </a:lnTo>
                <a:lnTo>
                  <a:pt x="2814549" y="168506"/>
                </a:lnTo>
                <a:lnTo>
                  <a:pt x="2843853" y="189265"/>
                </a:lnTo>
                <a:lnTo>
                  <a:pt x="2869496" y="213685"/>
                </a:lnTo>
                <a:lnTo>
                  <a:pt x="2895138" y="241769"/>
                </a:lnTo>
                <a:lnTo>
                  <a:pt x="2918338" y="271075"/>
                </a:lnTo>
                <a:lnTo>
                  <a:pt x="2941538" y="301602"/>
                </a:lnTo>
                <a:lnTo>
                  <a:pt x="2964739" y="332128"/>
                </a:lnTo>
                <a:lnTo>
                  <a:pt x="2987939" y="361433"/>
                </a:lnTo>
                <a:lnTo>
                  <a:pt x="3012361" y="389517"/>
                </a:lnTo>
                <a:lnTo>
                  <a:pt x="3040445" y="413940"/>
                </a:lnTo>
                <a:lnTo>
                  <a:pt x="3067309" y="435919"/>
                </a:lnTo>
                <a:lnTo>
                  <a:pt x="3097835" y="453013"/>
                </a:lnTo>
                <a:lnTo>
                  <a:pt x="3130804" y="467665"/>
                </a:lnTo>
                <a:lnTo>
                  <a:pt x="3166214" y="479876"/>
                </a:lnTo>
                <a:lnTo>
                  <a:pt x="3202845" y="490865"/>
                </a:lnTo>
                <a:lnTo>
                  <a:pt x="3239478" y="500634"/>
                </a:lnTo>
                <a:lnTo>
                  <a:pt x="3277331" y="510403"/>
                </a:lnTo>
                <a:lnTo>
                  <a:pt x="3312741" y="521393"/>
                </a:lnTo>
                <a:lnTo>
                  <a:pt x="3348152" y="533603"/>
                </a:lnTo>
                <a:lnTo>
                  <a:pt x="3348736" y="533862"/>
                </a:lnTo>
                <a:lnTo>
                  <a:pt x="3348736" y="2924683"/>
                </a:lnTo>
                <a:lnTo>
                  <a:pt x="284253" y="2924683"/>
                </a:lnTo>
                <a:lnTo>
                  <a:pt x="271076" y="2914669"/>
                </a:lnTo>
                <a:lnTo>
                  <a:pt x="241770" y="2891468"/>
                </a:lnTo>
                <a:lnTo>
                  <a:pt x="213686" y="2865827"/>
                </a:lnTo>
                <a:lnTo>
                  <a:pt x="189265" y="2840185"/>
                </a:lnTo>
                <a:lnTo>
                  <a:pt x="168508" y="2810878"/>
                </a:lnTo>
                <a:lnTo>
                  <a:pt x="152634" y="2780353"/>
                </a:lnTo>
                <a:lnTo>
                  <a:pt x="141644" y="2743722"/>
                </a:lnTo>
                <a:lnTo>
                  <a:pt x="136760" y="2705868"/>
                </a:lnTo>
                <a:lnTo>
                  <a:pt x="135538" y="2666793"/>
                </a:lnTo>
                <a:lnTo>
                  <a:pt x="139201" y="2625277"/>
                </a:lnTo>
                <a:lnTo>
                  <a:pt x="144086" y="2583762"/>
                </a:lnTo>
                <a:lnTo>
                  <a:pt x="150191" y="2542245"/>
                </a:lnTo>
                <a:lnTo>
                  <a:pt x="155076" y="2500730"/>
                </a:lnTo>
                <a:lnTo>
                  <a:pt x="157518" y="2459214"/>
                </a:lnTo>
                <a:lnTo>
                  <a:pt x="157518" y="2418918"/>
                </a:lnTo>
                <a:lnTo>
                  <a:pt x="152634" y="2381067"/>
                </a:lnTo>
                <a:lnTo>
                  <a:pt x="142865" y="2343213"/>
                </a:lnTo>
                <a:lnTo>
                  <a:pt x="128212" y="2307801"/>
                </a:lnTo>
                <a:lnTo>
                  <a:pt x="109897" y="2271170"/>
                </a:lnTo>
                <a:lnTo>
                  <a:pt x="89137" y="2234540"/>
                </a:lnTo>
                <a:lnTo>
                  <a:pt x="67160" y="2197907"/>
                </a:lnTo>
                <a:lnTo>
                  <a:pt x="46401" y="2162495"/>
                </a:lnTo>
                <a:lnTo>
                  <a:pt x="28084" y="2124644"/>
                </a:lnTo>
                <a:lnTo>
                  <a:pt x="13433" y="2088011"/>
                </a:lnTo>
                <a:lnTo>
                  <a:pt x="3664" y="2050158"/>
                </a:lnTo>
                <a:lnTo>
                  <a:pt x="0" y="2011084"/>
                </a:lnTo>
                <a:lnTo>
                  <a:pt x="3664" y="1972011"/>
                </a:lnTo>
                <a:lnTo>
                  <a:pt x="13433" y="1934159"/>
                </a:lnTo>
                <a:lnTo>
                  <a:pt x="28084" y="1897526"/>
                </a:lnTo>
                <a:lnTo>
                  <a:pt x="46401" y="1859674"/>
                </a:lnTo>
                <a:lnTo>
                  <a:pt x="67160" y="1824262"/>
                </a:lnTo>
                <a:lnTo>
                  <a:pt x="89137" y="1787632"/>
                </a:lnTo>
                <a:lnTo>
                  <a:pt x="109897" y="1750999"/>
                </a:lnTo>
                <a:lnTo>
                  <a:pt x="128212" y="1714368"/>
                </a:lnTo>
                <a:lnTo>
                  <a:pt x="142865" y="1678956"/>
                </a:lnTo>
                <a:lnTo>
                  <a:pt x="152634" y="1641103"/>
                </a:lnTo>
                <a:lnTo>
                  <a:pt x="157518" y="1603251"/>
                </a:lnTo>
                <a:lnTo>
                  <a:pt x="157518" y="1562957"/>
                </a:lnTo>
                <a:lnTo>
                  <a:pt x="155076" y="1521440"/>
                </a:lnTo>
                <a:lnTo>
                  <a:pt x="150191" y="1479924"/>
                </a:lnTo>
                <a:lnTo>
                  <a:pt x="144086" y="1438407"/>
                </a:lnTo>
                <a:lnTo>
                  <a:pt x="139201" y="1396892"/>
                </a:lnTo>
                <a:lnTo>
                  <a:pt x="135538" y="1355376"/>
                </a:lnTo>
                <a:lnTo>
                  <a:pt x="136760" y="1316302"/>
                </a:lnTo>
                <a:lnTo>
                  <a:pt x="141644" y="1278450"/>
                </a:lnTo>
                <a:lnTo>
                  <a:pt x="152634" y="1241817"/>
                </a:lnTo>
                <a:lnTo>
                  <a:pt x="168508" y="1211292"/>
                </a:lnTo>
                <a:lnTo>
                  <a:pt x="189265" y="1181986"/>
                </a:lnTo>
                <a:lnTo>
                  <a:pt x="213686" y="1156343"/>
                </a:lnTo>
                <a:lnTo>
                  <a:pt x="241770" y="1130702"/>
                </a:lnTo>
                <a:lnTo>
                  <a:pt x="271076" y="1107500"/>
                </a:lnTo>
                <a:lnTo>
                  <a:pt x="301603" y="1084300"/>
                </a:lnTo>
                <a:lnTo>
                  <a:pt x="332128" y="1061100"/>
                </a:lnTo>
                <a:lnTo>
                  <a:pt x="362656" y="1037900"/>
                </a:lnTo>
                <a:lnTo>
                  <a:pt x="390740" y="1013480"/>
                </a:lnTo>
                <a:lnTo>
                  <a:pt x="415163" y="985396"/>
                </a:lnTo>
                <a:lnTo>
                  <a:pt x="437140" y="958532"/>
                </a:lnTo>
                <a:lnTo>
                  <a:pt x="454235" y="928006"/>
                </a:lnTo>
                <a:lnTo>
                  <a:pt x="468888" y="895037"/>
                </a:lnTo>
                <a:lnTo>
                  <a:pt x="481099" y="859626"/>
                </a:lnTo>
                <a:lnTo>
                  <a:pt x="492088" y="822993"/>
                </a:lnTo>
                <a:lnTo>
                  <a:pt x="501857" y="786362"/>
                </a:lnTo>
                <a:lnTo>
                  <a:pt x="511626" y="748509"/>
                </a:lnTo>
                <a:lnTo>
                  <a:pt x="522616" y="713099"/>
                </a:lnTo>
                <a:lnTo>
                  <a:pt x="534826" y="677687"/>
                </a:lnTo>
                <a:lnTo>
                  <a:pt x="549479" y="644720"/>
                </a:lnTo>
                <a:lnTo>
                  <a:pt x="567795" y="615414"/>
                </a:lnTo>
                <a:lnTo>
                  <a:pt x="589773" y="588551"/>
                </a:lnTo>
                <a:lnTo>
                  <a:pt x="616636" y="566572"/>
                </a:lnTo>
                <a:lnTo>
                  <a:pt x="645943" y="548256"/>
                </a:lnTo>
                <a:lnTo>
                  <a:pt x="678910" y="533603"/>
                </a:lnTo>
                <a:lnTo>
                  <a:pt x="714322" y="521393"/>
                </a:lnTo>
                <a:lnTo>
                  <a:pt x="749733" y="510403"/>
                </a:lnTo>
                <a:lnTo>
                  <a:pt x="787586" y="500634"/>
                </a:lnTo>
                <a:lnTo>
                  <a:pt x="824217" y="490865"/>
                </a:lnTo>
                <a:lnTo>
                  <a:pt x="860849" y="479876"/>
                </a:lnTo>
                <a:lnTo>
                  <a:pt x="896260" y="467665"/>
                </a:lnTo>
                <a:lnTo>
                  <a:pt x="929228" y="453013"/>
                </a:lnTo>
                <a:lnTo>
                  <a:pt x="959755" y="435919"/>
                </a:lnTo>
                <a:lnTo>
                  <a:pt x="986618" y="413940"/>
                </a:lnTo>
                <a:lnTo>
                  <a:pt x="1014703" y="389517"/>
                </a:lnTo>
                <a:lnTo>
                  <a:pt x="1039125" y="361433"/>
                </a:lnTo>
                <a:lnTo>
                  <a:pt x="1062325" y="332128"/>
                </a:lnTo>
                <a:lnTo>
                  <a:pt x="1085525" y="301602"/>
                </a:lnTo>
                <a:lnTo>
                  <a:pt x="1108724" y="271075"/>
                </a:lnTo>
                <a:lnTo>
                  <a:pt x="1131924" y="241769"/>
                </a:lnTo>
                <a:lnTo>
                  <a:pt x="1157568" y="213685"/>
                </a:lnTo>
                <a:lnTo>
                  <a:pt x="1183209" y="189265"/>
                </a:lnTo>
                <a:lnTo>
                  <a:pt x="1212515" y="168506"/>
                </a:lnTo>
                <a:lnTo>
                  <a:pt x="1243042" y="152632"/>
                </a:lnTo>
                <a:lnTo>
                  <a:pt x="1279674" y="141643"/>
                </a:lnTo>
                <a:lnTo>
                  <a:pt x="1317527" y="136759"/>
                </a:lnTo>
                <a:lnTo>
                  <a:pt x="1356600" y="135537"/>
                </a:lnTo>
                <a:lnTo>
                  <a:pt x="1398115" y="139201"/>
                </a:lnTo>
                <a:lnTo>
                  <a:pt x="1439632" y="144086"/>
                </a:lnTo>
                <a:lnTo>
                  <a:pt x="1481149" y="150191"/>
                </a:lnTo>
                <a:lnTo>
                  <a:pt x="1522665" y="155076"/>
                </a:lnTo>
                <a:lnTo>
                  <a:pt x="1564180" y="157517"/>
                </a:lnTo>
                <a:lnTo>
                  <a:pt x="1604476" y="157517"/>
                </a:lnTo>
                <a:lnTo>
                  <a:pt x="1642330" y="152632"/>
                </a:lnTo>
                <a:lnTo>
                  <a:pt x="1680183" y="142864"/>
                </a:lnTo>
                <a:lnTo>
                  <a:pt x="1716814" y="128211"/>
                </a:lnTo>
                <a:lnTo>
                  <a:pt x="1753445" y="108674"/>
                </a:lnTo>
                <a:lnTo>
                  <a:pt x="1790078" y="89137"/>
                </a:lnTo>
                <a:lnTo>
                  <a:pt x="1826709" y="67158"/>
                </a:lnTo>
                <a:lnTo>
                  <a:pt x="1862121" y="46400"/>
                </a:lnTo>
                <a:lnTo>
                  <a:pt x="1899974" y="28084"/>
                </a:lnTo>
                <a:lnTo>
                  <a:pt x="1936605" y="13432"/>
                </a:lnTo>
                <a:lnTo>
                  <a:pt x="1974458" y="366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29E2D-8F92-4207-8F92-486D1C3AE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32598"/>
          <a:stretch/>
        </p:blipFill>
        <p:spPr>
          <a:xfrm>
            <a:off x="5888384" y="2651760"/>
            <a:ext cx="2990398" cy="2986796"/>
          </a:xfrm>
          <a:custGeom>
            <a:avLst/>
            <a:gdLst/>
            <a:ahLst/>
            <a:cxnLst/>
            <a:rect l="l" t="t" r="r" b="b"/>
            <a:pathLst>
              <a:path w="2891598" h="2888118">
                <a:moveTo>
                  <a:pt x="1445800" y="0"/>
                </a:moveTo>
                <a:lnTo>
                  <a:pt x="1473855" y="2630"/>
                </a:lnTo>
                <a:lnTo>
                  <a:pt x="1501036" y="9644"/>
                </a:lnTo>
                <a:lnTo>
                  <a:pt x="1527340" y="20166"/>
                </a:lnTo>
                <a:lnTo>
                  <a:pt x="1554518" y="33318"/>
                </a:lnTo>
                <a:lnTo>
                  <a:pt x="1579946" y="48224"/>
                </a:lnTo>
                <a:lnTo>
                  <a:pt x="1606250" y="64005"/>
                </a:lnTo>
                <a:lnTo>
                  <a:pt x="1632552" y="78033"/>
                </a:lnTo>
                <a:lnTo>
                  <a:pt x="1658855" y="92063"/>
                </a:lnTo>
                <a:lnTo>
                  <a:pt x="1684282" y="102583"/>
                </a:lnTo>
                <a:lnTo>
                  <a:pt x="1712338" y="109598"/>
                </a:lnTo>
                <a:lnTo>
                  <a:pt x="1739518" y="113105"/>
                </a:lnTo>
                <a:lnTo>
                  <a:pt x="1768452" y="113105"/>
                </a:lnTo>
                <a:lnTo>
                  <a:pt x="1798262" y="111352"/>
                </a:lnTo>
                <a:lnTo>
                  <a:pt x="1828072" y="107844"/>
                </a:lnTo>
                <a:lnTo>
                  <a:pt x="1857883" y="103461"/>
                </a:lnTo>
                <a:lnTo>
                  <a:pt x="1887693" y="99954"/>
                </a:lnTo>
                <a:lnTo>
                  <a:pt x="1917504" y="97323"/>
                </a:lnTo>
                <a:lnTo>
                  <a:pt x="1945560" y="98199"/>
                </a:lnTo>
                <a:lnTo>
                  <a:pt x="1972740" y="101707"/>
                </a:lnTo>
                <a:lnTo>
                  <a:pt x="1999043" y="109598"/>
                </a:lnTo>
                <a:lnTo>
                  <a:pt x="2020963" y="120996"/>
                </a:lnTo>
                <a:lnTo>
                  <a:pt x="2042004" y="135902"/>
                </a:lnTo>
                <a:lnTo>
                  <a:pt x="2060417" y="153437"/>
                </a:lnTo>
                <a:lnTo>
                  <a:pt x="2078829" y="173603"/>
                </a:lnTo>
                <a:lnTo>
                  <a:pt x="2095489" y="194645"/>
                </a:lnTo>
                <a:lnTo>
                  <a:pt x="2112147" y="216565"/>
                </a:lnTo>
                <a:lnTo>
                  <a:pt x="2128805" y="238484"/>
                </a:lnTo>
                <a:lnTo>
                  <a:pt x="2145463" y="259528"/>
                </a:lnTo>
                <a:lnTo>
                  <a:pt x="2163000" y="279693"/>
                </a:lnTo>
                <a:lnTo>
                  <a:pt x="2183166" y="297229"/>
                </a:lnTo>
                <a:lnTo>
                  <a:pt x="2202455" y="313012"/>
                </a:lnTo>
                <a:lnTo>
                  <a:pt x="2224374" y="325286"/>
                </a:lnTo>
                <a:lnTo>
                  <a:pt x="2248047" y="335808"/>
                </a:lnTo>
                <a:lnTo>
                  <a:pt x="2273473" y="344575"/>
                </a:lnTo>
                <a:lnTo>
                  <a:pt x="2299776" y="352466"/>
                </a:lnTo>
                <a:lnTo>
                  <a:pt x="2326079" y="359480"/>
                </a:lnTo>
                <a:lnTo>
                  <a:pt x="2353259" y="366495"/>
                </a:lnTo>
                <a:lnTo>
                  <a:pt x="2378686" y="374386"/>
                </a:lnTo>
                <a:lnTo>
                  <a:pt x="2404111" y="383153"/>
                </a:lnTo>
                <a:lnTo>
                  <a:pt x="2427785" y="393675"/>
                </a:lnTo>
                <a:lnTo>
                  <a:pt x="2448828" y="406827"/>
                </a:lnTo>
                <a:lnTo>
                  <a:pt x="2468117" y="422609"/>
                </a:lnTo>
                <a:lnTo>
                  <a:pt x="2483898" y="441899"/>
                </a:lnTo>
                <a:lnTo>
                  <a:pt x="2497050" y="462941"/>
                </a:lnTo>
                <a:lnTo>
                  <a:pt x="2507571" y="486613"/>
                </a:lnTo>
                <a:lnTo>
                  <a:pt x="2516339" y="512041"/>
                </a:lnTo>
                <a:lnTo>
                  <a:pt x="2524229" y="537467"/>
                </a:lnTo>
                <a:lnTo>
                  <a:pt x="2531245" y="564648"/>
                </a:lnTo>
                <a:lnTo>
                  <a:pt x="2538259" y="590950"/>
                </a:lnTo>
                <a:lnTo>
                  <a:pt x="2546149" y="617254"/>
                </a:lnTo>
                <a:lnTo>
                  <a:pt x="2554917" y="642682"/>
                </a:lnTo>
                <a:lnTo>
                  <a:pt x="2565438" y="666354"/>
                </a:lnTo>
                <a:lnTo>
                  <a:pt x="2577714" y="688273"/>
                </a:lnTo>
                <a:lnTo>
                  <a:pt x="2593495" y="707564"/>
                </a:lnTo>
                <a:lnTo>
                  <a:pt x="2611030" y="727729"/>
                </a:lnTo>
                <a:lnTo>
                  <a:pt x="2631196" y="745264"/>
                </a:lnTo>
                <a:lnTo>
                  <a:pt x="2652239" y="761923"/>
                </a:lnTo>
                <a:lnTo>
                  <a:pt x="2675035" y="778582"/>
                </a:lnTo>
                <a:lnTo>
                  <a:pt x="2696954" y="795241"/>
                </a:lnTo>
                <a:lnTo>
                  <a:pt x="2717996" y="811900"/>
                </a:lnTo>
                <a:lnTo>
                  <a:pt x="2738161" y="830313"/>
                </a:lnTo>
                <a:lnTo>
                  <a:pt x="2755698" y="848725"/>
                </a:lnTo>
                <a:lnTo>
                  <a:pt x="2770603" y="869768"/>
                </a:lnTo>
                <a:lnTo>
                  <a:pt x="2782002" y="891687"/>
                </a:lnTo>
                <a:lnTo>
                  <a:pt x="2789892" y="917991"/>
                </a:lnTo>
                <a:lnTo>
                  <a:pt x="2793399" y="945171"/>
                </a:lnTo>
                <a:lnTo>
                  <a:pt x="2794276" y="973229"/>
                </a:lnTo>
                <a:lnTo>
                  <a:pt x="2791646" y="1003038"/>
                </a:lnTo>
                <a:lnTo>
                  <a:pt x="2788138" y="1032848"/>
                </a:lnTo>
                <a:lnTo>
                  <a:pt x="2783755" y="1062659"/>
                </a:lnTo>
                <a:lnTo>
                  <a:pt x="2780247" y="1092470"/>
                </a:lnTo>
                <a:lnTo>
                  <a:pt x="2778495" y="1122281"/>
                </a:lnTo>
                <a:lnTo>
                  <a:pt x="2778495" y="1151214"/>
                </a:lnTo>
                <a:lnTo>
                  <a:pt x="2782002" y="1178394"/>
                </a:lnTo>
                <a:lnTo>
                  <a:pt x="2789015" y="1205574"/>
                </a:lnTo>
                <a:lnTo>
                  <a:pt x="2799536" y="1231002"/>
                </a:lnTo>
                <a:lnTo>
                  <a:pt x="2813566" y="1257305"/>
                </a:lnTo>
                <a:lnTo>
                  <a:pt x="2827593" y="1283608"/>
                </a:lnTo>
                <a:lnTo>
                  <a:pt x="2843376" y="1309912"/>
                </a:lnTo>
                <a:lnTo>
                  <a:pt x="2858280" y="1335339"/>
                </a:lnTo>
                <a:lnTo>
                  <a:pt x="2871432" y="1362518"/>
                </a:lnTo>
                <a:lnTo>
                  <a:pt x="2881953" y="1388823"/>
                </a:lnTo>
                <a:lnTo>
                  <a:pt x="2888967" y="1416003"/>
                </a:lnTo>
                <a:lnTo>
                  <a:pt x="2891598" y="1444059"/>
                </a:lnTo>
                <a:lnTo>
                  <a:pt x="2888967" y="1472116"/>
                </a:lnTo>
                <a:lnTo>
                  <a:pt x="2881953" y="1499297"/>
                </a:lnTo>
                <a:lnTo>
                  <a:pt x="2871432" y="1525600"/>
                </a:lnTo>
                <a:lnTo>
                  <a:pt x="2858280" y="1552780"/>
                </a:lnTo>
                <a:lnTo>
                  <a:pt x="2843376" y="1578207"/>
                </a:lnTo>
                <a:lnTo>
                  <a:pt x="2827593" y="1604511"/>
                </a:lnTo>
                <a:lnTo>
                  <a:pt x="2813566" y="1630814"/>
                </a:lnTo>
                <a:lnTo>
                  <a:pt x="2799536" y="1657117"/>
                </a:lnTo>
                <a:lnTo>
                  <a:pt x="2789015" y="1682544"/>
                </a:lnTo>
                <a:lnTo>
                  <a:pt x="2782002" y="1709724"/>
                </a:lnTo>
                <a:lnTo>
                  <a:pt x="2778495" y="1736904"/>
                </a:lnTo>
                <a:lnTo>
                  <a:pt x="2778495" y="1765838"/>
                </a:lnTo>
                <a:lnTo>
                  <a:pt x="2780247" y="1795649"/>
                </a:lnTo>
                <a:lnTo>
                  <a:pt x="2783755" y="1825459"/>
                </a:lnTo>
                <a:lnTo>
                  <a:pt x="2788138" y="1855270"/>
                </a:lnTo>
                <a:lnTo>
                  <a:pt x="2791646" y="1885081"/>
                </a:lnTo>
                <a:lnTo>
                  <a:pt x="2794276" y="1914891"/>
                </a:lnTo>
                <a:lnTo>
                  <a:pt x="2793399" y="1942948"/>
                </a:lnTo>
                <a:lnTo>
                  <a:pt x="2789892" y="1970129"/>
                </a:lnTo>
                <a:lnTo>
                  <a:pt x="2782002" y="1996432"/>
                </a:lnTo>
                <a:lnTo>
                  <a:pt x="2770603" y="2018351"/>
                </a:lnTo>
                <a:lnTo>
                  <a:pt x="2755698" y="2039394"/>
                </a:lnTo>
                <a:lnTo>
                  <a:pt x="2738161" y="2057807"/>
                </a:lnTo>
                <a:lnTo>
                  <a:pt x="2717996" y="2076218"/>
                </a:lnTo>
                <a:lnTo>
                  <a:pt x="2696954" y="2092878"/>
                </a:lnTo>
                <a:lnTo>
                  <a:pt x="2675035" y="2109537"/>
                </a:lnTo>
                <a:lnTo>
                  <a:pt x="2652239" y="2126196"/>
                </a:lnTo>
                <a:lnTo>
                  <a:pt x="2631196" y="2142854"/>
                </a:lnTo>
                <a:lnTo>
                  <a:pt x="2611030" y="2160389"/>
                </a:lnTo>
                <a:lnTo>
                  <a:pt x="2593495" y="2180556"/>
                </a:lnTo>
                <a:lnTo>
                  <a:pt x="2577714" y="2199845"/>
                </a:lnTo>
                <a:lnTo>
                  <a:pt x="2565438" y="2221764"/>
                </a:lnTo>
                <a:lnTo>
                  <a:pt x="2554917" y="2245437"/>
                </a:lnTo>
                <a:lnTo>
                  <a:pt x="2546149" y="2270864"/>
                </a:lnTo>
                <a:lnTo>
                  <a:pt x="2538259" y="2297168"/>
                </a:lnTo>
                <a:lnTo>
                  <a:pt x="2531245" y="2323472"/>
                </a:lnTo>
                <a:lnTo>
                  <a:pt x="2524229" y="2350652"/>
                </a:lnTo>
                <a:lnTo>
                  <a:pt x="2516339" y="2376078"/>
                </a:lnTo>
                <a:lnTo>
                  <a:pt x="2507571" y="2401504"/>
                </a:lnTo>
                <a:lnTo>
                  <a:pt x="2497050" y="2425177"/>
                </a:lnTo>
                <a:lnTo>
                  <a:pt x="2483898" y="2446221"/>
                </a:lnTo>
                <a:lnTo>
                  <a:pt x="2468117" y="2465510"/>
                </a:lnTo>
                <a:lnTo>
                  <a:pt x="2448828" y="2481291"/>
                </a:lnTo>
                <a:lnTo>
                  <a:pt x="2427785" y="2494443"/>
                </a:lnTo>
                <a:lnTo>
                  <a:pt x="2404111" y="2504965"/>
                </a:lnTo>
                <a:lnTo>
                  <a:pt x="2378686" y="2513732"/>
                </a:lnTo>
                <a:lnTo>
                  <a:pt x="2353259" y="2521623"/>
                </a:lnTo>
                <a:lnTo>
                  <a:pt x="2326079" y="2528638"/>
                </a:lnTo>
                <a:lnTo>
                  <a:pt x="2299776" y="2535652"/>
                </a:lnTo>
                <a:lnTo>
                  <a:pt x="2273473" y="2543543"/>
                </a:lnTo>
                <a:lnTo>
                  <a:pt x="2248047" y="2552312"/>
                </a:lnTo>
                <a:lnTo>
                  <a:pt x="2224374" y="2562833"/>
                </a:lnTo>
                <a:lnTo>
                  <a:pt x="2202455" y="2575107"/>
                </a:lnTo>
                <a:lnTo>
                  <a:pt x="2183166" y="2590889"/>
                </a:lnTo>
                <a:lnTo>
                  <a:pt x="2163000" y="2608426"/>
                </a:lnTo>
                <a:lnTo>
                  <a:pt x="2145463" y="2628592"/>
                </a:lnTo>
                <a:lnTo>
                  <a:pt x="2128805" y="2649634"/>
                </a:lnTo>
                <a:lnTo>
                  <a:pt x="2112147" y="2671553"/>
                </a:lnTo>
                <a:lnTo>
                  <a:pt x="2095489" y="2693473"/>
                </a:lnTo>
                <a:lnTo>
                  <a:pt x="2078829" y="2714516"/>
                </a:lnTo>
                <a:lnTo>
                  <a:pt x="2060417" y="2734681"/>
                </a:lnTo>
                <a:lnTo>
                  <a:pt x="2042004" y="2752217"/>
                </a:lnTo>
                <a:lnTo>
                  <a:pt x="2020963" y="2767122"/>
                </a:lnTo>
                <a:lnTo>
                  <a:pt x="1999043" y="2778521"/>
                </a:lnTo>
                <a:lnTo>
                  <a:pt x="1972740" y="2786411"/>
                </a:lnTo>
                <a:lnTo>
                  <a:pt x="1945560" y="2789919"/>
                </a:lnTo>
                <a:lnTo>
                  <a:pt x="1917504" y="2790796"/>
                </a:lnTo>
                <a:lnTo>
                  <a:pt x="1887693" y="2788165"/>
                </a:lnTo>
                <a:lnTo>
                  <a:pt x="1857883" y="2784659"/>
                </a:lnTo>
                <a:lnTo>
                  <a:pt x="1828072" y="2780274"/>
                </a:lnTo>
                <a:lnTo>
                  <a:pt x="1798262" y="2776767"/>
                </a:lnTo>
                <a:lnTo>
                  <a:pt x="1768452" y="2775013"/>
                </a:lnTo>
                <a:lnTo>
                  <a:pt x="1739518" y="2775013"/>
                </a:lnTo>
                <a:lnTo>
                  <a:pt x="1712338" y="2778521"/>
                </a:lnTo>
                <a:lnTo>
                  <a:pt x="1684282" y="2785535"/>
                </a:lnTo>
                <a:lnTo>
                  <a:pt x="1658855" y="2796057"/>
                </a:lnTo>
                <a:lnTo>
                  <a:pt x="1632552" y="2810085"/>
                </a:lnTo>
                <a:lnTo>
                  <a:pt x="1606250" y="2824114"/>
                </a:lnTo>
                <a:lnTo>
                  <a:pt x="1579946" y="2839896"/>
                </a:lnTo>
                <a:lnTo>
                  <a:pt x="1554518" y="2854801"/>
                </a:lnTo>
                <a:lnTo>
                  <a:pt x="1527340" y="2867952"/>
                </a:lnTo>
                <a:lnTo>
                  <a:pt x="1501036" y="2878474"/>
                </a:lnTo>
                <a:lnTo>
                  <a:pt x="1473855" y="2885488"/>
                </a:lnTo>
                <a:lnTo>
                  <a:pt x="1445800" y="2888118"/>
                </a:lnTo>
                <a:lnTo>
                  <a:pt x="1417743" y="2885488"/>
                </a:lnTo>
                <a:lnTo>
                  <a:pt x="1390563" y="2878474"/>
                </a:lnTo>
                <a:lnTo>
                  <a:pt x="1364260" y="2867952"/>
                </a:lnTo>
                <a:lnTo>
                  <a:pt x="1337080" y="2854801"/>
                </a:lnTo>
                <a:lnTo>
                  <a:pt x="1311653" y="2839896"/>
                </a:lnTo>
                <a:lnTo>
                  <a:pt x="1285350" y="2824114"/>
                </a:lnTo>
                <a:lnTo>
                  <a:pt x="1259047" y="2810085"/>
                </a:lnTo>
                <a:lnTo>
                  <a:pt x="1232744" y="2796057"/>
                </a:lnTo>
                <a:lnTo>
                  <a:pt x="1206441" y="2785535"/>
                </a:lnTo>
                <a:lnTo>
                  <a:pt x="1179261" y="2778521"/>
                </a:lnTo>
                <a:lnTo>
                  <a:pt x="1152081" y="2775013"/>
                </a:lnTo>
                <a:lnTo>
                  <a:pt x="1123147" y="2775013"/>
                </a:lnTo>
                <a:lnTo>
                  <a:pt x="1093337" y="2776767"/>
                </a:lnTo>
                <a:lnTo>
                  <a:pt x="1063527" y="2780274"/>
                </a:lnTo>
                <a:lnTo>
                  <a:pt x="1033716" y="2784659"/>
                </a:lnTo>
                <a:lnTo>
                  <a:pt x="1003905" y="2788165"/>
                </a:lnTo>
                <a:lnTo>
                  <a:pt x="974095" y="2790796"/>
                </a:lnTo>
                <a:lnTo>
                  <a:pt x="946040" y="2789919"/>
                </a:lnTo>
                <a:lnTo>
                  <a:pt x="918859" y="2786411"/>
                </a:lnTo>
                <a:lnTo>
                  <a:pt x="892556" y="2778521"/>
                </a:lnTo>
                <a:lnTo>
                  <a:pt x="870636" y="2767122"/>
                </a:lnTo>
                <a:lnTo>
                  <a:pt x="849593" y="2752217"/>
                </a:lnTo>
                <a:lnTo>
                  <a:pt x="831181" y="2734681"/>
                </a:lnTo>
                <a:lnTo>
                  <a:pt x="812769" y="2714516"/>
                </a:lnTo>
                <a:lnTo>
                  <a:pt x="796111" y="2693473"/>
                </a:lnTo>
                <a:lnTo>
                  <a:pt x="779451" y="2671553"/>
                </a:lnTo>
                <a:lnTo>
                  <a:pt x="762793" y="2649634"/>
                </a:lnTo>
                <a:lnTo>
                  <a:pt x="746135" y="2628592"/>
                </a:lnTo>
                <a:lnTo>
                  <a:pt x="728599" y="2608426"/>
                </a:lnTo>
                <a:lnTo>
                  <a:pt x="708433" y="2590889"/>
                </a:lnTo>
                <a:lnTo>
                  <a:pt x="689144" y="2575107"/>
                </a:lnTo>
                <a:lnTo>
                  <a:pt x="667225" y="2562833"/>
                </a:lnTo>
                <a:lnTo>
                  <a:pt x="643552" y="2552312"/>
                </a:lnTo>
                <a:lnTo>
                  <a:pt x="618126" y="2543543"/>
                </a:lnTo>
                <a:lnTo>
                  <a:pt x="591822" y="2535652"/>
                </a:lnTo>
                <a:lnTo>
                  <a:pt x="565519" y="2528638"/>
                </a:lnTo>
                <a:lnTo>
                  <a:pt x="538339" y="2521623"/>
                </a:lnTo>
                <a:lnTo>
                  <a:pt x="512913" y="2513732"/>
                </a:lnTo>
                <a:lnTo>
                  <a:pt x="487486" y="2504965"/>
                </a:lnTo>
                <a:lnTo>
                  <a:pt x="463814" y="2494443"/>
                </a:lnTo>
                <a:lnTo>
                  <a:pt x="442771" y="2481291"/>
                </a:lnTo>
                <a:lnTo>
                  <a:pt x="423481" y="2465510"/>
                </a:lnTo>
                <a:lnTo>
                  <a:pt x="407701" y="2446221"/>
                </a:lnTo>
                <a:lnTo>
                  <a:pt x="394549" y="2425177"/>
                </a:lnTo>
                <a:lnTo>
                  <a:pt x="384027" y="2401504"/>
                </a:lnTo>
                <a:lnTo>
                  <a:pt x="375260" y="2376078"/>
                </a:lnTo>
                <a:lnTo>
                  <a:pt x="367369" y="2350652"/>
                </a:lnTo>
                <a:lnTo>
                  <a:pt x="360355" y="2323472"/>
                </a:lnTo>
                <a:lnTo>
                  <a:pt x="353341" y="2297168"/>
                </a:lnTo>
                <a:lnTo>
                  <a:pt x="345449" y="2270864"/>
                </a:lnTo>
                <a:lnTo>
                  <a:pt x="336681" y="2245437"/>
                </a:lnTo>
                <a:lnTo>
                  <a:pt x="326160" y="2221764"/>
                </a:lnTo>
                <a:lnTo>
                  <a:pt x="313886" y="2199845"/>
                </a:lnTo>
                <a:lnTo>
                  <a:pt x="298104" y="2180556"/>
                </a:lnTo>
                <a:lnTo>
                  <a:pt x="280568" y="2160389"/>
                </a:lnTo>
                <a:lnTo>
                  <a:pt x="260402" y="2142854"/>
                </a:lnTo>
                <a:lnTo>
                  <a:pt x="238482" y="2126196"/>
                </a:lnTo>
                <a:lnTo>
                  <a:pt x="216563" y="2109537"/>
                </a:lnTo>
                <a:lnTo>
                  <a:pt x="194645" y="2092878"/>
                </a:lnTo>
                <a:lnTo>
                  <a:pt x="173602" y="2076218"/>
                </a:lnTo>
                <a:lnTo>
                  <a:pt x="153436" y="2057807"/>
                </a:lnTo>
                <a:lnTo>
                  <a:pt x="135901" y="2039394"/>
                </a:lnTo>
                <a:lnTo>
                  <a:pt x="120996" y="2018351"/>
                </a:lnTo>
                <a:lnTo>
                  <a:pt x="109598" y="1996432"/>
                </a:lnTo>
                <a:lnTo>
                  <a:pt x="101707" y="1970129"/>
                </a:lnTo>
                <a:lnTo>
                  <a:pt x="98199" y="1942948"/>
                </a:lnTo>
                <a:lnTo>
                  <a:pt x="97322" y="1914891"/>
                </a:lnTo>
                <a:lnTo>
                  <a:pt x="99953" y="1885081"/>
                </a:lnTo>
                <a:lnTo>
                  <a:pt x="103460" y="1855270"/>
                </a:lnTo>
                <a:lnTo>
                  <a:pt x="107843" y="1825459"/>
                </a:lnTo>
                <a:lnTo>
                  <a:pt x="111351" y="1795649"/>
                </a:lnTo>
                <a:lnTo>
                  <a:pt x="113105" y="1765838"/>
                </a:lnTo>
                <a:lnTo>
                  <a:pt x="113105" y="1736904"/>
                </a:lnTo>
                <a:lnTo>
                  <a:pt x="109598" y="1709724"/>
                </a:lnTo>
                <a:lnTo>
                  <a:pt x="102584" y="1682544"/>
                </a:lnTo>
                <a:lnTo>
                  <a:pt x="92062" y="1657117"/>
                </a:lnTo>
                <a:lnTo>
                  <a:pt x="78910" y="1630814"/>
                </a:lnTo>
                <a:lnTo>
                  <a:pt x="64005" y="1604511"/>
                </a:lnTo>
                <a:lnTo>
                  <a:pt x="48224" y="1578207"/>
                </a:lnTo>
                <a:lnTo>
                  <a:pt x="33319" y="1552780"/>
                </a:lnTo>
                <a:lnTo>
                  <a:pt x="20166" y="1525600"/>
                </a:lnTo>
                <a:lnTo>
                  <a:pt x="9645" y="1499297"/>
                </a:lnTo>
                <a:lnTo>
                  <a:pt x="2631" y="1472116"/>
                </a:lnTo>
                <a:lnTo>
                  <a:pt x="0" y="1444059"/>
                </a:lnTo>
                <a:lnTo>
                  <a:pt x="2631" y="1416003"/>
                </a:lnTo>
                <a:lnTo>
                  <a:pt x="9645" y="1388823"/>
                </a:lnTo>
                <a:lnTo>
                  <a:pt x="20166" y="1362518"/>
                </a:lnTo>
                <a:lnTo>
                  <a:pt x="33319" y="1335339"/>
                </a:lnTo>
                <a:lnTo>
                  <a:pt x="48224" y="1309912"/>
                </a:lnTo>
                <a:lnTo>
                  <a:pt x="64005" y="1283608"/>
                </a:lnTo>
                <a:lnTo>
                  <a:pt x="78910" y="1257305"/>
                </a:lnTo>
                <a:lnTo>
                  <a:pt x="92062" y="1231002"/>
                </a:lnTo>
                <a:lnTo>
                  <a:pt x="102584" y="1205574"/>
                </a:lnTo>
                <a:lnTo>
                  <a:pt x="109598" y="1178394"/>
                </a:lnTo>
                <a:lnTo>
                  <a:pt x="113105" y="1151214"/>
                </a:lnTo>
                <a:lnTo>
                  <a:pt x="113105" y="1122281"/>
                </a:lnTo>
                <a:lnTo>
                  <a:pt x="111351" y="1092470"/>
                </a:lnTo>
                <a:lnTo>
                  <a:pt x="107843" y="1062659"/>
                </a:lnTo>
                <a:lnTo>
                  <a:pt x="103460" y="1032848"/>
                </a:lnTo>
                <a:lnTo>
                  <a:pt x="99953" y="1003038"/>
                </a:lnTo>
                <a:lnTo>
                  <a:pt x="97322" y="973229"/>
                </a:lnTo>
                <a:lnTo>
                  <a:pt x="98199" y="945171"/>
                </a:lnTo>
                <a:lnTo>
                  <a:pt x="101707" y="917991"/>
                </a:lnTo>
                <a:lnTo>
                  <a:pt x="109598" y="891687"/>
                </a:lnTo>
                <a:lnTo>
                  <a:pt x="120996" y="869768"/>
                </a:lnTo>
                <a:lnTo>
                  <a:pt x="135901" y="848725"/>
                </a:lnTo>
                <a:lnTo>
                  <a:pt x="153436" y="830313"/>
                </a:lnTo>
                <a:lnTo>
                  <a:pt x="173602" y="811900"/>
                </a:lnTo>
                <a:lnTo>
                  <a:pt x="194645" y="795241"/>
                </a:lnTo>
                <a:lnTo>
                  <a:pt x="216563" y="778582"/>
                </a:lnTo>
                <a:lnTo>
                  <a:pt x="238482" y="761923"/>
                </a:lnTo>
                <a:lnTo>
                  <a:pt x="260402" y="745264"/>
                </a:lnTo>
                <a:lnTo>
                  <a:pt x="280568" y="727729"/>
                </a:lnTo>
                <a:lnTo>
                  <a:pt x="298104" y="707564"/>
                </a:lnTo>
                <a:lnTo>
                  <a:pt x="313886" y="688273"/>
                </a:lnTo>
                <a:lnTo>
                  <a:pt x="326160" y="666354"/>
                </a:lnTo>
                <a:lnTo>
                  <a:pt x="336681" y="642682"/>
                </a:lnTo>
                <a:lnTo>
                  <a:pt x="345449" y="617254"/>
                </a:lnTo>
                <a:lnTo>
                  <a:pt x="353341" y="590950"/>
                </a:lnTo>
                <a:lnTo>
                  <a:pt x="360355" y="564648"/>
                </a:lnTo>
                <a:lnTo>
                  <a:pt x="367369" y="537467"/>
                </a:lnTo>
                <a:lnTo>
                  <a:pt x="375260" y="512041"/>
                </a:lnTo>
                <a:lnTo>
                  <a:pt x="384027" y="486613"/>
                </a:lnTo>
                <a:lnTo>
                  <a:pt x="394549" y="462941"/>
                </a:lnTo>
                <a:lnTo>
                  <a:pt x="407701" y="441899"/>
                </a:lnTo>
                <a:lnTo>
                  <a:pt x="423481" y="422609"/>
                </a:lnTo>
                <a:lnTo>
                  <a:pt x="442771" y="406827"/>
                </a:lnTo>
                <a:lnTo>
                  <a:pt x="463814" y="393675"/>
                </a:lnTo>
                <a:lnTo>
                  <a:pt x="487486" y="383153"/>
                </a:lnTo>
                <a:lnTo>
                  <a:pt x="512913" y="374386"/>
                </a:lnTo>
                <a:lnTo>
                  <a:pt x="538339" y="366495"/>
                </a:lnTo>
                <a:lnTo>
                  <a:pt x="565519" y="359480"/>
                </a:lnTo>
                <a:lnTo>
                  <a:pt x="591822" y="352466"/>
                </a:lnTo>
                <a:lnTo>
                  <a:pt x="618126" y="344575"/>
                </a:lnTo>
                <a:lnTo>
                  <a:pt x="643552" y="335808"/>
                </a:lnTo>
                <a:lnTo>
                  <a:pt x="667225" y="325286"/>
                </a:lnTo>
                <a:lnTo>
                  <a:pt x="689144" y="313012"/>
                </a:lnTo>
                <a:lnTo>
                  <a:pt x="708433" y="297229"/>
                </a:lnTo>
                <a:lnTo>
                  <a:pt x="728599" y="279693"/>
                </a:lnTo>
                <a:lnTo>
                  <a:pt x="746135" y="259528"/>
                </a:lnTo>
                <a:lnTo>
                  <a:pt x="762793" y="238484"/>
                </a:lnTo>
                <a:lnTo>
                  <a:pt x="779451" y="216565"/>
                </a:lnTo>
                <a:lnTo>
                  <a:pt x="796111" y="194645"/>
                </a:lnTo>
                <a:lnTo>
                  <a:pt x="812769" y="173603"/>
                </a:lnTo>
                <a:lnTo>
                  <a:pt x="831181" y="153437"/>
                </a:lnTo>
                <a:lnTo>
                  <a:pt x="849593" y="135902"/>
                </a:lnTo>
                <a:lnTo>
                  <a:pt x="870636" y="120996"/>
                </a:lnTo>
                <a:lnTo>
                  <a:pt x="892556" y="109598"/>
                </a:lnTo>
                <a:lnTo>
                  <a:pt x="918859" y="101707"/>
                </a:lnTo>
                <a:lnTo>
                  <a:pt x="946040" y="98199"/>
                </a:lnTo>
                <a:lnTo>
                  <a:pt x="974095" y="97323"/>
                </a:lnTo>
                <a:lnTo>
                  <a:pt x="1003905" y="99954"/>
                </a:lnTo>
                <a:lnTo>
                  <a:pt x="1033716" y="103461"/>
                </a:lnTo>
                <a:lnTo>
                  <a:pt x="1063527" y="107844"/>
                </a:lnTo>
                <a:lnTo>
                  <a:pt x="1093337" y="111352"/>
                </a:lnTo>
                <a:lnTo>
                  <a:pt x="1123147" y="113105"/>
                </a:lnTo>
                <a:lnTo>
                  <a:pt x="1152081" y="113105"/>
                </a:lnTo>
                <a:lnTo>
                  <a:pt x="1179261" y="109598"/>
                </a:lnTo>
                <a:lnTo>
                  <a:pt x="1206441" y="102583"/>
                </a:lnTo>
                <a:lnTo>
                  <a:pt x="1232744" y="92063"/>
                </a:lnTo>
                <a:lnTo>
                  <a:pt x="1259047" y="78033"/>
                </a:lnTo>
                <a:lnTo>
                  <a:pt x="1285350" y="64005"/>
                </a:lnTo>
                <a:lnTo>
                  <a:pt x="1311653" y="48224"/>
                </a:lnTo>
                <a:lnTo>
                  <a:pt x="1337080" y="33318"/>
                </a:lnTo>
                <a:lnTo>
                  <a:pt x="1364260" y="20166"/>
                </a:lnTo>
                <a:lnTo>
                  <a:pt x="1390563" y="9644"/>
                </a:lnTo>
                <a:lnTo>
                  <a:pt x="1417743" y="263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A5B2D0-5A4B-4C0D-8EA5-3D934FC05A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40" r="-1" b="31104"/>
          <a:stretch/>
        </p:blipFill>
        <p:spPr>
          <a:xfrm>
            <a:off x="8131642" y="10"/>
            <a:ext cx="4060358" cy="3613349"/>
          </a:xfrm>
          <a:custGeom>
            <a:avLst/>
            <a:gdLst/>
            <a:ahLst/>
            <a:cxnLst/>
            <a:rect l="l" t="t" r="r" b="b"/>
            <a:pathLst>
              <a:path w="4060358" h="3613359">
                <a:moveTo>
                  <a:pt x="297325" y="0"/>
                </a:moveTo>
                <a:lnTo>
                  <a:pt x="4060358" y="0"/>
                </a:lnTo>
                <a:lnTo>
                  <a:pt x="4060358" y="2985163"/>
                </a:lnTo>
                <a:lnTo>
                  <a:pt x="4053581" y="2986912"/>
                </a:lnTo>
                <a:lnTo>
                  <a:pt x="4007741" y="2999136"/>
                </a:lnTo>
                <a:lnTo>
                  <a:pt x="3961906" y="3012890"/>
                </a:lnTo>
                <a:lnTo>
                  <a:pt x="3917596" y="3028168"/>
                </a:lnTo>
                <a:lnTo>
                  <a:pt x="3876343" y="3046504"/>
                </a:lnTo>
                <a:lnTo>
                  <a:pt x="3838144" y="3067894"/>
                </a:lnTo>
                <a:lnTo>
                  <a:pt x="3804530" y="3095396"/>
                </a:lnTo>
                <a:lnTo>
                  <a:pt x="3769387" y="3125955"/>
                </a:lnTo>
                <a:lnTo>
                  <a:pt x="3738828" y="3161096"/>
                </a:lnTo>
                <a:lnTo>
                  <a:pt x="3709798" y="3197767"/>
                </a:lnTo>
                <a:lnTo>
                  <a:pt x="3680766" y="3235963"/>
                </a:lnTo>
                <a:lnTo>
                  <a:pt x="3651737" y="3274161"/>
                </a:lnTo>
                <a:lnTo>
                  <a:pt x="3622708" y="3310832"/>
                </a:lnTo>
                <a:lnTo>
                  <a:pt x="3590619" y="3345973"/>
                </a:lnTo>
                <a:lnTo>
                  <a:pt x="3558532" y="3376533"/>
                </a:lnTo>
                <a:lnTo>
                  <a:pt x="3521864" y="3402507"/>
                </a:lnTo>
                <a:lnTo>
                  <a:pt x="3483666" y="3422370"/>
                </a:lnTo>
                <a:lnTo>
                  <a:pt x="3437828" y="3436121"/>
                </a:lnTo>
                <a:lnTo>
                  <a:pt x="3390460" y="3442233"/>
                </a:lnTo>
                <a:lnTo>
                  <a:pt x="3341568" y="3443760"/>
                </a:lnTo>
                <a:lnTo>
                  <a:pt x="3289619" y="3439178"/>
                </a:lnTo>
                <a:lnTo>
                  <a:pt x="3237670" y="3433066"/>
                </a:lnTo>
                <a:lnTo>
                  <a:pt x="3185720" y="3425425"/>
                </a:lnTo>
                <a:lnTo>
                  <a:pt x="3133771" y="3419315"/>
                </a:lnTo>
                <a:lnTo>
                  <a:pt x="3081822" y="3416258"/>
                </a:lnTo>
                <a:lnTo>
                  <a:pt x="3031400" y="3416258"/>
                </a:lnTo>
                <a:lnTo>
                  <a:pt x="2984035" y="3422370"/>
                </a:lnTo>
                <a:lnTo>
                  <a:pt x="2935140" y="3434594"/>
                </a:lnTo>
                <a:lnTo>
                  <a:pt x="2890830" y="3452929"/>
                </a:lnTo>
                <a:lnTo>
                  <a:pt x="2844995" y="3477377"/>
                </a:lnTo>
                <a:lnTo>
                  <a:pt x="2799158" y="3501824"/>
                </a:lnTo>
                <a:lnTo>
                  <a:pt x="2753318" y="3529323"/>
                </a:lnTo>
                <a:lnTo>
                  <a:pt x="2709007" y="3555301"/>
                </a:lnTo>
                <a:lnTo>
                  <a:pt x="2661642" y="3578218"/>
                </a:lnTo>
                <a:lnTo>
                  <a:pt x="2615805" y="3596554"/>
                </a:lnTo>
                <a:lnTo>
                  <a:pt x="2568440" y="3608777"/>
                </a:lnTo>
                <a:lnTo>
                  <a:pt x="2519548" y="3613359"/>
                </a:lnTo>
                <a:lnTo>
                  <a:pt x="2470654" y="3608777"/>
                </a:lnTo>
                <a:lnTo>
                  <a:pt x="2423286" y="3596554"/>
                </a:lnTo>
                <a:lnTo>
                  <a:pt x="2377451" y="3578218"/>
                </a:lnTo>
                <a:lnTo>
                  <a:pt x="2330084" y="3555301"/>
                </a:lnTo>
                <a:lnTo>
                  <a:pt x="2285774" y="3529323"/>
                </a:lnTo>
                <a:lnTo>
                  <a:pt x="2239936" y="3501824"/>
                </a:lnTo>
                <a:lnTo>
                  <a:pt x="2194098" y="3477377"/>
                </a:lnTo>
                <a:lnTo>
                  <a:pt x="2148261" y="3452929"/>
                </a:lnTo>
                <a:lnTo>
                  <a:pt x="2102426" y="3434594"/>
                </a:lnTo>
                <a:lnTo>
                  <a:pt x="2055059" y="3422370"/>
                </a:lnTo>
                <a:lnTo>
                  <a:pt x="2007691" y="3416258"/>
                </a:lnTo>
                <a:lnTo>
                  <a:pt x="1957269" y="3416258"/>
                </a:lnTo>
                <a:lnTo>
                  <a:pt x="1905320" y="3419315"/>
                </a:lnTo>
                <a:lnTo>
                  <a:pt x="1853373" y="3425425"/>
                </a:lnTo>
                <a:lnTo>
                  <a:pt x="1801421" y="3433066"/>
                </a:lnTo>
                <a:lnTo>
                  <a:pt x="1749472" y="3439178"/>
                </a:lnTo>
                <a:lnTo>
                  <a:pt x="1697522" y="3443760"/>
                </a:lnTo>
                <a:lnTo>
                  <a:pt x="1648630" y="3442233"/>
                </a:lnTo>
                <a:lnTo>
                  <a:pt x="1601266" y="3436121"/>
                </a:lnTo>
                <a:lnTo>
                  <a:pt x="1555428" y="3422370"/>
                </a:lnTo>
                <a:lnTo>
                  <a:pt x="1517230" y="3402507"/>
                </a:lnTo>
                <a:lnTo>
                  <a:pt x="1480559" y="3376533"/>
                </a:lnTo>
                <a:lnTo>
                  <a:pt x="1448472" y="3345973"/>
                </a:lnTo>
                <a:lnTo>
                  <a:pt x="1416386" y="3310832"/>
                </a:lnTo>
                <a:lnTo>
                  <a:pt x="1387354" y="3274161"/>
                </a:lnTo>
                <a:lnTo>
                  <a:pt x="1358324" y="3235963"/>
                </a:lnTo>
                <a:lnTo>
                  <a:pt x="1329295" y="3197767"/>
                </a:lnTo>
                <a:lnTo>
                  <a:pt x="1300263" y="3161096"/>
                </a:lnTo>
                <a:lnTo>
                  <a:pt x="1269704" y="3125955"/>
                </a:lnTo>
                <a:lnTo>
                  <a:pt x="1234563" y="3095396"/>
                </a:lnTo>
                <a:lnTo>
                  <a:pt x="1200949" y="3067894"/>
                </a:lnTo>
                <a:lnTo>
                  <a:pt x="1162751" y="3046504"/>
                </a:lnTo>
                <a:lnTo>
                  <a:pt x="1121495" y="3028168"/>
                </a:lnTo>
                <a:lnTo>
                  <a:pt x="1077188" y="3012890"/>
                </a:lnTo>
                <a:lnTo>
                  <a:pt x="1031348" y="2999136"/>
                </a:lnTo>
                <a:lnTo>
                  <a:pt x="985513" y="2986912"/>
                </a:lnTo>
                <a:lnTo>
                  <a:pt x="938145" y="2974689"/>
                </a:lnTo>
                <a:lnTo>
                  <a:pt x="893838" y="2960938"/>
                </a:lnTo>
                <a:lnTo>
                  <a:pt x="849525" y="2945659"/>
                </a:lnTo>
                <a:lnTo>
                  <a:pt x="808275" y="2927324"/>
                </a:lnTo>
                <a:lnTo>
                  <a:pt x="771601" y="2904404"/>
                </a:lnTo>
                <a:lnTo>
                  <a:pt x="737987" y="2876902"/>
                </a:lnTo>
                <a:lnTo>
                  <a:pt x="710485" y="2843288"/>
                </a:lnTo>
                <a:lnTo>
                  <a:pt x="687568" y="2806617"/>
                </a:lnTo>
                <a:lnTo>
                  <a:pt x="669232" y="2765364"/>
                </a:lnTo>
                <a:lnTo>
                  <a:pt x="653954" y="2721054"/>
                </a:lnTo>
                <a:lnTo>
                  <a:pt x="640203" y="2676746"/>
                </a:lnTo>
                <a:lnTo>
                  <a:pt x="627979" y="2629379"/>
                </a:lnTo>
                <a:lnTo>
                  <a:pt x="615753" y="2583544"/>
                </a:lnTo>
                <a:lnTo>
                  <a:pt x="602002" y="2537704"/>
                </a:lnTo>
                <a:lnTo>
                  <a:pt x="586724" y="2493394"/>
                </a:lnTo>
                <a:lnTo>
                  <a:pt x="568388" y="2452141"/>
                </a:lnTo>
                <a:lnTo>
                  <a:pt x="546998" y="2413942"/>
                </a:lnTo>
                <a:lnTo>
                  <a:pt x="519496" y="2380328"/>
                </a:lnTo>
                <a:lnTo>
                  <a:pt x="488937" y="2345185"/>
                </a:lnTo>
                <a:lnTo>
                  <a:pt x="453796" y="2314628"/>
                </a:lnTo>
                <a:lnTo>
                  <a:pt x="415595" y="2285599"/>
                </a:lnTo>
                <a:lnTo>
                  <a:pt x="377399" y="2256567"/>
                </a:lnTo>
                <a:lnTo>
                  <a:pt x="339201" y="2227538"/>
                </a:lnTo>
                <a:lnTo>
                  <a:pt x="302530" y="2198506"/>
                </a:lnTo>
                <a:lnTo>
                  <a:pt x="267388" y="2166419"/>
                </a:lnTo>
                <a:lnTo>
                  <a:pt x="236829" y="2134335"/>
                </a:lnTo>
                <a:lnTo>
                  <a:pt x="210855" y="2097664"/>
                </a:lnTo>
                <a:lnTo>
                  <a:pt x="190992" y="2059466"/>
                </a:lnTo>
                <a:lnTo>
                  <a:pt x="177241" y="2013628"/>
                </a:lnTo>
                <a:lnTo>
                  <a:pt x="171129" y="1966264"/>
                </a:lnTo>
                <a:lnTo>
                  <a:pt x="169599" y="1917369"/>
                </a:lnTo>
                <a:lnTo>
                  <a:pt x="174184" y="1865419"/>
                </a:lnTo>
                <a:lnTo>
                  <a:pt x="180296" y="1813470"/>
                </a:lnTo>
                <a:lnTo>
                  <a:pt x="187935" y="1761521"/>
                </a:lnTo>
                <a:lnTo>
                  <a:pt x="194049" y="1709571"/>
                </a:lnTo>
                <a:lnTo>
                  <a:pt x="197104" y="1657622"/>
                </a:lnTo>
                <a:lnTo>
                  <a:pt x="197104" y="1607200"/>
                </a:lnTo>
                <a:lnTo>
                  <a:pt x="190992" y="1559838"/>
                </a:lnTo>
                <a:lnTo>
                  <a:pt x="178768" y="1512470"/>
                </a:lnTo>
                <a:lnTo>
                  <a:pt x="160433" y="1468160"/>
                </a:lnTo>
                <a:lnTo>
                  <a:pt x="137515" y="1422323"/>
                </a:lnTo>
                <a:lnTo>
                  <a:pt x="111538" y="1376488"/>
                </a:lnTo>
                <a:lnTo>
                  <a:pt x="84039" y="1330648"/>
                </a:lnTo>
                <a:lnTo>
                  <a:pt x="58064" y="1286337"/>
                </a:lnTo>
                <a:lnTo>
                  <a:pt x="35144" y="1238973"/>
                </a:lnTo>
                <a:lnTo>
                  <a:pt x="16808" y="1193135"/>
                </a:lnTo>
                <a:lnTo>
                  <a:pt x="4585" y="1145768"/>
                </a:lnTo>
                <a:lnTo>
                  <a:pt x="0" y="1096876"/>
                </a:lnTo>
                <a:lnTo>
                  <a:pt x="4585" y="1047984"/>
                </a:lnTo>
                <a:lnTo>
                  <a:pt x="16808" y="1000619"/>
                </a:lnTo>
                <a:lnTo>
                  <a:pt x="35144" y="954779"/>
                </a:lnTo>
                <a:lnTo>
                  <a:pt x="58064" y="907414"/>
                </a:lnTo>
                <a:lnTo>
                  <a:pt x="84039" y="863104"/>
                </a:lnTo>
                <a:lnTo>
                  <a:pt x="111538" y="817269"/>
                </a:lnTo>
                <a:lnTo>
                  <a:pt x="137515" y="771429"/>
                </a:lnTo>
                <a:lnTo>
                  <a:pt x="160433" y="725591"/>
                </a:lnTo>
                <a:lnTo>
                  <a:pt x="178768" y="681281"/>
                </a:lnTo>
                <a:lnTo>
                  <a:pt x="190992" y="633916"/>
                </a:lnTo>
                <a:lnTo>
                  <a:pt x="197104" y="586551"/>
                </a:lnTo>
                <a:lnTo>
                  <a:pt x="197104" y="536129"/>
                </a:lnTo>
                <a:lnTo>
                  <a:pt x="194049" y="484180"/>
                </a:lnTo>
                <a:lnTo>
                  <a:pt x="187935" y="432230"/>
                </a:lnTo>
                <a:lnTo>
                  <a:pt x="180296" y="380281"/>
                </a:lnTo>
                <a:lnTo>
                  <a:pt x="174184" y="328332"/>
                </a:lnTo>
                <a:lnTo>
                  <a:pt x="169599" y="276382"/>
                </a:lnTo>
                <a:lnTo>
                  <a:pt x="171129" y="227490"/>
                </a:lnTo>
                <a:lnTo>
                  <a:pt x="177241" y="180126"/>
                </a:lnTo>
                <a:lnTo>
                  <a:pt x="190992" y="134285"/>
                </a:lnTo>
                <a:lnTo>
                  <a:pt x="210855" y="96090"/>
                </a:lnTo>
                <a:lnTo>
                  <a:pt x="236829" y="59419"/>
                </a:lnTo>
                <a:lnTo>
                  <a:pt x="267388" y="27332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FF331-8DDC-4035-9975-C0AD564ECE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307" r="-2" b="-2"/>
          <a:stretch/>
        </p:blipFill>
        <p:spPr>
          <a:xfrm>
            <a:off x="8942470" y="4032403"/>
            <a:ext cx="3249530" cy="2825596"/>
          </a:xfrm>
          <a:custGeom>
            <a:avLst/>
            <a:gdLst/>
            <a:ahLst/>
            <a:cxnLst/>
            <a:rect l="l" t="t" r="r" b="b"/>
            <a:pathLst>
              <a:path w="3249530" h="2825596">
                <a:moveTo>
                  <a:pt x="1914327" y="0"/>
                </a:moveTo>
                <a:lnTo>
                  <a:pt x="1951475" y="3481"/>
                </a:lnTo>
                <a:lnTo>
                  <a:pt x="1987462" y="12769"/>
                </a:lnTo>
                <a:lnTo>
                  <a:pt x="2022289" y="26700"/>
                </a:lnTo>
                <a:lnTo>
                  <a:pt x="2058276" y="44114"/>
                </a:lnTo>
                <a:lnTo>
                  <a:pt x="2091943" y="63850"/>
                </a:lnTo>
                <a:lnTo>
                  <a:pt x="2126772" y="84745"/>
                </a:lnTo>
                <a:lnTo>
                  <a:pt x="2161598" y="103320"/>
                </a:lnTo>
                <a:lnTo>
                  <a:pt x="2196423" y="121895"/>
                </a:lnTo>
                <a:lnTo>
                  <a:pt x="2230090" y="135824"/>
                </a:lnTo>
                <a:lnTo>
                  <a:pt x="2267239" y="145112"/>
                </a:lnTo>
                <a:lnTo>
                  <a:pt x="2303227" y="149755"/>
                </a:lnTo>
                <a:lnTo>
                  <a:pt x="2341537" y="149755"/>
                </a:lnTo>
                <a:lnTo>
                  <a:pt x="2381007" y="147435"/>
                </a:lnTo>
                <a:lnTo>
                  <a:pt x="2420478" y="142791"/>
                </a:lnTo>
                <a:lnTo>
                  <a:pt x="2459948" y="136987"/>
                </a:lnTo>
                <a:lnTo>
                  <a:pt x="2499419" y="132343"/>
                </a:lnTo>
                <a:lnTo>
                  <a:pt x="2538890" y="128860"/>
                </a:lnTo>
                <a:lnTo>
                  <a:pt x="2576038" y="130020"/>
                </a:lnTo>
                <a:lnTo>
                  <a:pt x="2612027" y="134664"/>
                </a:lnTo>
                <a:lnTo>
                  <a:pt x="2646854" y="145112"/>
                </a:lnTo>
                <a:lnTo>
                  <a:pt x="2675876" y="160203"/>
                </a:lnTo>
                <a:lnTo>
                  <a:pt x="2703736" y="179941"/>
                </a:lnTo>
                <a:lnTo>
                  <a:pt x="2728116" y="203157"/>
                </a:lnTo>
                <a:lnTo>
                  <a:pt x="2752496" y="229857"/>
                </a:lnTo>
                <a:lnTo>
                  <a:pt x="2774553" y="257719"/>
                </a:lnTo>
                <a:lnTo>
                  <a:pt x="2796609" y="286742"/>
                </a:lnTo>
                <a:lnTo>
                  <a:pt x="2818667" y="315765"/>
                </a:lnTo>
                <a:lnTo>
                  <a:pt x="2840723" y="343625"/>
                </a:lnTo>
                <a:lnTo>
                  <a:pt x="2863942" y="370325"/>
                </a:lnTo>
                <a:lnTo>
                  <a:pt x="2890644" y="393546"/>
                </a:lnTo>
                <a:lnTo>
                  <a:pt x="2916183" y="414441"/>
                </a:lnTo>
                <a:lnTo>
                  <a:pt x="2945206" y="430693"/>
                </a:lnTo>
                <a:lnTo>
                  <a:pt x="2976549" y="444624"/>
                </a:lnTo>
                <a:lnTo>
                  <a:pt x="3010216" y="456233"/>
                </a:lnTo>
                <a:lnTo>
                  <a:pt x="3045040" y="466681"/>
                </a:lnTo>
                <a:lnTo>
                  <a:pt x="3079870" y="475968"/>
                </a:lnTo>
                <a:lnTo>
                  <a:pt x="3115857" y="485255"/>
                </a:lnTo>
                <a:lnTo>
                  <a:pt x="3149523" y="495703"/>
                </a:lnTo>
                <a:lnTo>
                  <a:pt x="3183190" y="507312"/>
                </a:lnTo>
                <a:lnTo>
                  <a:pt x="3214533" y="521245"/>
                </a:lnTo>
                <a:lnTo>
                  <a:pt x="3242396" y="538657"/>
                </a:lnTo>
                <a:lnTo>
                  <a:pt x="3249530" y="544494"/>
                </a:lnTo>
                <a:lnTo>
                  <a:pt x="3249530" y="2825596"/>
                </a:lnTo>
                <a:lnTo>
                  <a:pt x="329475" y="2825596"/>
                </a:lnTo>
                <a:lnTo>
                  <a:pt x="315765" y="2815178"/>
                </a:lnTo>
                <a:lnTo>
                  <a:pt x="286744" y="2793119"/>
                </a:lnTo>
                <a:lnTo>
                  <a:pt x="257721" y="2771063"/>
                </a:lnTo>
                <a:lnTo>
                  <a:pt x="229859" y="2749005"/>
                </a:lnTo>
                <a:lnTo>
                  <a:pt x="203159" y="2724626"/>
                </a:lnTo>
                <a:lnTo>
                  <a:pt x="179940" y="2700249"/>
                </a:lnTo>
                <a:lnTo>
                  <a:pt x="160205" y="2672387"/>
                </a:lnTo>
                <a:lnTo>
                  <a:pt x="145114" y="2643364"/>
                </a:lnTo>
                <a:lnTo>
                  <a:pt x="134666" y="2608537"/>
                </a:lnTo>
                <a:lnTo>
                  <a:pt x="130022" y="2572550"/>
                </a:lnTo>
                <a:lnTo>
                  <a:pt x="128860" y="2535400"/>
                </a:lnTo>
                <a:lnTo>
                  <a:pt x="132343" y="2495930"/>
                </a:lnTo>
                <a:lnTo>
                  <a:pt x="136987" y="2456459"/>
                </a:lnTo>
                <a:lnTo>
                  <a:pt x="142791" y="2416989"/>
                </a:lnTo>
                <a:lnTo>
                  <a:pt x="147436" y="2377518"/>
                </a:lnTo>
                <a:lnTo>
                  <a:pt x="149757" y="2338047"/>
                </a:lnTo>
                <a:lnTo>
                  <a:pt x="149757" y="2299737"/>
                </a:lnTo>
                <a:lnTo>
                  <a:pt x="145114" y="2263752"/>
                </a:lnTo>
                <a:lnTo>
                  <a:pt x="135826" y="2227763"/>
                </a:lnTo>
                <a:lnTo>
                  <a:pt x="121895" y="2194096"/>
                </a:lnTo>
                <a:lnTo>
                  <a:pt x="104483" y="2159269"/>
                </a:lnTo>
                <a:lnTo>
                  <a:pt x="84745" y="2124445"/>
                </a:lnTo>
                <a:lnTo>
                  <a:pt x="63852" y="2089616"/>
                </a:lnTo>
                <a:lnTo>
                  <a:pt x="44116" y="2055949"/>
                </a:lnTo>
                <a:lnTo>
                  <a:pt x="26702" y="2019962"/>
                </a:lnTo>
                <a:lnTo>
                  <a:pt x="12771" y="1985135"/>
                </a:lnTo>
                <a:lnTo>
                  <a:pt x="3483" y="1949146"/>
                </a:lnTo>
                <a:lnTo>
                  <a:pt x="0" y="1911998"/>
                </a:lnTo>
                <a:lnTo>
                  <a:pt x="3483" y="1874850"/>
                </a:lnTo>
                <a:lnTo>
                  <a:pt x="12771" y="1838863"/>
                </a:lnTo>
                <a:lnTo>
                  <a:pt x="26702" y="1804034"/>
                </a:lnTo>
                <a:lnTo>
                  <a:pt x="44116" y="1768047"/>
                </a:lnTo>
                <a:lnTo>
                  <a:pt x="63852" y="1734381"/>
                </a:lnTo>
                <a:lnTo>
                  <a:pt x="84745" y="1699556"/>
                </a:lnTo>
                <a:lnTo>
                  <a:pt x="104483" y="1664727"/>
                </a:lnTo>
                <a:lnTo>
                  <a:pt x="121895" y="1629900"/>
                </a:lnTo>
                <a:lnTo>
                  <a:pt x="135826" y="1596234"/>
                </a:lnTo>
                <a:lnTo>
                  <a:pt x="145114" y="1560246"/>
                </a:lnTo>
                <a:lnTo>
                  <a:pt x="149757" y="1524259"/>
                </a:lnTo>
                <a:lnTo>
                  <a:pt x="149757" y="1485949"/>
                </a:lnTo>
                <a:lnTo>
                  <a:pt x="147436" y="1446478"/>
                </a:lnTo>
                <a:lnTo>
                  <a:pt x="142791" y="1407008"/>
                </a:lnTo>
                <a:lnTo>
                  <a:pt x="136987" y="1367537"/>
                </a:lnTo>
                <a:lnTo>
                  <a:pt x="132343" y="1328067"/>
                </a:lnTo>
                <a:lnTo>
                  <a:pt x="128860" y="1288596"/>
                </a:lnTo>
                <a:lnTo>
                  <a:pt x="130022" y="1251448"/>
                </a:lnTo>
                <a:lnTo>
                  <a:pt x="134666" y="1215461"/>
                </a:lnTo>
                <a:lnTo>
                  <a:pt x="145114" y="1180632"/>
                </a:lnTo>
                <a:lnTo>
                  <a:pt x="160205" y="1151611"/>
                </a:lnTo>
                <a:lnTo>
                  <a:pt x="179940" y="1123749"/>
                </a:lnTo>
                <a:lnTo>
                  <a:pt x="203159" y="1099370"/>
                </a:lnTo>
                <a:lnTo>
                  <a:pt x="229859" y="1074993"/>
                </a:lnTo>
                <a:lnTo>
                  <a:pt x="257721" y="1052933"/>
                </a:lnTo>
                <a:lnTo>
                  <a:pt x="286744" y="1030877"/>
                </a:lnTo>
                <a:lnTo>
                  <a:pt x="315765" y="1008821"/>
                </a:lnTo>
                <a:lnTo>
                  <a:pt x="344789" y="986763"/>
                </a:lnTo>
                <a:lnTo>
                  <a:pt x="371489" y="963546"/>
                </a:lnTo>
                <a:lnTo>
                  <a:pt x="394708" y="936846"/>
                </a:lnTo>
                <a:lnTo>
                  <a:pt x="415603" y="911305"/>
                </a:lnTo>
                <a:lnTo>
                  <a:pt x="431856" y="882284"/>
                </a:lnTo>
                <a:lnTo>
                  <a:pt x="445787" y="850938"/>
                </a:lnTo>
                <a:lnTo>
                  <a:pt x="457395" y="817272"/>
                </a:lnTo>
                <a:lnTo>
                  <a:pt x="467843" y="782445"/>
                </a:lnTo>
                <a:lnTo>
                  <a:pt x="477132" y="747618"/>
                </a:lnTo>
                <a:lnTo>
                  <a:pt x="486420" y="711631"/>
                </a:lnTo>
                <a:lnTo>
                  <a:pt x="496868" y="677965"/>
                </a:lnTo>
                <a:lnTo>
                  <a:pt x="508476" y="644298"/>
                </a:lnTo>
                <a:lnTo>
                  <a:pt x="522407" y="612955"/>
                </a:lnTo>
                <a:lnTo>
                  <a:pt x="539819" y="585092"/>
                </a:lnTo>
                <a:lnTo>
                  <a:pt x="560715" y="559553"/>
                </a:lnTo>
                <a:lnTo>
                  <a:pt x="586254" y="538657"/>
                </a:lnTo>
                <a:lnTo>
                  <a:pt x="614119" y="521245"/>
                </a:lnTo>
                <a:lnTo>
                  <a:pt x="645460" y="507312"/>
                </a:lnTo>
                <a:lnTo>
                  <a:pt x="679129" y="495703"/>
                </a:lnTo>
                <a:lnTo>
                  <a:pt x="712793" y="485255"/>
                </a:lnTo>
                <a:lnTo>
                  <a:pt x="748782" y="475968"/>
                </a:lnTo>
                <a:lnTo>
                  <a:pt x="783607" y="466681"/>
                </a:lnTo>
                <a:lnTo>
                  <a:pt x="818436" y="456233"/>
                </a:lnTo>
                <a:lnTo>
                  <a:pt x="852101" y="444624"/>
                </a:lnTo>
                <a:lnTo>
                  <a:pt x="883446" y="430693"/>
                </a:lnTo>
                <a:lnTo>
                  <a:pt x="912469" y="414441"/>
                </a:lnTo>
                <a:lnTo>
                  <a:pt x="938008" y="393546"/>
                </a:lnTo>
                <a:lnTo>
                  <a:pt x="964708" y="370325"/>
                </a:lnTo>
                <a:lnTo>
                  <a:pt x="987927" y="343625"/>
                </a:lnTo>
                <a:lnTo>
                  <a:pt x="1009985" y="315765"/>
                </a:lnTo>
                <a:lnTo>
                  <a:pt x="1032041" y="286742"/>
                </a:lnTo>
                <a:lnTo>
                  <a:pt x="1054097" y="257719"/>
                </a:lnTo>
                <a:lnTo>
                  <a:pt x="1076156" y="229857"/>
                </a:lnTo>
                <a:lnTo>
                  <a:pt x="1100534" y="203157"/>
                </a:lnTo>
                <a:lnTo>
                  <a:pt x="1124914" y="179941"/>
                </a:lnTo>
                <a:lnTo>
                  <a:pt x="1152776" y="160203"/>
                </a:lnTo>
                <a:lnTo>
                  <a:pt x="1181798" y="145112"/>
                </a:lnTo>
                <a:lnTo>
                  <a:pt x="1216625" y="134664"/>
                </a:lnTo>
                <a:lnTo>
                  <a:pt x="1252613" y="130020"/>
                </a:lnTo>
                <a:lnTo>
                  <a:pt x="1289760" y="128860"/>
                </a:lnTo>
                <a:lnTo>
                  <a:pt x="1329231" y="132343"/>
                </a:lnTo>
                <a:lnTo>
                  <a:pt x="1368702" y="136987"/>
                </a:lnTo>
                <a:lnTo>
                  <a:pt x="1408174" y="142791"/>
                </a:lnTo>
                <a:lnTo>
                  <a:pt x="1447643" y="147435"/>
                </a:lnTo>
                <a:lnTo>
                  <a:pt x="1487113" y="149755"/>
                </a:lnTo>
                <a:lnTo>
                  <a:pt x="1525423" y="149755"/>
                </a:lnTo>
                <a:lnTo>
                  <a:pt x="1561413" y="145112"/>
                </a:lnTo>
                <a:lnTo>
                  <a:pt x="1597402" y="135824"/>
                </a:lnTo>
                <a:lnTo>
                  <a:pt x="1632227" y="121895"/>
                </a:lnTo>
                <a:lnTo>
                  <a:pt x="1667054" y="103320"/>
                </a:lnTo>
                <a:lnTo>
                  <a:pt x="1701880" y="84745"/>
                </a:lnTo>
                <a:lnTo>
                  <a:pt x="1736707" y="63850"/>
                </a:lnTo>
                <a:lnTo>
                  <a:pt x="1770374" y="44114"/>
                </a:lnTo>
                <a:lnTo>
                  <a:pt x="1806363" y="26700"/>
                </a:lnTo>
                <a:lnTo>
                  <a:pt x="1841188" y="12769"/>
                </a:lnTo>
                <a:lnTo>
                  <a:pt x="1877177" y="3481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409BC-E98E-4A34-A2E3-9B12B9B2F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3" y="5093917"/>
            <a:ext cx="5928926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6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101-D8F2-4419-A841-A69EB4D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9EF-9F2D-45A1-85FC-8A7B5448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 flaws of the plot descriptions, genres very subjective</a:t>
            </a:r>
          </a:p>
          <a:p>
            <a:r>
              <a:rPr lang="en-US" dirty="0"/>
              <a:t>Model is somewhat of a coin flip</a:t>
            </a:r>
          </a:p>
          <a:p>
            <a:r>
              <a:rPr lang="en-US" dirty="0"/>
              <a:t>Would’ve liked more time to run the grid search</a:t>
            </a:r>
          </a:p>
          <a:p>
            <a:r>
              <a:rPr lang="en-US" dirty="0"/>
              <a:t>Selection of genre could maybe be more narrowed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28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Badge</vt:lpstr>
      <vt:lpstr>DS Intermediate Capstone</vt:lpstr>
      <vt:lpstr>Project Goal</vt:lpstr>
      <vt:lpstr>Data Set</vt:lpstr>
      <vt:lpstr>Data Set Cleaning</vt:lpstr>
      <vt:lpstr>EDA Visualization</vt:lpstr>
      <vt:lpstr>EDA Viz cont.</vt:lpstr>
      <vt:lpstr>Model methodology</vt:lpstr>
      <vt:lpstr>Model results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Intermediate Capstone</dc:title>
  <dc:creator>justin chaphiv</dc:creator>
  <cp:lastModifiedBy>justin chaphiv</cp:lastModifiedBy>
  <cp:revision>3</cp:revision>
  <dcterms:created xsi:type="dcterms:W3CDTF">2021-03-11T02:10:40Z</dcterms:created>
  <dcterms:modified xsi:type="dcterms:W3CDTF">2021-03-11T02:34:03Z</dcterms:modified>
</cp:coreProperties>
</file>