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5" r:id="rId6"/>
    <p:sldId id="317" r:id="rId7"/>
    <p:sldId id="316" r:id="rId8"/>
    <p:sldId id="320" r:id="rId9"/>
    <p:sldId id="319" r:id="rId10"/>
    <p:sldId id="321" r:id="rId11"/>
    <p:sldId id="304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Tim Wang" initials="TW" lastIdx="10" clrIdx="3">
    <p:extLst>
      <p:ext uri="{19B8F6BF-5375-455C-9EA6-DF929625EA0E}">
        <p15:presenceInfo xmlns:p15="http://schemas.microsoft.com/office/powerpoint/2012/main" userId="S::steven.t.wang@student.uts.edu.au::6c34ae96-aaca-47eb-8a1b-419fb62fd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00AAE6"/>
    <a:srgbClr val="FFF8E1"/>
    <a:srgbClr val="FFF4D1"/>
    <a:srgbClr val="FFF1C5"/>
    <a:srgbClr val="EEB500"/>
    <a:srgbClr val="FFFAEB"/>
    <a:srgbClr val="FFFFEB"/>
    <a:srgbClr val="FFFFD9"/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5B1A9-B18C-4242-9C71-3669BDD50017}" v="63" dt="2023-06-05T06:21:25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18" autoAdjust="0"/>
  </p:normalViewPr>
  <p:slideViewPr>
    <p:cSldViewPr snapToGrid="0">
      <p:cViewPr varScale="1">
        <p:scale>
          <a:sx n="55" d="100"/>
          <a:sy n="55" d="100"/>
        </p:scale>
        <p:origin x="1072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o bohorquez restrepo" userId="e827c397100473be" providerId="LiveId" clId="{F9C5B1A9-B18C-4242-9C71-3669BDD50017}"/>
    <pc:docChg chg="undo custSel addSld delSld modSld sldOrd modMainMaster">
      <pc:chgData name="gerardo bohorquez restrepo" userId="e827c397100473be" providerId="LiveId" clId="{F9C5B1A9-B18C-4242-9C71-3669BDD50017}" dt="2023-06-09T00:31:06.712" v="8606" actId="6549"/>
      <pc:docMkLst>
        <pc:docMk/>
      </pc:docMkLst>
      <pc:sldChg chg="modSp mod setBg modNotesTx">
        <pc:chgData name="gerardo bohorquez restrepo" userId="e827c397100473be" providerId="LiveId" clId="{F9C5B1A9-B18C-4242-9C71-3669BDD50017}" dt="2023-06-09T00:30:54.356" v="8603" actId="6549"/>
        <pc:sldMkLst>
          <pc:docMk/>
          <pc:sldMk cId="1642425379" sldId="256"/>
        </pc:sldMkLst>
        <pc:spChg chg="mod">
          <ac:chgData name="gerardo bohorquez restrepo" userId="e827c397100473be" providerId="LiveId" clId="{F9C5B1A9-B18C-4242-9C71-3669BDD50017}" dt="2023-06-05T01:30:58.247" v="2713" actId="20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gerardo bohorquez restrepo" userId="e827c397100473be" providerId="LiveId" clId="{F9C5B1A9-B18C-4242-9C71-3669BDD50017}" dt="2023-06-04T23:30:00.960" v="174" actId="1035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gerardo bohorquez restrepo" userId="e827c397100473be" providerId="LiveId" clId="{F9C5B1A9-B18C-4242-9C71-3669BDD50017}" dt="2023-06-05T01:19:22.894" v="2263" actId="47"/>
        <pc:sldMkLst>
          <pc:docMk/>
          <pc:sldMk cId="3106457514" sldId="262"/>
        </pc:sldMkLst>
      </pc:sldChg>
      <pc:sldChg chg="del">
        <pc:chgData name="gerardo bohorquez restrepo" userId="e827c397100473be" providerId="LiveId" clId="{F9C5B1A9-B18C-4242-9C71-3669BDD50017}" dt="2023-06-05T01:19:20.278" v="2260" actId="47"/>
        <pc:sldMkLst>
          <pc:docMk/>
          <pc:sldMk cId="3655403371" sldId="292"/>
        </pc:sldMkLst>
      </pc:sldChg>
      <pc:sldChg chg="addSp delSp modSp mod setBg modNotesTx">
        <pc:chgData name="gerardo bohorquez restrepo" userId="e827c397100473be" providerId="LiveId" clId="{F9C5B1A9-B18C-4242-9C71-3669BDD50017}" dt="2023-06-09T00:30:50.607" v="8602" actId="6549"/>
        <pc:sldMkLst>
          <pc:docMk/>
          <pc:sldMk cId="3544899179" sldId="295"/>
        </pc:sldMkLst>
        <pc:spChg chg="mod">
          <ac:chgData name="gerardo bohorquez restrepo" userId="e827c397100473be" providerId="LiveId" clId="{F9C5B1A9-B18C-4242-9C71-3669BDD50017}" dt="2023-06-05T01:31:14.695" v="2714" actId="207"/>
          <ac:spMkLst>
            <pc:docMk/>
            <pc:sldMk cId="3544899179" sldId="295"/>
            <ac:spMk id="2" creationId="{F73BB598-2D15-439C-A8C9-C7AF49044BE4}"/>
          </ac:spMkLst>
        </pc:spChg>
        <pc:spChg chg="mod">
          <ac:chgData name="gerardo bohorquez restrepo" userId="e827c397100473be" providerId="LiveId" clId="{F9C5B1A9-B18C-4242-9C71-3669BDD50017}" dt="2023-06-04T23:50:35.984" v="1117" actId="1035"/>
          <ac:spMkLst>
            <pc:docMk/>
            <pc:sldMk cId="3544899179" sldId="295"/>
            <ac:spMk id="3" creationId="{8FB17F66-649E-4B13-BCB6-2C181C75C5DB}"/>
          </ac:spMkLst>
        </pc:spChg>
        <pc:spChg chg="add del mod">
          <ac:chgData name="gerardo bohorquez restrepo" userId="e827c397100473be" providerId="LiveId" clId="{F9C5B1A9-B18C-4242-9C71-3669BDD50017}" dt="2023-06-04T23:44:19.001" v="530" actId="21"/>
          <ac:spMkLst>
            <pc:docMk/>
            <pc:sldMk cId="3544899179" sldId="295"/>
            <ac:spMk id="4" creationId="{E24F4CAE-6EFB-7CCC-76AF-3A3D4E6A9F26}"/>
          </ac:spMkLst>
        </pc:spChg>
        <pc:spChg chg="add del mod">
          <ac:chgData name="gerardo bohorquez restrepo" userId="e827c397100473be" providerId="LiveId" clId="{F9C5B1A9-B18C-4242-9C71-3669BDD50017}" dt="2023-06-04T23:44:19.001" v="530" actId="21"/>
          <ac:spMkLst>
            <pc:docMk/>
            <pc:sldMk cId="3544899179" sldId="295"/>
            <ac:spMk id="5" creationId="{06AE55B9-AF75-EA5F-0A30-63720F83F544}"/>
          </ac:spMkLst>
        </pc:spChg>
        <pc:spChg chg="mod">
          <ac:chgData name="gerardo bohorquez restrepo" userId="e827c397100473be" providerId="LiveId" clId="{F9C5B1A9-B18C-4242-9C71-3669BDD50017}" dt="2023-06-05T01:31:19.200" v="2715" actId="207"/>
          <ac:spMkLst>
            <pc:docMk/>
            <pc:sldMk cId="3544899179" sldId="295"/>
            <ac:spMk id="8" creationId="{EC2E3A62-30C2-42E6-AF0E-9408A663E56A}"/>
          </ac:spMkLst>
        </pc:spChg>
        <pc:spChg chg="mod">
          <ac:chgData name="gerardo bohorquez restrepo" userId="e827c397100473be" providerId="LiveId" clId="{F9C5B1A9-B18C-4242-9C71-3669BDD50017}" dt="2023-06-05T05:55:16.458" v="3240" actId="20577"/>
          <ac:spMkLst>
            <pc:docMk/>
            <pc:sldMk cId="3544899179" sldId="295"/>
            <ac:spMk id="9" creationId="{168FBA48-45AE-4EA7-804F-6619824314B3}"/>
          </ac:spMkLst>
        </pc:spChg>
      </pc:sldChg>
      <pc:sldChg chg="del">
        <pc:chgData name="gerardo bohorquez restrepo" userId="e827c397100473be" providerId="LiveId" clId="{F9C5B1A9-B18C-4242-9C71-3669BDD50017}" dt="2023-06-05T01:19:24.338" v="2264" actId="47"/>
        <pc:sldMkLst>
          <pc:docMk/>
          <pc:sldMk cId="535703641" sldId="299"/>
        </pc:sldMkLst>
      </pc:sldChg>
      <pc:sldChg chg="del">
        <pc:chgData name="gerardo bohorquez restrepo" userId="e827c397100473be" providerId="LiveId" clId="{F9C5B1A9-B18C-4242-9C71-3669BDD50017}" dt="2023-06-05T01:24:59.408" v="2532" actId="47"/>
        <pc:sldMkLst>
          <pc:docMk/>
          <pc:sldMk cId="1115286921" sldId="302"/>
        </pc:sldMkLst>
      </pc:sldChg>
      <pc:sldChg chg="addSp delSp modSp mod modNotesTx">
        <pc:chgData name="gerardo bohorquez restrepo" userId="e827c397100473be" providerId="LiveId" clId="{F9C5B1A9-B18C-4242-9C71-3669BDD50017}" dt="2023-06-09T00:31:03.748" v="8605" actId="6549"/>
        <pc:sldMkLst>
          <pc:docMk/>
          <pc:sldMk cId="3392878336" sldId="304"/>
        </pc:sldMkLst>
        <pc:spChg chg="mod">
          <ac:chgData name="gerardo bohorquez restrepo" userId="e827c397100473be" providerId="LiveId" clId="{F9C5B1A9-B18C-4242-9C71-3669BDD50017}" dt="2023-06-05T01:31:56.192" v="2722" actId="207"/>
          <ac:spMkLst>
            <pc:docMk/>
            <pc:sldMk cId="3392878336" sldId="304"/>
            <ac:spMk id="2" creationId="{F73BB598-2D15-439C-A8C9-C7AF49044BE4}"/>
          </ac:spMkLst>
        </pc:spChg>
        <pc:spChg chg="mod">
          <ac:chgData name="gerardo bohorquez restrepo" userId="e827c397100473be" providerId="LiveId" clId="{F9C5B1A9-B18C-4242-9C71-3669BDD50017}" dt="2023-06-05T01:23:25.360" v="2505" actId="1036"/>
          <ac:spMkLst>
            <pc:docMk/>
            <pc:sldMk cId="3392878336" sldId="304"/>
            <ac:spMk id="3" creationId="{8FB17F66-649E-4B13-BCB6-2C181C75C5DB}"/>
          </ac:spMkLst>
        </pc:spChg>
        <pc:spChg chg="del">
          <ac:chgData name="gerardo bohorquez restrepo" userId="e827c397100473be" providerId="LiveId" clId="{F9C5B1A9-B18C-4242-9C71-3669BDD50017}" dt="2023-06-05T01:13:07.377" v="1907" actId="478"/>
          <ac:spMkLst>
            <pc:docMk/>
            <pc:sldMk cId="3392878336" sldId="304"/>
            <ac:spMk id="7" creationId="{2D5C42B1-53D6-C75B-F9E2-38BCC19DE2A0}"/>
          </ac:spMkLst>
        </pc:spChg>
        <pc:spChg chg="del">
          <ac:chgData name="gerardo bohorquez restrepo" userId="e827c397100473be" providerId="LiveId" clId="{F9C5B1A9-B18C-4242-9C71-3669BDD50017}" dt="2023-06-05T01:13:07.377" v="1907" actId="478"/>
          <ac:spMkLst>
            <pc:docMk/>
            <pc:sldMk cId="3392878336" sldId="304"/>
            <ac:spMk id="10" creationId="{1A3C785C-7FE0-5D48-63F3-ABB0472D7066}"/>
          </ac:spMkLst>
        </pc:spChg>
        <pc:spChg chg="del">
          <ac:chgData name="gerardo bohorquez restrepo" userId="e827c397100473be" providerId="LiveId" clId="{F9C5B1A9-B18C-4242-9C71-3669BDD50017}" dt="2023-06-05T01:13:07.377" v="1907" actId="478"/>
          <ac:spMkLst>
            <pc:docMk/>
            <pc:sldMk cId="3392878336" sldId="304"/>
            <ac:spMk id="11" creationId="{61274D5E-E149-0C93-6C60-11BE20AAC4C2}"/>
          </ac:spMkLst>
        </pc:spChg>
        <pc:spChg chg="del">
          <ac:chgData name="gerardo bohorquez restrepo" userId="e827c397100473be" providerId="LiveId" clId="{F9C5B1A9-B18C-4242-9C71-3669BDD50017}" dt="2023-06-05T01:13:07.377" v="1907" actId="478"/>
          <ac:spMkLst>
            <pc:docMk/>
            <pc:sldMk cId="3392878336" sldId="304"/>
            <ac:spMk id="12" creationId="{00E0D906-7B4A-7FD9-8832-3FA689C1B4E6}"/>
          </ac:spMkLst>
        </pc:spChg>
        <pc:picChg chg="add mod">
          <ac:chgData name="gerardo bohorquez restrepo" userId="e827c397100473be" providerId="LiveId" clId="{F9C5B1A9-B18C-4242-9C71-3669BDD50017}" dt="2023-06-05T01:42:50.854" v="2787" actId="208"/>
          <ac:picMkLst>
            <pc:docMk/>
            <pc:sldMk cId="3392878336" sldId="304"/>
            <ac:picMk id="4" creationId="{59DFE14C-C3E2-EFB8-D0BE-0E731FBF4658}"/>
          </ac:picMkLst>
        </pc:picChg>
        <pc:picChg chg="add mod">
          <ac:chgData name="gerardo bohorquez restrepo" userId="e827c397100473be" providerId="LiveId" clId="{F9C5B1A9-B18C-4242-9C71-3669BDD50017}" dt="2023-06-05T01:42:50.854" v="2787" actId="208"/>
          <ac:picMkLst>
            <pc:docMk/>
            <pc:sldMk cId="3392878336" sldId="304"/>
            <ac:picMk id="5" creationId="{94925745-2D50-A13D-80E9-843710447C0F}"/>
          </ac:picMkLst>
        </pc:picChg>
        <pc:picChg chg="add mod">
          <ac:chgData name="gerardo bohorquez restrepo" userId="e827c397100473be" providerId="LiveId" clId="{F9C5B1A9-B18C-4242-9C71-3669BDD50017}" dt="2023-06-05T01:42:50.854" v="2787" actId="208"/>
          <ac:picMkLst>
            <pc:docMk/>
            <pc:sldMk cId="3392878336" sldId="304"/>
            <ac:picMk id="6" creationId="{18201673-92BA-4BE4-6DC1-2B4D7105D643}"/>
          </ac:picMkLst>
        </pc:picChg>
        <pc:picChg chg="add mod">
          <ac:chgData name="gerardo bohorquez restrepo" userId="e827c397100473be" providerId="LiveId" clId="{F9C5B1A9-B18C-4242-9C71-3669BDD50017}" dt="2023-06-05T01:42:51.788" v="2788" actId="1035"/>
          <ac:picMkLst>
            <pc:docMk/>
            <pc:sldMk cId="3392878336" sldId="304"/>
            <ac:picMk id="8" creationId="{70DD35A7-ACF7-9C0B-7E54-A43C9A2F361C}"/>
          </ac:picMkLst>
        </pc:picChg>
        <pc:picChg chg="add mod">
          <ac:chgData name="gerardo bohorquez restrepo" userId="e827c397100473be" providerId="LiveId" clId="{F9C5B1A9-B18C-4242-9C71-3669BDD50017}" dt="2023-06-05T01:42:51.788" v="2788" actId="1035"/>
          <ac:picMkLst>
            <pc:docMk/>
            <pc:sldMk cId="3392878336" sldId="304"/>
            <ac:picMk id="9" creationId="{93E04147-FF92-18D1-EB9F-DA02A1B75A19}"/>
          </ac:picMkLst>
        </pc:picChg>
        <pc:picChg chg="add mod">
          <ac:chgData name="gerardo bohorquez restrepo" userId="e827c397100473be" providerId="LiveId" clId="{F9C5B1A9-B18C-4242-9C71-3669BDD50017}" dt="2023-06-05T01:42:50.854" v="2787" actId="208"/>
          <ac:picMkLst>
            <pc:docMk/>
            <pc:sldMk cId="3392878336" sldId="304"/>
            <ac:picMk id="13" creationId="{2C8ECEEC-308C-F9D8-886C-75055FCE570D}"/>
          </ac:picMkLst>
        </pc:picChg>
        <pc:picChg chg="add mod">
          <ac:chgData name="gerardo bohorquez restrepo" userId="e827c397100473be" providerId="LiveId" clId="{F9C5B1A9-B18C-4242-9C71-3669BDD50017}" dt="2023-06-05T01:42:50.854" v="2787" actId="208"/>
          <ac:picMkLst>
            <pc:docMk/>
            <pc:sldMk cId="3392878336" sldId="304"/>
            <ac:picMk id="14" creationId="{FEFEB72D-CC5E-1A2F-3663-8E7AEC6FA22B}"/>
          </ac:picMkLst>
        </pc:picChg>
        <pc:picChg chg="add mod">
          <ac:chgData name="gerardo bohorquez restrepo" userId="e827c397100473be" providerId="LiveId" clId="{F9C5B1A9-B18C-4242-9C71-3669BDD50017}" dt="2023-06-05T01:42:51.788" v="2788" actId="1035"/>
          <ac:picMkLst>
            <pc:docMk/>
            <pc:sldMk cId="3392878336" sldId="304"/>
            <ac:picMk id="15" creationId="{5C818FE4-D964-CB69-2AAC-8D6F1CB47EB1}"/>
          </ac:picMkLst>
        </pc:picChg>
        <pc:picChg chg="add mod">
          <ac:chgData name="gerardo bohorquez restrepo" userId="e827c397100473be" providerId="LiveId" clId="{F9C5B1A9-B18C-4242-9C71-3669BDD50017}" dt="2023-06-05T01:42:51.788" v="2788" actId="1035"/>
          <ac:picMkLst>
            <pc:docMk/>
            <pc:sldMk cId="3392878336" sldId="304"/>
            <ac:picMk id="16" creationId="{880AFB6E-1BF5-603F-8D87-912C4B3D9B00}"/>
          </ac:picMkLst>
        </pc:picChg>
        <pc:picChg chg="add mod">
          <ac:chgData name="gerardo bohorquez restrepo" userId="e827c397100473be" providerId="LiveId" clId="{F9C5B1A9-B18C-4242-9C71-3669BDD50017}" dt="2023-06-05T01:42:51.788" v="2788" actId="1035"/>
          <ac:picMkLst>
            <pc:docMk/>
            <pc:sldMk cId="3392878336" sldId="304"/>
            <ac:picMk id="17" creationId="{5888AEAD-3F3C-3941-7C87-D9A4B7C08AEA}"/>
          </ac:picMkLst>
        </pc:picChg>
        <pc:picChg chg="add mod">
          <ac:chgData name="gerardo bohorquez restrepo" userId="e827c397100473be" providerId="LiveId" clId="{F9C5B1A9-B18C-4242-9C71-3669BDD50017}" dt="2023-06-05T01:42:51.788" v="2788" actId="1035"/>
          <ac:picMkLst>
            <pc:docMk/>
            <pc:sldMk cId="3392878336" sldId="304"/>
            <ac:picMk id="18" creationId="{18B751EA-474F-67F5-5716-2399D371E878}"/>
          </ac:picMkLst>
        </pc:picChg>
        <pc:picChg chg="add mod">
          <ac:chgData name="gerardo bohorquez restrepo" userId="e827c397100473be" providerId="LiveId" clId="{F9C5B1A9-B18C-4242-9C71-3669BDD50017}" dt="2023-06-05T01:42:51.788" v="2788" actId="1035"/>
          <ac:picMkLst>
            <pc:docMk/>
            <pc:sldMk cId="3392878336" sldId="304"/>
            <ac:picMk id="19" creationId="{0ABFEEE8-38D6-5152-3A87-6926D1A8A998}"/>
          </ac:picMkLst>
        </pc:picChg>
      </pc:sldChg>
      <pc:sldChg chg="del">
        <pc:chgData name="gerardo bohorquez restrepo" userId="e827c397100473be" providerId="LiveId" clId="{F9C5B1A9-B18C-4242-9C71-3669BDD50017}" dt="2023-06-05T01:19:22.134" v="2262" actId="47"/>
        <pc:sldMkLst>
          <pc:docMk/>
          <pc:sldMk cId="4203462629" sldId="305"/>
        </pc:sldMkLst>
      </pc:sldChg>
      <pc:sldChg chg="del">
        <pc:chgData name="gerardo bohorquez restrepo" userId="e827c397100473be" providerId="LiveId" clId="{F9C5B1A9-B18C-4242-9C71-3669BDD50017}" dt="2023-06-05T01:19:21.327" v="2261" actId="47"/>
        <pc:sldMkLst>
          <pc:docMk/>
          <pc:sldMk cId="190745252" sldId="306"/>
        </pc:sldMkLst>
      </pc:sldChg>
      <pc:sldChg chg="del">
        <pc:chgData name="gerardo bohorquez restrepo" userId="e827c397100473be" providerId="LiveId" clId="{F9C5B1A9-B18C-4242-9C71-3669BDD50017}" dt="2023-06-05T01:19:28.685" v="2267" actId="47"/>
        <pc:sldMkLst>
          <pc:docMk/>
          <pc:sldMk cId="3934791287" sldId="307"/>
        </pc:sldMkLst>
      </pc:sldChg>
      <pc:sldChg chg="del">
        <pc:chgData name="gerardo bohorquez restrepo" userId="e827c397100473be" providerId="LiveId" clId="{F9C5B1A9-B18C-4242-9C71-3669BDD50017}" dt="2023-06-05T01:19:30.955" v="2269" actId="47"/>
        <pc:sldMkLst>
          <pc:docMk/>
          <pc:sldMk cId="458944195" sldId="308"/>
        </pc:sldMkLst>
      </pc:sldChg>
      <pc:sldChg chg="delSp modSp del mod modNotesTx">
        <pc:chgData name="gerardo bohorquez restrepo" userId="e827c397100473be" providerId="LiveId" clId="{F9C5B1A9-B18C-4242-9C71-3669BDD50017}" dt="2023-06-05T01:32:38.536" v="2727" actId="47"/>
        <pc:sldMkLst>
          <pc:docMk/>
          <pc:sldMk cId="1151985651" sldId="309"/>
        </pc:sldMkLst>
        <pc:spChg chg="del mod">
          <ac:chgData name="gerardo bohorquez restrepo" userId="e827c397100473be" providerId="LiveId" clId="{F9C5B1A9-B18C-4242-9C71-3669BDD50017}" dt="2023-06-05T01:24:23.534" v="2510" actId="478"/>
          <ac:spMkLst>
            <pc:docMk/>
            <pc:sldMk cId="1151985651" sldId="309"/>
            <ac:spMk id="2" creationId="{1EEA82A5-6F7C-DE83-98DF-18257DC6BE4F}"/>
          </ac:spMkLst>
        </pc:spChg>
        <pc:spChg chg="mod">
          <ac:chgData name="gerardo bohorquez restrepo" userId="e827c397100473be" providerId="LiveId" clId="{F9C5B1A9-B18C-4242-9C71-3669BDD50017}" dt="2023-06-05T01:24:53.722" v="2531" actId="1076"/>
          <ac:spMkLst>
            <pc:docMk/>
            <pc:sldMk cId="1151985651" sldId="309"/>
            <ac:spMk id="7" creationId="{A47D3E44-070D-48A2-9AB0-3FB53D3E373C}"/>
          </ac:spMkLst>
        </pc:spChg>
        <pc:picChg chg="del">
          <ac:chgData name="gerardo bohorquez restrepo" userId="e827c397100473be" providerId="LiveId" clId="{F9C5B1A9-B18C-4242-9C71-3669BDD50017}" dt="2023-06-05T01:24:20.272" v="2508" actId="478"/>
          <ac:picMkLst>
            <pc:docMk/>
            <pc:sldMk cId="1151985651" sldId="309"/>
            <ac:picMk id="3" creationId="{486CBB85-8F38-78C6-71F8-5E9B676CE9C4}"/>
          </ac:picMkLst>
        </pc:picChg>
        <pc:picChg chg="del">
          <ac:chgData name="gerardo bohorquez restrepo" userId="e827c397100473be" providerId="LiveId" clId="{F9C5B1A9-B18C-4242-9C71-3669BDD50017}" dt="2023-06-05T01:24:20.272" v="2508" actId="478"/>
          <ac:picMkLst>
            <pc:docMk/>
            <pc:sldMk cId="1151985651" sldId="309"/>
            <ac:picMk id="4" creationId="{61A94F72-6F59-E781-7A09-6DF562D9AAC1}"/>
          </ac:picMkLst>
        </pc:picChg>
        <pc:picChg chg="del">
          <ac:chgData name="gerardo bohorquez restrepo" userId="e827c397100473be" providerId="LiveId" clId="{F9C5B1A9-B18C-4242-9C71-3669BDD50017}" dt="2023-06-05T01:24:20.272" v="2508" actId="478"/>
          <ac:picMkLst>
            <pc:docMk/>
            <pc:sldMk cId="1151985651" sldId="309"/>
            <ac:picMk id="5" creationId="{1433E143-630D-968A-5287-F896209B65B7}"/>
          </ac:picMkLst>
        </pc:picChg>
        <pc:picChg chg="del">
          <ac:chgData name="gerardo bohorquez restrepo" userId="e827c397100473be" providerId="LiveId" clId="{F9C5B1A9-B18C-4242-9C71-3669BDD50017}" dt="2023-06-05T01:24:20.272" v="2508" actId="478"/>
          <ac:picMkLst>
            <pc:docMk/>
            <pc:sldMk cId="1151985651" sldId="309"/>
            <ac:picMk id="8" creationId="{EF781816-3D66-51B4-F616-46AFE39D3C28}"/>
          </ac:picMkLst>
        </pc:picChg>
      </pc:sldChg>
      <pc:sldChg chg="del">
        <pc:chgData name="gerardo bohorquez restrepo" userId="e827c397100473be" providerId="LiveId" clId="{F9C5B1A9-B18C-4242-9C71-3669BDD50017}" dt="2023-06-05T01:19:27.168" v="2266" actId="47"/>
        <pc:sldMkLst>
          <pc:docMk/>
          <pc:sldMk cId="473728406" sldId="311"/>
        </pc:sldMkLst>
      </pc:sldChg>
      <pc:sldChg chg="del">
        <pc:chgData name="gerardo bohorquez restrepo" userId="e827c397100473be" providerId="LiveId" clId="{F9C5B1A9-B18C-4242-9C71-3669BDD50017}" dt="2023-06-05T01:19:29.736" v="2268" actId="47"/>
        <pc:sldMkLst>
          <pc:docMk/>
          <pc:sldMk cId="770223643" sldId="313"/>
        </pc:sldMkLst>
      </pc:sldChg>
      <pc:sldChg chg="del">
        <pc:chgData name="gerardo bohorquez restrepo" userId="e827c397100473be" providerId="LiveId" clId="{F9C5B1A9-B18C-4242-9C71-3669BDD50017}" dt="2023-06-05T01:19:31.935" v="2270" actId="47"/>
        <pc:sldMkLst>
          <pc:docMk/>
          <pc:sldMk cId="1452014542" sldId="314"/>
        </pc:sldMkLst>
      </pc:sldChg>
      <pc:sldChg chg="del">
        <pc:chgData name="gerardo bohorquez restrepo" userId="e827c397100473be" providerId="LiveId" clId="{F9C5B1A9-B18C-4242-9C71-3669BDD50017}" dt="2023-06-05T01:19:25.987" v="2265" actId="47"/>
        <pc:sldMkLst>
          <pc:docMk/>
          <pc:sldMk cId="1006910820" sldId="315"/>
        </pc:sldMkLst>
      </pc:sldChg>
      <pc:sldChg chg="addSp delSp modSp add mod modNotesTx">
        <pc:chgData name="gerardo bohorquez restrepo" userId="e827c397100473be" providerId="LiveId" clId="{F9C5B1A9-B18C-4242-9C71-3669BDD50017}" dt="2023-06-09T00:30:44.800" v="8600" actId="6549"/>
        <pc:sldMkLst>
          <pc:docMk/>
          <pc:sldMk cId="3689192618" sldId="316"/>
        </pc:sldMkLst>
        <pc:spChg chg="add mod">
          <ac:chgData name="gerardo bohorquez restrepo" userId="e827c397100473be" providerId="LiveId" clId="{F9C5B1A9-B18C-4242-9C71-3669BDD50017}" dt="2023-06-04T23:54:09.788" v="1395" actId="20577"/>
          <ac:spMkLst>
            <pc:docMk/>
            <pc:sldMk cId="3689192618" sldId="316"/>
            <ac:spMk id="3" creationId="{5C20337E-9D8B-B173-DF13-AE3D253AA499}"/>
          </ac:spMkLst>
        </pc:spChg>
        <pc:spChg chg="add mod">
          <ac:chgData name="gerardo bohorquez restrepo" userId="e827c397100473be" providerId="LiveId" clId="{F9C5B1A9-B18C-4242-9C71-3669BDD50017}" dt="2023-06-04T23:54:26.092" v="1435" actId="20577"/>
          <ac:spMkLst>
            <pc:docMk/>
            <pc:sldMk cId="3689192618" sldId="316"/>
            <ac:spMk id="4" creationId="{8048DF5F-0EEE-5A2D-C8F9-F2D0F3EDE068}"/>
          </ac:spMkLst>
        </pc:spChg>
        <pc:spChg chg="mod">
          <ac:chgData name="gerardo bohorquez restrepo" userId="e827c397100473be" providerId="LiveId" clId="{F9C5B1A9-B18C-4242-9C71-3669BDD50017}" dt="2023-06-05T01:31:30.921" v="2718" actId="207"/>
          <ac:spMkLst>
            <pc:docMk/>
            <pc:sldMk cId="3689192618" sldId="316"/>
            <ac:spMk id="5" creationId="{57DBD4F9-F3F1-AE83-EA19-C2461F81815D}"/>
          </ac:spMkLst>
        </pc:spChg>
        <pc:spChg chg="add del mod">
          <ac:chgData name="gerardo bohorquez restrepo" userId="e827c397100473be" providerId="LiveId" clId="{F9C5B1A9-B18C-4242-9C71-3669BDD50017}" dt="2023-06-04T23:57:01.476" v="1443"/>
          <ac:spMkLst>
            <pc:docMk/>
            <pc:sldMk cId="3689192618" sldId="316"/>
            <ac:spMk id="7" creationId="{0B697E09-438E-F1CA-4D4E-9794C1DEF425}"/>
          </ac:spMkLst>
        </pc:spChg>
        <pc:spChg chg="add del mod">
          <ac:chgData name="gerardo bohorquez restrepo" userId="e827c397100473be" providerId="LiveId" clId="{F9C5B1A9-B18C-4242-9C71-3669BDD50017}" dt="2023-06-04T23:57:01.476" v="1443"/>
          <ac:spMkLst>
            <pc:docMk/>
            <pc:sldMk cId="3689192618" sldId="316"/>
            <ac:spMk id="8" creationId="{05D65A46-9104-964F-A97E-274F64F21ABB}"/>
          </ac:spMkLst>
        </pc:spChg>
        <pc:spChg chg="add mod">
          <ac:chgData name="gerardo bohorquez restrepo" userId="e827c397100473be" providerId="LiveId" clId="{F9C5B1A9-B18C-4242-9C71-3669BDD50017}" dt="2023-06-04T23:57:17.515" v="1447" actId="20577"/>
          <ac:spMkLst>
            <pc:docMk/>
            <pc:sldMk cId="3689192618" sldId="316"/>
            <ac:spMk id="10" creationId="{A2C0EFE4-7720-244E-6719-A6D003D77BF2}"/>
          </ac:spMkLst>
        </pc:spChg>
        <pc:spChg chg="add mod">
          <ac:chgData name="gerardo bohorquez restrepo" userId="e827c397100473be" providerId="LiveId" clId="{F9C5B1A9-B18C-4242-9C71-3669BDD50017}" dt="2023-06-05T01:37:37.231" v="2740" actId="207"/>
          <ac:spMkLst>
            <pc:docMk/>
            <pc:sldMk cId="3689192618" sldId="316"/>
            <ac:spMk id="11" creationId="{EEF8B2CF-166C-5920-2FA1-B7951A4AE75F}"/>
          </ac:spMkLst>
        </pc:spChg>
        <pc:spChg chg="mod">
          <ac:chgData name="gerardo bohorquez restrepo" userId="e827c397100473be" providerId="LiveId" clId="{F9C5B1A9-B18C-4242-9C71-3669BDD50017}" dt="2023-06-04T23:51:57.246" v="1190" actId="1036"/>
          <ac:spMkLst>
            <pc:docMk/>
            <pc:sldMk cId="3689192618" sldId="316"/>
            <ac:spMk id="15" creationId="{90565042-61E7-5CD3-6F47-731CF861A75E}"/>
          </ac:spMkLst>
        </pc:spChg>
        <pc:spChg chg="mod">
          <ac:chgData name="gerardo bohorquez restrepo" userId="e827c397100473be" providerId="LiveId" clId="{F9C5B1A9-B18C-4242-9C71-3669BDD50017}" dt="2023-06-04T23:52:26.971" v="1303" actId="1035"/>
          <ac:spMkLst>
            <pc:docMk/>
            <pc:sldMk cId="3689192618" sldId="316"/>
            <ac:spMk id="17" creationId="{C79A0547-0939-487E-5D39-0C6488EAEF49}"/>
          </ac:spMkLst>
        </pc:spChg>
        <pc:spChg chg="mod">
          <ac:chgData name="gerardo bohorquez restrepo" userId="e827c397100473be" providerId="LiveId" clId="{F9C5B1A9-B18C-4242-9C71-3669BDD50017}" dt="2023-06-05T01:37:29.599" v="2738" actId="207"/>
          <ac:spMkLst>
            <pc:docMk/>
            <pc:sldMk cId="3689192618" sldId="316"/>
            <ac:spMk id="19" creationId="{B7F7A501-098B-1337-8E57-32B2AE0A400B}"/>
          </ac:spMkLst>
        </pc:spChg>
        <pc:spChg chg="mod">
          <ac:chgData name="gerardo bohorquez restrepo" userId="e827c397100473be" providerId="LiveId" clId="{F9C5B1A9-B18C-4242-9C71-3669BDD50017}" dt="2023-06-05T01:37:32.276" v="2739" actId="207"/>
          <ac:spMkLst>
            <pc:docMk/>
            <pc:sldMk cId="3689192618" sldId="316"/>
            <ac:spMk id="20" creationId="{2603F34F-444C-C7D7-0D22-C94D5115F31E}"/>
          </ac:spMkLst>
        </pc:spChg>
        <pc:picChg chg="add mod">
          <ac:chgData name="gerardo bohorquez restrepo" userId="e827c397100473be" providerId="LiveId" clId="{F9C5B1A9-B18C-4242-9C71-3669BDD50017}" dt="2023-06-05T01:38:29.966" v="2746" actId="208"/>
          <ac:picMkLst>
            <pc:docMk/>
            <pc:sldMk cId="3689192618" sldId="316"/>
            <ac:picMk id="2" creationId="{6B1D649B-AFAD-422C-39BA-2D58BD43115A}"/>
          </ac:picMkLst>
        </pc:picChg>
        <pc:picChg chg="mod">
          <ac:chgData name="gerardo bohorquez restrepo" userId="e827c397100473be" providerId="LiveId" clId="{F9C5B1A9-B18C-4242-9C71-3669BDD50017}" dt="2023-06-05T01:38:18.285" v="2743" actId="208"/>
          <ac:picMkLst>
            <pc:docMk/>
            <pc:sldMk cId="3689192618" sldId="316"/>
            <ac:picMk id="6" creationId="{663EF779-B1FF-7D96-28C7-4A1D787A9D6C}"/>
          </ac:picMkLst>
        </pc:picChg>
        <pc:picChg chg="add mod">
          <ac:chgData name="gerardo bohorquez restrepo" userId="e827c397100473be" providerId="LiveId" clId="{F9C5B1A9-B18C-4242-9C71-3669BDD50017}" dt="2023-06-05T01:38:34.744" v="2747" actId="208"/>
          <ac:picMkLst>
            <pc:docMk/>
            <pc:sldMk cId="3689192618" sldId="316"/>
            <ac:picMk id="9" creationId="{C73538C5-96C8-C6E9-20CA-56A52A468F45}"/>
          </ac:picMkLst>
        </pc:picChg>
        <pc:picChg chg="mod">
          <ac:chgData name="gerardo bohorquez restrepo" userId="e827c397100473be" providerId="LiveId" clId="{F9C5B1A9-B18C-4242-9C71-3669BDD50017}" dt="2023-06-05T01:38:12.548" v="2742" actId="208"/>
          <ac:picMkLst>
            <pc:docMk/>
            <pc:sldMk cId="3689192618" sldId="316"/>
            <ac:picMk id="16" creationId="{FDC12F42-6248-B732-1650-286B4942D71E}"/>
          </ac:picMkLst>
        </pc:picChg>
      </pc:sldChg>
      <pc:sldChg chg="addSp delSp modSp add mod modNotesTx">
        <pc:chgData name="gerardo bohorquez restrepo" userId="e827c397100473be" providerId="LiveId" clId="{F9C5B1A9-B18C-4242-9C71-3669BDD50017}" dt="2023-06-09T00:30:47.485" v="8601" actId="6549"/>
        <pc:sldMkLst>
          <pc:docMk/>
          <pc:sldMk cId="27453857" sldId="317"/>
        </pc:sldMkLst>
        <pc:spChg chg="del mod">
          <ac:chgData name="gerardo bohorquez restrepo" userId="e827c397100473be" providerId="LiveId" clId="{F9C5B1A9-B18C-4242-9C71-3669BDD50017}" dt="2023-06-04T23:43:42.948" v="526" actId="478"/>
          <ac:spMkLst>
            <pc:docMk/>
            <pc:sldMk cId="27453857" sldId="317"/>
            <ac:spMk id="2" creationId="{F73BB598-2D15-439C-A8C9-C7AF49044BE4}"/>
          </ac:spMkLst>
        </pc:spChg>
        <pc:spChg chg="del mod">
          <ac:chgData name="gerardo bohorquez restrepo" userId="e827c397100473be" providerId="LiveId" clId="{F9C5B1A9-B18C-4242-9C71-3669BDD50017}" dt="2023-06-04T23:43:42.948" v="526" actId="478"/>
          <ac:spMkLst>
            <pc:docMk/>
            <pc:sldMk cId="27453857" sldId="317"/>
            <ac:spMk id="3" creationId="{8FB17F66-649E-4B13-BCB6-2C181C75C5DB}"/>
          </ac:spMkLst>
        </pc:spChg>
        <pc:spChg chg="mod">
          <ac:chgData name="gerardo bohorquez restrepo" userId="e827c397100473be" providerId="LiveId" clId="{F9C5B1A9-B18C-4242-9C71-3669BDD50017}" dt="2023-06-05T01:31:24.051" v="2716" actId="207"/>
          <ac:spMkLst>
            <pc:docMk/>
            <pc:sldMk cId="27453857" sldId="317"/>
            <ac:spMk id="4" creationId="{E24F4CAE-6EFB-7CCC-76AF-3A3D4E6A9F26}"/>
          </ac:spMkLst>
        </pc:spChg>
        <pc:spChg chg="mod">
          <ac:chgData name="gerardo bohorquez restrepo" userId="e827c397100473be" providerId="LiveId" clId="{F9C5B1A9-B18C-4242-9C71-3669BDD50017}" dt="2023-06-04T23:49:54.674" v="1081" actId="1035"/>
          <ac:spMkLst>
            <pc:docMk/>
            <pc:sldMk cId="27453857" sldId="317"/>
            <ac:spMk id="5" creationId="{06AE55B9-AF75-EA5F-0A30-63720F83F544}"/>
          </ac:spMkLst>
        </pc:spChg>
        <pc:spChg chg="add del mod">
          <ac:chgData name="gerardo bohorquez restrepo" userId="e827c397100473be" providerId="LiveId" clId="{F9C5B1A9-B18C-4242-9C71-3669BDD50017}" dt="2023-06-04T23:43:48.210" v="528" actId="478"/>
          <ac:spMkLst>
            <pc:docMk/>
            <pc:sldMk cId="27453857" sldId="317"/>
            <ac:spMk id="7" creationId="{656AE18B-8568-DA3D-D57D-1E54F9AFD25B}"/>
          </ac:spMkLst>
        </pc:spChg>
        <pc:spChg chg="del mod">
          <ac:chgData name="gerardo bohorquez restrepo" userId="e827c397100473be" providerId="LiveId" clId="{F9C5B1A9-B18C-4242-9C71-3669BDD50017}" dt="2023-06-04T23:43:42.948" v="526" actId="478"/>
          <ac:spMkLst>
            <pc:docMk/>
            <pc:sldMk cId="27453857" sldId="317"/>
            <ac:spMk id="8" creationId="{EC2E3A62-30C2-42E6-AF0E-9408A663E56A}"/>
          </ac:spMkLst>
        </pc:spChg>
        <pc:spChg chg="del mod">
          <ac:chgData name="gerardo bohorquez restrepo" userId="e827c397100473be" providerId="LiveId" clId="{F9C5B1A9-B18C-4242-9C71-3669BDD50017}" dt="2023-06-04T23:43:42.948" v="526" actId="478"/>
          <ac:spMkLst>
            <pc:docMk/>
            <pc:sldMk cId="27453857" sldId="317"/>
            <ac:spMk id="9" creationId="{168FBA48-45AE-4EA7-804F-6619824314B3}"/>
          </ac:spMkLst>
        </pc:spChg>
        <pc:spChg chg="add del mod">
          <ac:chgData name="gerardo bohorquez restrepo" userId="e827c397100473be" providerId="LiveId" clId="{F9C5B1A9-B18C-4242-9C71-3669BDD50017}" dt="2023-06-04T23:43:46.042" v="527" actId="478"/>
          <ac:spMkLst>
            <pc:docMk/>
            <pc:sldMk cId="27453857" sldId="317"/>
            <ac:spMk id="11" creationId="{AC1B3BE6-9977-B31D-DB84-FA97E9832E85}"/>
          </ac:spMkLst>
        </pc:spChg>
        <pc:spChg chg="add mod">
          <ac:chgData name="gerardo bohorquez restrepo" userId="e827c397100473be" providerId="LiveId" clId="{F9C5B1A9-B18C-4242-9C71-3669BDD50017}" dt="2023-06-05T01:31:26.873" v="2717" actId="207"/>
          <ac:spMkLst>
            <pc:docMk/>
            <pc:sldMk cId="27453857" sldId="317"/>
            <ac:spMk id="12" creationId="{344A6417-268C-ABF0-5BB3-9790E5E3F38C}"/>
          </ac:spMkLst>
        </pc:spChg>
        <pc:spChg chg="add mod">
          <ac:chgData name="gerardo bohorquez restrepo" userId="e827c397100473be" providerId="LiveId" clId="{F9C5B1A9-B18C-4242-9C71-3669BDD50017}" dt="2023-06-04T23:49:49.650" v="1056" actId="1038"/>
          <ac:spMkLst>
            <pc:docMk/>
            <pc:sldMk cId="27453857" sldId="317"/>
            <ac:spMk id="13" creationId="{AB37350F-00A5-B821-9ED0-916EF730BF04}"/>
          </ac:spMkLst>
        </pc:spChg>
      </pc:sldChg>
      <pc:sldChg chg="addSp delSp modSp add del mod">
        <pc:chgData name="gerardo bohorquez restrepo" userId="e827c397100473be" providerId="LiveId" clId="{F9C5B1A9-B18C-4242-9C71-3669BDD50017}" dt="2023-06-05T00:02:09.081" v="1584" actId="47"/>
        <pc:sldMkLst>
          <pc:docMk/>
          <pc:sldMk cId="24496589" sldId="318"/>
        </pc:sldMkLst>
        <pc:spChg chg="del mod">
          <ac:chgData name="gerardo bohorquez restrepo" userId="e827c397100473be" providerId="LiveId" clId="{F9C5B1A9-B18C-4242-9C71-3669BDD50017}" dt="2023-06-05T00:02:04.410" v="1582" actId="21"/>
          <ac:spMkLst>
            <pc:docMk/>
            <pc:sldMk cId="24496589" sldId="318"/>
            <ac:spMk id="2" creationId="{6896D4E5-FA58-59C2-0AF9-088D8579FFC0}"/>
          </ac:spMkLst>
        </pc:spChg>
        <pc:spChg chg="add mod">
          <ac:chgData name="gerardo bohorquez restrepo" userId="e827c397100473be" providerId="LiveId" clId="{F9C5B1A9-B18C-4242-9C71-3669BDD50017}" dt="2023-06-05T00:02:04.410" v="1582" actId="21"/>
          <ac:spMkLst>
            <pc:docMk/>
            <pc:sldMk cId="24496589" sldId="318"/>
            <ac:spMk id="10" creationId="{CCC6FEBF-2D3C-33E7-D978-122602D42C0C}"/>
          </ac:spMkLst>
        </pc:spChg>
        <pc:picChg chg="add del mod">
          <ac:chgData name="gerardo bohorquez restrepo" userId="e827c397100473be" providerId="LiveId" clId="{F9C5B1A9-B18C-4242-9C71-3669BDD50017}" dt="2023-06-05T00:02:04.410" v="1582" actId="21"/>
          <ac:picMkLst>
            <pc:docMk/>
            <pc:sldMk cId="24496589" sldId="318"/>
            <ac:picMk id="4" creationId="{3EFF6E66-5C4D-0E0F-6AC1-D06EADFCB837}"/>
          </ac:picMkLst>
        </pc:picChg>
        <pc:picChg chg="add del mod">
          <ac:chgData name="gerardo bohorquez restrepo" userId="e827c397100473be" providerId="LiveId" clId="{F9C5B1A9-B18C-4242-9C71-3669BDD50017}" dt="2023-06-05T00:02:04.410" v="1582" actId="21"/>
          <ac:picMkLst>
            <pc:docMk/>
            <pc:sldMk cId="24496589" sldId="318"/>
            <ac:picMk id="6" creationId="{626B53EF-122A-48D1-A042-3113BCDE5C92}"/>
          </ac:picMkLst>
        </pc:picChg>
        <pc:picChg chg="add del mod">
          <ac:chgData name="gerardo bohorquez restrepo" userId="e827c397100473be" providerId="LiveId" clId="{F9C5B1A9-B18C-4242-9C71-3669BDD50017}" dt="2023-06-05T00:02:04.410" v="1582" actId="21"/>
          <ac:picMkLst>
            <pc:docMk/>
            <pc:sldMk cId="24496589" sldId="318"/>
            <ac:picMk id="8" creationId="{017F253B-D05E-105F-9E80-CD71D5B04544}"/>
          </ac:picMkLst>
        </pc:picChg>
        <pc:picChg chg="del">
          <ac:chgData name="gerardo bohorquez restrepo" userId="e827c397100473be" providerId="LiveId" clId="{F9C5B1A9-B18C-4242-9C71-3669BDD50017}" dt="2023-06-04T23:58:29.421" v="1511" actId="478"/>
          <ac:picMkLst>
            <pc:docMk/>
            <pc:sldMk cId="24496589" sldId="318"/>
            <ac:picMk id="2050" creationId="{6E9FA964-FA7C-4670-BD1E-E82256D6DBDD}"/>
          </ac:picMkLst>
        </pc:picChg>
      </pc:sldChg>
      <pc:sldChg chg="addSp delSp modSp add mod modNotesTx">
        <pc:chgData name="gerardo bohorquez restrepo" userId="e827c397100473be" providerId="LiveId" clId="{F9C5B1A9-B18C-4242-9C71-3669BDD50017}" dt="2023-06-09T00:30:39.326" v="8598" actId="6549"/>
        <pc:sldMkLst>
          <pc:docMk/>
          <pc:sldMk cId="1763539078" sldId="319"/>
        </pc:sldMkLst>
        <pc:spChg chg="del">
          <ac:chgData name="gerardo bohorquez restrepo" userId="e827c397100473be" providerId="LiveId" clId="{F9C5B1A9-B18C-4242-9C71-3669BDD50017}" dt="2023-06-05T00:01:56.825" v="1580" actId="478"/>
          <ac:spMkLst>
            <pc:docMk/>
            <pc:sldMk cId="1763539078" sldId="319"/>
            <ac:spMk id="2" creationId="{5864BC4F-3D59-464A-857E-6F155B368ED7}"/>
          </ac:spMkLst>
        </pc:spChg>
        <pc:spChg chg="add del mod">
          <ac:chgData name="gerardo bohorquez restrepo" userId="e827c397100473be" providerId="LiveId" clId="{F9C5B1A9-B18C-4242-9C71-3669BDD50017}" dt="2023-06-05T00:01:59.139" v="1581" actId="478"/>
          <ac:spMkLst>
            <pc:docMk/>
            <pc:sldMk cId="1763539078" sldId="319"/>
            <ac:spMk id="5" creationId="{092D118E-61B4-D511-A67F-2F05DEABA103}"/>
          </ac:spMkLst>
        </pc:spChg>
        <pc:spChg chg="add mod">
          <ac:chgData name="gerardo bohorquez restrepo" userId="e827c397100473be" providerId="LiveId" clId="{F9C5B1A9-B18C-4242-9C71-3669BDD50017}" dt="2023-06-05T01:31:40.246" v="2719" actId="207"/>
          <ac:spMkLst>
            <pc:docMk/>
            <pc:sldMk cId="1763539078" sldId="319"/>
            <ac:spMk id="6" creationId="{36E76A49-A327-E59A-72F7-279FD1886506}"/>
          </ac:spMkLst>
        </pc:spChg>
        <pc:spChg chg="del">
          <ac:chgData name="gerardo bohorquez restrepo" userId="e827c397100473be" providerId="LiveId" clId="{F9C5B1A9-B18C-4242-9C71-3669BDD50017}" dt="2023-06-05T00:01:56.825" v="1580" actId="478"/>
          <ac:spMkLst>
            <pc:docMk/>
            <pc:sldMk cId="1763539078" sldId="319"/>
            <ac:spMk id="7" creationId="{19228EAD-8227-3469-ABE3-2CB19259C7F9}"/>
          </ac:spMkLst>
        </pc:spChg>
        <pc:spChg chg="del">
          <ac:chgData name="gerardo bohorquez restrepo" userId="e827c397100473be" providerId="LiveId" clId="{F9C5B1A9-B18C-4242-9C71-3669BDD50017}" dt="2023-06-05T00:01:56.825" v="1580" actId="478"/>
          <ac:spMkLst>
            <pc:docMk/>
            <pc:sldMk cId="1763539078" sldId="319"/>
            <ac:spMk id="8" creationId="{C25B8D45-3989-5387-FDA9-6A12A3C9E518}"/>
          </ac:spMkLst>
        </pc:spChg>
        <pc:spChg chg="del">
          <ac:chgData name="gerardo bohorquez restrepo" userId="e827c397100473be" providerId="LiveId" clId="{F9C5B1A9-B18C-4242-9C71-3669BDD50017}" dt="2023-06-05T00:01:56.825" v="1580" actId="478"/>
          <ac:spMkLst>
            <pc:docMk/>
            <pc:sldMk cId="1763539078" sldId="319"/>
            <ac:spMk id="9" creationId="{8C1455DF-5CEC-44A2-A92D-8E901D15B7CC}"/>
          </ac:spMkLst>
        </pc:spChg>
        <pc:spChg chg="del">
          <ac:chgData name="gerardo bohorquez restrepo" userId="e827c397100473be" providerId="LiveId" clId="{F9C5B1A9-B18C-4242-9C71-3669BDD50017}" dt="2023-06-05T00:01:56.825" v="1580" actId="478"/>
          <ac:spMkLst>
            <pc:docMk/>
            <pc:sldMk cId="1763539078" sldId="319"/>
            <ac:spMk id="19" creationId="{791D6145-F7F7-43DE-A16B-BF4F9607D4E8}"/>
          </ac:spMkLst>
        </pc:spChg>
        <pc:spChg chg="del">
          <ac:chgData name="gerardo bohorquez restrepo" userId="e827c397100473be" providerId="LiveId" clId="{F9C5B1A9-B18C-4242-9C71-3669BDD50017}" dt="2023-06-05T00:01:56.825" v="1580" actId="478"/>
          <ac:spMkLst>
            <pc:docMk/>
            <pc:sldMk cId="1763539078" sldId="319"/>
            <ac:spMk id="22" creationId="{BD2BD8E2-F0F9-791E-8856-0CF01D3815F4}"/>
          </ac:spMkLst>
        </pc:spChg>
        <pc:spChg chg="del">
          <ac:chgData name="gerardo bohorquez restrepo" userId="e827c397100473be" providerId="LiveId" clId="{F9C5B1A9-B18C-4242-9C71-3669BDD50017}" dt="2023-06-05T00:01:56.825" v="1580" actId="478"/>
          <ac:spMkLst>
            <pc:docMk/>
            <pc:sldMk cId="1763539078" sldId="319"/>
            <ac:spMk id="23" creationId="{BF111102-97E3-C0E7-5740-48FEB874204C}"/>
          </ac:spMkLst>
        </pc:spChg>
        <pc:picChg chg="del">
          <ac:chgData name="gerardo bohorquez restrepo" userId="e827c397100473be" providerId="LiveId" clId="{F9C5B1A9-B18C-4242-9C71-3669BDD50017}" dt="2023-06-05T00:01:56.825" v="1580" actId="478"/>
          <ac:picMkLst>
            <pc:docMk/>
            <pc:sldMk cId="1763539078" sldId="319"/>
            <ac:picMk id="3" creationId="{C5042658-3C2F-13F6-DF03-414CDF5B7B9F}"/>
          </ac:picMkLst>
        </pc:picChg>
        <pc:picChg chg="add mod">
          <ac:chgData name="gerardo bohorquez restrepo" userId="e827c397100473be" providerId="LiveId" clId="{F9C5B1A9-B18C-4242-9C71-3669BDD50017}" dt="2023-06-05T00:02:07.141" v="1583"/>
          <ac:picMkLst>
            <pc:docMk/>
            <pc:sldMk cId="1763539078" sldId="319"/>
            <ac:picMk id="10" creationId="{0C58A3F0-2C95-12A1-3D27-0D2107D253C5}"/>
          </ac:picMkLst>
        </pc:picChg>
        <pc:picChg chg="add mod">
          <ac:chgData name="gerardo bohorquez restrepo" userId="e827c397100473be" providerId="LiveId" clId="{F9C5B1A9-B18C-4242-9C71-3669BDD50017}" dt="2023-06-05T00:02:07.141" v="1583"/>
          <ac:picMkLst>
            <pc:docMk/>
            <pc:sldMk cId="1763539078" sldId="319"/>
            <ac:picMk id="11" creationId="{307CA693-10DE-7D32-3E39-A4F0BC7D9012}"/>
          </ac:picMkLst>
        </pc:picChg>
        <pc:picChg chg="add mod">
          <ac:chgData name="gerardo bohorquez restrepo" userId="e827c397100473be" providerId="LiveId" clId="{F9C5B1A9-B18C-4242-9C71-3669BDD50017}" dt="2023-06-05T00:02:07.141" v="1583"/>
          <ac:picMkLst>
            <pc:docMk/>
            <pc:sldMk cId="1763539078" sldId="319"/>
            <ac:picMk id="12" creationId="{0649C683-558B-F3F2-A5F0-F5CB30DAE837}"/>
          </ac:picMkLst>
        </pc:picChg>
        <pc:picChg chg="del">
          <ac:chgData name="gerardo bohorquez restrepo" userId="e827c397100473be" providerId="LiveId" clId="{F9C5B1A9-B18C-4242-9C71-3669BDD50017}" dt="2023-06-05T00:01:56.825" v="1580" actId="478"/>
          <ac:picMkLst>
            <pc:docMk/>
            <pc:sldMk cId="1763539078" sldId="319"/>
            <ac:picMk id="15" creationId="{7FD2815D-4769-86EF-F772-A357600CC1C1}"/>
          </ac:picMkLst>
        </pc:picChg>
        <pc:picChg chg="del">
          <ac:chgData name="gerardo bohorquez restrepo" userId="e827c397100473be" providerId="LiveId" clId="{F9C5B1A9-B18C-4242-9C71-3669BDD50017}" dt="2023-06-05T00:01:56.825" v="1580" actId="478"/>
          <ac:picMkLst>
            <pc:docMk/>
            <pc:sldMk cId="1763539078" sldId="319"/>
            <ac:picMk id="18" creationId="{290E53E6-281C-65B1-B24A-1B2C2210371C}"/>
          </ac:picMkLst>
        </pc:picChg>
      </pc:sldChg>
      <pc:sldChg chg="addSp delSp modSp add mod ord modNotesTx">
        <pc:chgData name="gerardo bohorquez restrepo" userId="e827c397100473be" providerId="LiveId" clId="{F9C5B1A9-B18C-4242-9C71-3669BDD50017}" dt="2023-06-09T00:30:42.267" v="8599" actId="6549"/>
        <pc:sldMkLst>
          <pc:docMk/>
          <pc:sldMk cId="271070521" sldId="320"/>
        </pc:sldMkLst>
        <pc:spChg chg="mod">
          <ac:chgData name="gerardo bohorquez restrepo" userId="e827c397100473be" providerId="LiveId" clId="{F9C5B1A9-B18C-4242-9C71-3669BDD50017}" dt="2023-06-05T01:31:45.972" v="2720" actId="207"/>
          <ac:spMkLst>
            <pc:docMk/>
            <pc:sldMk cId="271070521" sldId="320"/>
            <ac:spMk id="2" creationId="{6896D4E5-FA58-59C2-0AF9-088D8579FFC0}"/>
          </ac:spMkLst>
        </pc:spChg>
        <pc:spChg chg="add mod">
          <ac:chgData name="gerardo bohorquez restrepo" userId="e827c397100473be" providerId="LiveId" clId="{F9C5B1A9-B18C-4242-9C71-3669BDD50017}" dt="2023-06-05T06:21:55.140" v="5198" actId="14100"/>
          <ac:spMkLst>
            <pc:docMk/>
            <pc:sldMk cId="271070521" sldId="320"/>
            <ac:spMk id="7" creationId="{76528546-8CC6-87E9-8E63-CF5800BA5556}"/>
          </ac:spMkLst>
        </pc:spChg>
        <pc:spChg chg="add mod">
          <ac:chgData name="gerardo bohorquez restrepo" userId="e827c397100473be" providerId="LiveId" clId="{F9C5B1A9-B18C-4242-9C71-3669BDD50017}" dt="2023-06-05T06:21:09.316" v="5159" actId="1035"/>
          <ac:spMkLst>
            <pc:docMk/>
            <pc:sldMk cId="271070521" sldId="320"/>
            <ac:spMk id="17" creationId="{C900C076-705C-2F08-6D28-3BCB56949926}"/>
          </ac:spMkLst>
        </pc:spChg>
        <pc:spChg chg="add mod">
          <ac:chgData name="gerardo bohorquez restrepo" userId="e827c397100473be" providerId="LiveId" clId="{F9C5B1A9-B18C-4242-9C71-3669BDD50017}" dt="2023-06-05T06:21:09.316" v="5159" actId="1035"/>
          <ac:spMkLst>
            <pc:docMk/>
            <pc:sldMk cId="271070521" sldId="320"/>
            <ac:spMk id="20" creationId="{0365F9DE-50CB-70CC-A227-DDF00FE7ECCB}"/>
          </ac:spMkLst>
        </pc:spChg>
        <pc:spChg chg="add mod">
          <ac:chgData name="gerardo bohorquez restrepo" userId="e827c397100473be" providerId="LiveId" clId="{F9C5B1A9-B18C-4242-9C71-3669BDD50017}" dt="2023-06-05T06:21:09.316" v="5159" actId="1035"/>
          <ac:spMkLst>
            <pc:docMk/>
            <pc:sldMk cId="271070521" sldId="320"/>
            <ac:spMk id="21" creationId="{19A5B927-2BC2-CC9E-0119-2BE1206D7870}"/>
          </ac:spMkLst>
        </pc:spChg>
        <pc:spChg chg="add mod">
          <ac:chgData name="gerardo bohorquez restrepo" userId="e827c397100473be" providerId="LiveId" clId="{F9C5B1A9-B18C-4242-9C71-3669BDD50017}" dt="2023-06-05T06:21:09.316" v="5159" actId="1035"/>
          <ac:spMkLst>
            <pc:docMk/>
            <pc:sldMk cId="271070521" sldId="320"/>
            <ac:spMk id="22" creationId="{679F66AB-75A9-1ACD-733C-F72338D94054}"/>
          </ac:spMkLst>
        </pc:spChg>
        <pc:spChg chg="add mod">
          <ac:chgData name="gerardo bohorquez restrepo" userId="e827c397100473be" providerId="LiveId" clId="{F9C5B1A9-B18C-4242-9C71-3669BDD50017}" dt="2023-06-05T06:21:09.316" v="5159" actId="1035"/>
          <ac:spMkLst>
            <pc:docMk/>
            <pc:sldMk cId="271070521" sldId="320"/>
            <ac:spMk id="23" creationId="{B320BD72-13BC-60E6-0CF0-9DD20F589CF9}"/>
          </ac:spMkLst>
        </pc:spChg>
        <pc:spChg chg="add del mod">
          <ac:chgData name="gerardo bohorquez restrepo" userId="e827c397100473be" providerId="LiveId" clId="{F9C5B1A9-B18C-4242-9C71-3669BDD50017}" dt="2023-06-05T00:21:05.103" v="1685" actId="478"/>
          <ac:spMkLst>
            <pc:docMk/>
            <pc:sldMk cId="271070521" sldId="320"/>
            <ac:spMk id="24" creationId="{C0758776-B651-FBE6-809D-41618B77454E}"/>
          </ac:spMkLst>
        </pc:spChg>
        <pc:spChg chg="add del mod">
          <ac:chgData name="gerardo bohorquez restrepo" userId="e827c397100473be" providerId="LiveId" clId="{F9C5B1A9-B18C-4242-9C71-3669BDD50017}" dt="2023-06-05T00:21:08.373" v="1686" actId="478"/>
          <ac:spMkLst>
            <pc:docMk/>
            <pc:sldMk cId="271070521" sldId="320"/>
            <ac:spMk id="25" creationId="{A37E3CC5-4214-4840-8AA0-22D98AE065A5}"/>
          </ac:spMkLst>
        </pc:spChg>
        <pc:spChg chg="add mod">
          <ac:chgData name="gerardo bohorquez restrepo" userId="e827c397100473be" providerId="LiveId" clId="{F9C5B1A9-B18C-4242-9C71-3669BDD50017}" dt="2023-06-05T06:21:09.316" v="5159" actId="1035"/>
          <ac:spMkLst>
            <pc:docMk/>
            <pc:sldMk cId="271070521" sldId="320"/>
            <ac:spMk id="26" creationId="{CB807A24-12A0-FC3D-D1ED-971CDEAB7409}"/>
          </ac:spMkLst>
        </pc:spChg>
        <pc:spChg chg="add mod">
          <ac:chgData name="gerardo bohorquez restrepo" userId="e827c397100473be" providerId="LiveId" clId="{F9C5B1A9-B18C-4242-9C71-3669BDD50017}" dt="2023-06-06T02:13:23.078" v="8596" actId="20577"/>
          <ac:spMkLst>
            <pc:docMk/>
            <pc:sldMk cId="271070521" sldId="320"/>
            <ac:spMk id="28" creationId="{8E031EF5-D456-CBEF-E3B7-B1A6EC2C1712}"/>
          </ac:spMkLst>
        </pc:spChg>
        <pc:picChg chg="add mod">
          <ac:chgData name="gerardo bohorquez restrepo" userId="e827c397100473be" providerId="LiveId" clId="{F9C5B1A9-B18C-4242-9C71-3669BDD50017}" dt="2023-06-05T00:24:18.152" v="1718" actId="1076"/>
          <ac:picMkLst>
            <pc:docMk/>
            <pc:sldMk cId="271070521" sldId="320"/>
            <ac:picMk id="4" creationId="{B9D77C5E-BD01-7565-E2F8-3535709153EE}"/>
          </ac:picMkLst>
        </pc:picChg>
        <pc:picChg chg="add mod">
          <ac:chgData name="gerardo bohorquez restrepo" userId="e827c397100473be" providerId="LiveId" clId="{F9C5B1A9-B18C-4242-9C71-3669BDD50017}" dt="2023-06-05T06:21:21.725" v="5162" actId="14100"/>
          <ac:picMkLst>
            <pc:docMk/>
            <pc:sldMk cId="271070521" sldId="320"/>
            <ac:picMk id="5" creationId="{C47E2A39-A930-A2EB-E33D-46F53D335857}"/>
          </ac:picMkLst>
        </pc:picChg>
        <pc:picChg chg="add mod">
          <ac:chgData name="gerardo bohorquez restrepo" userId="e827c397100473be" providerId="LiveId" clId="{F9C5B1A9-B18C-4242-9C71-3669BDD50017}" dt="2023-06-05T00:24:26.402" v="1721" actId="1038"/>
          <ac:picMkLst>
            <pc:docMk/>
            <pc:sldMk cId="271070521" sldId="320"/>
            <ac:picMk id="6" creationId="{2985B8DD-9DB2-9E1D-8563-B4ED1321CF86}"/>
          </ac:picMkLst>
        </pc:picChg>
        <pc:picChg chg="add mod">
          <ac:chgData name="gerardo bohorquez restrepo" userId="e827c397100473be" providerId="LiveId" clId="{F9C5B1A9-B18C-4242-9C71-3669BDD50017}" dt="2023-06-05T06:21:09.316" v="5159" actId="1035"/>
          <ac:picMkLst>
            <pc:docMk/>
            <pc:sldMk cId="271070521" sldId="320"/>
            <ac:picMk id="8" creationId="{EAA7DECD-B035-F122-C17E-F57E30E83BF0}"/>
          </ac:picMkLst>
        </pc:picChg>
        <pc:picChg chg="add mod">
          <ac:chgData name="gerardo bohorquez restrepo" userId="e827c397100473be" providerId="LiveId" clId="{F9C5B1A9-B18C-4242-9C71-3669BDD50017}" dt="2023-06-05T06:21:09.316" v="5159" actId="1035"/>
          <ac:picMkLst>
            <pc:docMk/>
            <pc:sldMk cId="271070521" sldId="320"/>
            <ac:picMk id="10" creationId="{BA327C5E-245E-9A4C-215F-DB14784BA683}"/>
          </ac:picMkLst>
        </pc:picChg>
        <pc:picChg chg="add mod">
          <ac:chgData name="gerardo bohorquez restrepo" userId="e827c397100473be" providerId="LiveId" clId="{F9C5B1A9-B18C-4242-9C71-3669BDD50017}" dt="2023-06-05T06:21:09.316" v="5159" actId="1035"/>
          <ac:picMkLst>
            <pc:docMk/>
            <pc:sldMk cId="271070521" sldId="320"/>
            <ac:picMk id="12" creationId="{A93498C3-779E-12EA-256C-338D55774BE2}"/>
          </ac:picMkLst>
        </pc:picChg>
        <pc:picChg chg="add mod">
          <ac:chgData name="gerardo bohorquez restrepo" userId="e827c397100473be" providerId="LiveId" clId="{F9C5B1A9-B18C-4242-9C71-3669BDD50017}" dt="2023-06-05T06:21:09.316" v="5159" actId="1035"/>
          <ac:picMkLst>
            <pc:docMk/>
            <pc:sldMk cId="271070521" sldId="320"/>
            <ac:picMk id="14" creationId="{B5691D14-3433-74DB-10BD-9A5AC814E687}"/>
          </ac:picMkLst>
        </pc:picChg>
        <pc:picChg chg="add mod">
          <ac:chgData name="gerardo bohorquez restrepo" userId="e827c397100473be" providerId="LiveId" clId="{F9C5B1A9-B18C-4242-9C71-3669BDD50017}" dt="2023-06-05T06:21:09.316" v="5159" actId="1035"/>
          <ac:picMkLst>
            <pc:docMk/>
            <pc:sldMk cId="271070521" sldId="320"/>
            <ac:picMk id="16" creationId="{BA1E5C20-61B8-0FDF-6176-8A0AE7BAA4CA}"/>
          </ac:picMkLst>
        </pc:picChg>
        <pc:picChg chg="add mod">
          <ac:chgData name="gerardo bohorquez restrepo" userId="e827c397100473be" providerId="LiveId" clId="{F9C5B1A9-B18C-4242-9C71-3669BDD50017}" dt="2023-06-05T06:21:09.316" v="5159" actId="1035"/>
          <ac:picMkLst>
            <pc:docMk/>
            <pc:sldMk cId="271070521" sldId="320"/>
            <ac:picMk id="19" creationId="{18FFECEE-407F-A84C-7E65-CA2A42291AF2}"/>
          </ac:picMkLst>
        </pc:picChg>
        <pc:picChg chg="del">
          <ac:chgData name="gerardo bohorquez restrepo" userId="e827c397100473be" providerId="LiveId" clId="{F9C5B1A9-B18C-4242-9C71-3669BDD50017}" dt="2023-06-05T00:03:26.313" v="1586" actId="478"/>
          <ac:picMkLst>
            <pc:docMk/>
            <pc:sldMk cId="271070521" sldId="320"/>
            <ac:picMk id="2050" creationId="{6E9FA964-FA7C-4670-BD1E-E82256D6DBDD}"/>
          </ac:picMkLst>
        </pc:picChg>
      </pc:sldChg>
      <pc:sldChg chg="addSp delSp modSp add mod modNotesTx">
        <pc:chgData name="gerardo bohorquez restrepo" userId="e827c397100473be" providerId="LiveId" clId="{F9C5B1A9-B18C-4242-9C71-3669BDD50017}" dt="2023-06-09T00:31:00.541" v="8604" actId="20577"/>
        <pc:sldMkLst>
          <pc:docMk/>
          <pc:sldMk cId="927781112" sldId="321"/>
        </pc:sldMkLst>
        <pc:spChg chg="mod">
          <ac:chgData name="gerardo bohorquez restrepo" userId="e827c397100473be" providerId="LiveId" clId="{F9C5B1A9-B18C-4242-9C71-3669BDD50017}" dt="2023-06-05T01:31:51.934" v="2721" actId="207"/>
          <ac:spMkLst>
            <pc:docMk/>
            <pc:sldMk cId="927781112" sldId="321"/>
            <ac:spMk id="2" creationId="{6896D4E5-FA58-59C2-0AF9-088D8579FFC0}"/>
          </ac:spMkLst>
        </pc:spChg>
        <pc:spChg chg="add mod ord">
          <ac:chgData name="gerardo bohorquez restrepo" userId="e827c397100473be" providerId="LiveId" clId="{F9C5B1A9-B18C-4242-9C71-3669BDD50017}" dt="2023-06-05T11:00:51.940" v="8462" actId="207"/>
          <ac:spMkLst>
            <pc:docMk/>
            <pc:sldMk cId="927781112" sldId="321"/>
            <ac:spMk id="3" creationId="{F973AE71-818D-017E-58B6-2F8D8A638A86}"/>
          </ac:spMkLst>
        </pc:spChg>
        <pc:spChg chg="del">
          <ac:chgData name="gerardo bohorquez restrepo" userId="e827c397100473be" providerId="LiveId" clId="{F9C5B1A9-B18C-4242-9C71-3669BDD50017}" dt="2023-06-05T00:29:57.896" v="1811" actId="478"/>
          <ac:spMkLst>
            <pc:docMk/>
            <pc:sldMk cId="927781112" sldId="321"/>
            <ac:spMk id="17" creationId="{C900C076-705C-2F08-6D28-3BCB56949926}"/>
          </ac:spMkLst>
        </pc:spChg>
        <pc:spChg chg="del">
          <ac:chgData name="gerardo bohorquez restrepo" userId="e827c397100473be" providerId="LiveId" clId="{F9C5B1A9-B18C-4242-9C71-3669BDD50017}" dt="2023-06-05T00:29:57.896" v="1811" actId="478"/>
          <ac:spMkLst>
            <pc:docMk/>
            <pc:sldMk cId="927781112" sldId="321"/>
            <ac:spMk id="20" creationId="{0365F9DE-50CB-70CC-A227-DDF00FE7ECCB}"/>
          </ac:spMkLst>
        </pc:spChg>
        <pc:spChg chg="del">
          <ac:chgData name="gerardo bohorquez restrepo" userId="e827c397100473be" providerId="LiveId" clId="{F9C5B1A9-B18C-4242-9C71-3669BDD50017}" dt="2023-06-05T00:29:57.896" v="1811" actId="478"/>
          <ac:spMkLst>
            <pc:docMk/>
            <pc:sldMk cId="927781112" sldId="321"/>
            <ac:spMk id="21" creationId="{19A5B927-2BC2-CC9E-0119-2BE1206D7870}"/>
          </ac:spMkLst>
        </pc:spChg>
        <pc:spChg chg="del">
          <ac:chgData name="gerardo bohorquez restrepo" userId="e827c397100473be" providerId="LiveId" clId="{F9C5B1A9-B18C-4242-9C71-3669BDD50017}" dt="2023-06-05T00:29:57.896" v="1811" actId="478"/>
          <ac:spMkLst>
            <pc:docMk/>
            <pc:sldMk cId="927781112" sldId="321"/>
            <ac:spMk id="22" creationId="{679F66AB-75A9-1ACD-733C-F72338D94054}"/>
          </ac:spMkLst>
        </pc:spChg>
        <pc:spChg chg="del">
          <ac:chgData name="gerardo bohorquez restrepo" userId="e827c397100473be" providerId="LiveId" clId="{F9C5B1A9-B18C-4242-9C71-3669BDD50017}" dt="2023-06-05T00:29:57.896" v="1811" actId="478"/>
          <ac:spMkLst>
            <pc:docMk/>
            <pc:sldMk cId="927781112" sldId="321"/>
            <ac:spMk id="23" creationId="{B320BD72-13BC-60E6-0CF0-9DD20F589CF9}"/>
          </ac:spMkLst>
        </pc:spChg>
        <pc:spChg chg="del">
          <ac:chgData name="gerardo bohorquez restrepo" userId="e827c397100473be" providerId="LiveId" clId="{F9C5B1A9-B18C-4242-9C71-3669BDD50017}" dt="2023-06-05T00:29:57.896" v="1811" actId="478"/>
          <ac:spMkLst>
            <pc:docMk/>
            <pc:sldMk cId="927781112" sldId="321"/>
            <ac:spMk id="26" creationId="{CB807A24-12A0-FC3D-D1ED-971CDEAB7409}"/>
          </ac:spMkLst>
        </pc:spChg>
        <pc:spChg chg="del">
          <ac:chgData name="gerardo bohorquez restrepo" userId="e827c397100473be" providerId="LiveId" clId="{F9C5B1A9-B18C-4242-9C71-3669BDD50017}" dt="2023-06-05T00:29:57.896" v="1811" actId="478"/>
          <ac:spMkLst>
            <pc:docMk/>
            <pc:sldMk cId="927781112" sldId="321"/>
            <ac:spMk id="28" creationId="{8E031EF5-D456-CBEF-E3B7-B1A6EC2C1712}"/>
          </ac:spMkLst>
        </pc:spChg>
        <pc:picChg chg="del">
          <ac:chgData name="gerardo bohorquez restrepo" userId="e827c397100473be" providerId="LiveId" clId="{F9C5B1A9-B18C-4242-9C71-3669BDD50017}" dt="2023-06-05T00:29:57.896" v="1811" actId="478"/>
          <ac:picMkLst>
            <pc:docMk/>
            <pc:sldMk cId="927781112" sldId="321"/>
            <ac:picMk id="4" creationId="{B9D77C5E-BD01-7565-E2F8-3535709153EE}"/>
          </ac:picMkLst>
        </pc:picChg>
        <pc:picChg chg="add mod">
          <ac:chgData name="gerardo bohorquez restrepo" userId="e827c397100473be" providerId="LiveId" clId="{F9C5B1A9-B18C-4242-9C71-3669BDD50017}" dt="2023-06-05T00:33:14.046" v="1867" actId="1582"/>
          <ac:picMkLst>
            <pc:docMk/>
            <pc:sldMk cId="927781112" sldId="321"/>
            <ac:picMk id="5" creationId="{6E43425E-4002-4EAB-2286-0BB78EFF4D0F}"/>
          </ac:picMkLst>
        </pc:picChg>
        <pc:picChg chg="del">
          <ac:chgData name="gerardo bohorquez restrepo" userId="e827c397100473be" providerId="LiveId" clId="{F9C5B1A9-B18C-4242-9C71-3669BDD50017}" dt="2023-06-05T00:29:57.896" v="1811" actId="478"/>
          <ac:picMkLst>
            <pc:docMk/>
            <pc:sldMk cId="927781112" sldId="321"/>
            <ac:picMk id="6" creationId="{2985B8DD-9DB2-9E1D-8563-B4ED1321CF86}"/>
          </ac:picMkLst>
        </pc:picChg>
        <pc:picChg chg="del">
          <ac:chgData name="gerardo bohorquez restrepo" userId="e827c397100473be" providerId="LiveId" clId="{F9C5B1A9-B18C-4242-9C71-3669BDD50017}" dt="2023-06-05T00:29:57.896" v="1811" actId="478"/>
          <ac:picMkLst>
            <pc:docMk/>
            <pc:sldMk cId="927781112" sldId="321"/>
            <ac:picMk id="8" creationId="{EAA7DECD-B035-F122-C17E-F57E30E83BF0}"/>
          </ac:picMkLst>
        </pc:picChg>
        <pc:picChg chg="add mod">
          <ac:chgData name="gerardo bohorquez restrepo" userId="e827c397100473be" providerId="LiveId" clId="{F9C5B1A9-B18C-4242-9C71-3669BDD50017}" dt="2023-06-05T11:01:16.789" v="8467" actId="208"/>
          <ac:picMkLst>
            <pc:docMk/>
            <pc:sldMk cId="927781112" sldId="321"/>
            <ac:picMk id="9" creationId="{018033B7-580C-CB95-DC86-E2E81870A117}"/>
          </ac:picMkLst>
        </pc:picChg>
        <pc:picChg chg="del">
          <ac:chgData name="gerardo bohorquez restrepo" userId="e827c397100473be" providerId="LiveId" clId="{F9C5B1A9-B18C-4242-9C71-3669BDD50017}" dt="2023-06-05T00:29:57.896" v="1811" actId="478"/>
          <ac:picMkLst>
            <pc:docMk/>
            <pc:sldMk cId="927781112" sldId="321"/>
            <ac:picMk id="10" creationId="{BA327C5E-245E-9A4C-215F-DB14784BA683}"/>
          </ac:picMkLst>
        </pc:picChg>
        <pc:picChg chg="del">
          <ac:chgData name="gerardo bohorquez restrepo" userId="e827c397100473be" providerId="LiveId" clId="{F9C5B1A9-B18C-4242-9C71-3669BDD50017}" dt="2023-06-05T00:29:57.896" v="1811" actId="478"/>
          <ac:picMkLst>
            <pc:docMk/>
            <pc:sldMk cId="927781112" sldId="321"/>
            <ac:picMk id="12" creationId="{A93498C3-779E-12EA-256C-338D55774BE2}"/>
          </ac:picMkLst>
        </pc:picChg>
        <pc:picChg chg="add del mod">
          <ac:chgData name="gerardo bohorquez restrepo" userId="e827c397100473be" providerId="LiveId" clId="{F9C5B1A9-B18C-4242-9C71-3669BDD50017}" dt="2023-06-05T00:34:49.026" v="1880" actId="478"/>
          <ac:picMkLst>
            <pc:docMk/>
            <pc:sldMk cId="927781112" sldId="321"/>
            <ac:picMk id="13" creationId="{25C719DA-5169-4F26-0C9A-DD4A3AF7023E}"/>
          </ac:picMkLst>
        </pc:picChg>
        <pc:picChg chg="del">
          <ac:chgData name="gerardo bohorquez restrepo" userId="e827c397100473be" providerId="LiveId" clId="{F9C5B1A9-B18C-4242-9C71-3669BDD50017}" dt="2023-06-05T00:29:57.896" v="1811" actId="478"/>
          <ac:picMkLst>
            <pc:docMk/>
            <pc:sldMk cId="927781112" sldId="321"/>
            <ac:picMk id="14" creationId="{B5691D14-3433-74DB-10BD-9A5AC814E687}"/>
          </ac:picMkLst>
        </pc:picChg>
        <pc:picChg chg="del">
          <ac:chgData name="gerardo bohorquez restrepo" userId="e827c397100473be" providerId="LiveId" clId="{F9C5B1A9-B18C-4242-9C71-3669BDD50017}" dt="2023-06-05T00:29:57.896" v="1811" actId="478"/>
          <ac:picMkLst>
            <pc:docMk/>
            <pc:sldMk cId="927781112" sldId="321"/>
            <ac:picMk id="16" creationId="{BA1E5C20-61B8-0FDF-6176-8A0AE7BAA4CA}"/>
          </ac:picMkLst>
        </pc:picChg>
        <pc:picChg chg="add del mod">
          <ac:chgData name="gerardo bohorquez restrepo" userId="e827c397100473be" providerId="LiveId" clId="{F9C5B1A9-B18C-4242-9C71-3669BDD50017}" dt="2023-06-05T00:36:07.569" v="1894" actId="478"/>
          <ac:picMkLst>
            <pc:docMk/>
            <pc:sldMk cId="927781112" sldId="321"/>
            <ac:picMk id="18" creationId="{99133A90-EC51-ADC6-ADDB-71BC3136001E}"/>
          </ac:picMkLst>
        </pc:picChg>
        <pc:picChg chg="del">
          <ac:chgData name="gerardo bohorquez restrepo" userId="e827c397100473be" providerId="LiveId" clId="{F9C5B1A9-B18C-4242-9C71-3669BDD50017}" dt="2023-06-05T00:29:57.896" v="1811" actId="478"/>
          <ac:picMkLst>
            <pc:docMk/>
            <pc:sldMk cId="927781112" sldId="321"/>
            <ac:picMk id="19" creationId="{18FFECEE-407F-A84C-7E65-CA2A42291AF2}"/>
          </ac:picMkLst>
        </pc:picChg>
        <pc:picChg chg="add mod">
          <ac:chgData name="gerardo bohorquez restrepo" userId="e827c397100473be" providerId="LiveId" clId="{F9C5B1A9-B18C-4242-9C71-3669BDD50017}" dt="2023-06-05T11:01:39.338" v="8470" actId="1582"/>
          <ac:picMkLst>
            <pc:docMk/>
            <pc:sldMk cId="927781112" sldId="321"/>
            <ac:picMk id="25" creationId="{BE1B286B-788B-90DF-200C-8FB807A6FA95}"/>
          </ac:picMkLst>
        </pc:picChg>
        <pc:picChg chg="add mod">
          <ac:chgData name="gerardo bohorquez restrepo" userId="e827c397100473be" providerId="LiveId" clId="{F9C5B1A9-B18C-4242-9C71-3669BDD50017}" dt="2023-06-05T11:01:32.074" v="8469" actId="1582"/>
          <ac:picMkLst>
            <pc:docMk/>
            <pc:sldMk cId="927781112" sldId="321"/>
            <ac:picMk id="29" creationId="{D73E75CA-3373-9D18-4E1A-D503D0579295}"/>
          </ac:picMkLst>
        </pc:picChg>
        <pc:picChg chg="add mod">
          <ac:chgData name="gerardo bohorquez restrepo" userId="e827c397100473be" providerId="LiveId" clId="{F9C5B1A9-B18C-4242-9C71-3669BDD50017}" dt="2023-06-05T11:01:07.448" v="8465" actId="1582"/>
          <ac:picMkLst>
            <pc:docMk/>
            <pc:sldMk cId="927781112" sldId="321"/>
            <ac:picMk id="31" creationId="{9B5E88F5-31B0-5686-A79A-A6D077839339}"/>
          </ac:picMkLst>
        </pc:picChg>
      </pc:sldChg>
      <pc:sldChg chg="addSp delSp modSp new mod modNotesTx">
        <pc:chgData name="gerardo bohorquez restrepo" userId="e827c397100473be" providerId="LiveId" clId="{F9C5B1A9-B18C-4242-9C71-3669BDD50017}" dt="2023-06-09T00:31:06.712" v="8606" actId="6549"/>
        <pc:sldMkLst>
          <pc:docMk/>
          <pc:sldMk cId="2846858883" sldId="322"/>
        </pc:sldMkLst>
        <pc:spChg chg="del">
          <ac:chgData name="gerardo bohorquez restrepo" userId="e827c397100473be" providerId="LiveId" clId="{F9C5B1A9-B18C-4242-9C71-3669BDD50017}" dt="2023-06-05T01:32:26.932" v="2724" actId="478"/>
          <ac:spMkLst>
            <pc:docMk/>
            <pc:sldMk cId="2846858883" sldId="322"/>
            <ac:spMk id="2" creationId="{14FE29D5-9DEA-5C5B-378A-D39F4C9E5DF5}"/>
          </ac:spMkLst>
        </pc:spChg>
        <pc:spChg chg="add mod">
          <ac:chgData name="gerardo bohorquez restrepo" userId="e827c397100473be" providerId="LiveId" clId="{F9C5B1A9-B18C-4242-9C71-3669BDD50017}" dt="2023-06-05T01:32:33.401" v="2726" actId="1076"/>
          <ac:spMkLst>
            <pc:docMk/>
            <pc:sldMk cId="2846858883" sldId="322"/>
            <ac:spMk id="3" creationId="{A1296D19-BA78-38A8-1BBD-7B3C40D9CF92}"/>
          </ac:spMkLst>
        </pc:spChg>
      </pc:sldChg>
      <pc:sldMasterChg chg="setBg modSldLayout">
        <pc:chgData name="gerardo bohorquez restrepo" userId="e827c397100473be" providerId="LiveId" clId="{F9C5B1A9-B18C-4242-9C71-3669BDD50017}" dt="2023-06-05T01:36:57.732" v="2737" actId="208"/>
        <pc:sldMasterMkLst>
          <pc:docMk/>
          <pc:sldMasterMk cId="1928452137" sldId="2147483666"/>
        </pc:sldMasterMkLst>
        <pc:sldLayoutChg chg="modSp mod 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913108640" sldId="2147483667"/>
          </pc:sldLayoutMkLst>
          <pc:picChg chg="mod">
            <ac:chgData name="gerardo bohorquez restrepo" userId="e827c397100473be" providerId="LiveId" clId="{F9C5B1A9-B18C-4242-9C71-3669BDD50017}" dt="2023-06-05T01:29:15.824" v="2706" actId="208"/>
            <ac:picMkLst>
              <pc:docMk/>
              <pc:sldMasterMk cId="1928452137" sldId="2147483666"/>
              <pc:sldLayoutMk cId="913108640" sldId="2147483667"/>
              <ac:picMk id="8" creationId="{A04F1E16-9A84-4D0E-9706-79C396AF6AE6}"/>
            </ac:picMkLst>
          </pc:picChg>
        </pc:sldLayoutChg>
        <pc:sldLayoutChg chg="modSp mod setBg">
          <pc:chgData name="gerardo bohorquez restrepo" userId="e827c397100473be" providerId="LiveId" clId="{F9C5B1A9-B18C-4242-9C71-3669BDD50017}" dt="2023-06-05T01:36:57.732" v="2737" actId="208"/>
          <pc:sldLayoutMkLst>
            <pc:docMk/>
            <pc:sldMasterMk cId="1928452137" sldId="2147483666"/>
            <pc:sldLayoutMk cId="2631270364" sldId="2147483668"/>
          </pc:sldLayoutMkLst>
          <pc:picChg chg="mod">
            <ac:chgData name="gerardo bohorquez restrepo" userId="e827c397100473be" providerId="LiveId" clId="{F9C5B1A9-B18C-4242-9C71-3669BDD50017}" dt="2023-06-05T01:36:57.732" v="2737" actId="208"/>
            <ac:picMkLst>
              <pc:docMk/>
              <pc:sldMasterMk cId="1928452137" sldId="2147483666"/>
              <pc:sldLayoutMk cId="2631270364" sldId="2147483668"/>
              <ac:picMk id="8" creationId="{D514C6BF-376E-43E8-881D-2E767426990A}"/>
            </ac:picMkLst>
          </pc:picChg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3052812340" sldId="2147483670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3021740900" sldId="2147483671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4203189534" sldId="2147483672"/>
          </pc:sldLayoutMkLst>
        </pc:sldLayoutChg>
        <pc:sldLayoutChg chg="modSp mod 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3228668804" sldId="2147483673"/>
          </pc:sldLayoutMkLst>
          <pc:picChg chg="mod">
            <ac:chgData name="gerardo bohorquez restrepo" userId="e827c397100473be" providerId="LiveId" clId="{F9C5B1A9-B18C-4242-9C71-3669BDD50017}" dt="2023-06-05T01:29:54.103" v="2711" actId="208"/>
            <ac:picMkLst>
              <pc:docMk/>
              <pc:sldMasterMk cId="1928452137" sldId="2147483666"/>
              <pc:sldLayoutMk cId="3228668804" sldId="2147483673"/>
              <ac:picMk id="5" creationId="{F05D2CCB-CCFC-4A8A-ADA9-C1E4D13B9681}"/>
            </ac:picMkLst>
          </pc:picChg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3562372833" sldId="2147483674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609095538" sldId="2147483675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264798778" sldId="2147483676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1616316768" sldId="2147483677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429355126" sldId="2147483678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23543133" sldId="2147483681"/>
          </pc:sldLayoutMkLst>
        </pc:sldLayoutChg>
        <pc:sldLayoutChg chg="modSp mod 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2501487619" sldId="2147483688"/>
          </pc:sldLayoutMkLst>
          <pc:picChg chg="mod">
            <ac:chgData name="gerardo bohorquez restrepo" userId="e827c397100473be" providerId="LiveId" clId="{F9C5B1A9-B18C-4242-9C71-3669BDD50017}" dt="2023-06-05T01:29:35.581" v="2708" actId="208"/>
            <ac:picMkLst>
              <pc:docMk/>
              <pc:sldMasterMk cId="1928452137" sldId="2147483666"/>
              <pc:sldLayoutMk cId="2501487619" sldId="2147483688"/>
              <ac:picMk id="7" creationId="{64D564EB-CA78-42C6-AD76-3C4E7B3AEA8D}"/>
            </ac:picMkLst>
          </pc:picChg>
          <pc:picChg chg="mod">
            <ac:chgData name="gerardo bohorquez restrepo" userId="e827c397100473be" providerId="LiveId" clId="{F9C5B1A9-B18C-4242-9C71-3669BDD50017}" dt="2023-06-05T01:29:38.770" v="2709" actId="208"/>
            <ac:picMkLst>
              <pc:docMk/>
              <pc:sldMasterMk cId="1928452137" sldId="2147483666"/>
              <pc:sldLayoutMk cId="2501487619" sldId="2147483688"/>
              <ac:picMk id="8" creationId="{1CFFBB3A-BDCF-4878-8D04-E8BB9A050E71}"/>
            </ac:picMkLst>
          </pc:picChg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2056323463" sldId="2147483692"/>
          </pc:sldLayoutMkLst>
        </pc:sldLayoutChg>
        <pc:sldLayoutChg chg="modSp mod 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3061950496" sldId="2147483694"/>
          </pc:sldLayoutMkLst>
          <pc:picChg chg="mod">
            <ac:chgData name="gerardo bohorquez restrepo" userId="e827c397100473be" providerId="LiveId" clId="{F9C5B1A9-B18C-4242-9C71-3669BDD50017}" dt="2023-06-05T01:29:44.529" v="2710" actId="208"/>
            <ac:picMkLst>
              <pc:docMk/>
              <pc:sldMasterMk cId="1928452137" sldId="2147483666"/>
              <pc:sldLayoutMk cId="3061950496" sldId="2147483694"/>
              <ac:picMk id="2" creationId="{6D8D9106-8780-461D-9091-E074B0A3C956}"/>
            </ac:picMkLst>
          </pc:picChg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1386696317" sldId="2147483696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129327841" sldId="2147483697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1442619314" sldId="2147483699"/>
          </pc:sldLayoutMkLst>
        </pc:sldLayoutChg>
        <pc:sldLayoutChg chg="setBg">
          <pc:chgData name="gerardo bohorquez restrepo" userId="e827c397100473be" providerId="LiveId" clId="{F9C5B1A9-B18C-4242-9C71-3669BDD50017}" dt="2023-06-05T01:35:21.911" v="2734"/>
          <pc:sldLayoutMkLst>
            <pc:docMk/>
            <pc:sldMasterMk cId="1928452137" sldId="2147483666"/>
            <pc:sldLayoutMk cId="2376933483" sldId="214748370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The Brand Value of American Airlines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9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2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8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3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American Airlines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American Airlines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3048" y="2894094"/>
            <a:ext cx="5267473" cy="2595305"/>
          </a:xfrm>
        </p:spPr>
        <p:txBody>
          <a:bodyPr/>
          <a:lstStyle/>
          <a:p>
            <a:r>
              <a:rPr lang="en-US" sz="2400" dirty="0">
                <a:solidFill>
                  <a:srgbClr val="EEB500"/>
                </a:solidFill>
              </a:rPr>
              <a:t>Seagull-eye</a:t>
            </a:r>
            <a:br>
              <a:rPr lang="en-US" sz="2400" dirty="0">
                <a:solidFill>
                  <a:srgbClr val="EEB500"/>
                </a:solidFill>
              </a:rPr>
            </a:br>
            <a:br>
              <a:rPr lang="en-US" sz="2400" dirty="0">
                <a:solidFill>
                  <a:srgbClr val="EEB500"/>
                </a:solidFill>
              </a:rPr>
            </a:br>
            <a:r>
              <a:rPr lang="en-US" sz="2400" dirty="0">
                <a:solidFill>
                  <a:srgbClr val="EEB500"/>
                </a:solidFill>
              </a:rPr>
              <a:t>group 3</a:t>
            </a:r>
            <a:br>
              <a:rPr lang="en-US" sz="2400" dirty="0">
                <a:solidFill>
                  <a:srgbClr val="EEB500"/>
                </a:solidFill>
              </a:rPr>
            </a:br>
            <a:br>
              <a:rPr lang="en-US" sz="2400" dirty="0">
                <a:solidFill>
                  <a:srgbClr val="EEB500"/>
                </a:solidFill>
              </a:rPr>
            </a:br>
            <a:r>
              <a:rPr lang="en-US" sz="2400" dirty="0">
                <a:solidFill>
                  <a:srgbClr val="EEB500"/>
                </a:solidFill>
              </a:rPr>
              <a:t>Beach Recommendation</a:t>
            </a:r>
            <a:br>
              <a:rPr lang="en-US" sz="2400" dirty="0">
                <a:solidFill>
                  <a:srgbClr val="EEB500"/>
                </a:solidFill>
              </a:rPr>
            </a:br>
            <a:r>
              <a:rPr lang="en-US" sz="2400" dirty="0">
                <a:solidFill>
                  <a:srgbClr val="EEB500"/>
                </a:solidFill>
              </a:rPr>
              <a:t>System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3048" y="5331745"/>
            <a:ext cx="5267473" cy="136860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Gerardo Bohorquez Restrepo</a:t>
            </a:r>
          </a:p>
          <a:p>
            <a:r>
              <a:rPr lang="en-US" dirty="0"/>
              <a:t>Javier </a:t>
            </a:r>
            <a:r>
              <a:rPr lang="en-US" dirty="0" err="1"/>
              <a:t>Chapto</a:t>
            </a:r>
            <a:endParaRPr lang="en-US" dirty="0"/>
          </a:p>
          <a:p>
            <a:r>
              <a:rPr lang="en-US" dirty="0"/>
              <a:t>Naeer Amin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B598-2D15-439C-A8C9-C7AF4904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87" y="952571"/>
            <a:ext cx="3171825" cy="492544"/>
          </a:xfrm>
        </p:spPr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7F66-649E-4B13-BCB6-2C181C75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89" y="1518406"/>
            <a:ext cx="3696446" cy="1907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elping app users in determining the optimal times to visit beaches based on their preference for crowd levels.</a:t>
            </a:r>
            <a:endParaRPr lang="en-AU" b="0" i="0" dirty="0">
              <a:solidFill>
                <a:srgbClr val="000000"/>
              </a:solidFill>
              <a:effectLst/>
              <a:latin typeface="WordVisi_MSFontService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E3A62-30C2-42E6-AF0E-9408A663E56A}"/>
              </a:ext>
            </a:extLst>
          </p:cNvPr>
          <p:cNvSpPr txBox="1">
            <a:spLocks/>
          </p:cNvSpPr>
          <p:nvPr/>
        </p:nvSpPr>
        <p:spPr>
          <a:xfrm>
            <a:off x="1978507" y="3732219"/>
            <a:ext cx="3587465" cy="492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FFC000"/>
                </a:solidFill>
              </a:rPr>
              <a:t>MOTIVATION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8FBA48-45AE-4EA7-804F-6619824314B3}"/>
              </a:ext>
            </a:extLst>
          </p:cNvPr>
          <p:cNvSpPr txBox="1">
            <a:spLocks/>
          </p:cNvSpPr>
          <p:nvPr/>
        </p:nvSpPr>
        <p:spPr>
          <a:xfrm>
            <a:off x="1978506" y="4228308"/>
            <a:ext cx="4240609" cy="186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Sydney’s beach culture.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Impact beach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Benefit users and beaches.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Learning while thinking of real-life solutions.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89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4F4CAE-6EFB-7CCC-76AF-3A3D4E6A9F26}"/>
              </a:ext>
            </a:extLst>
          </p:cNvPr>
          <p:cNvSpPr txBox="1">
            <a:spLocks/>
          </p:cNvSpPr>
          <p:nvPr/>
        </p:nvSpPr>
        <p:spPr>
          <a:xfrm>
            <a:off x="769823" y="956975"/>
            <a:ext cx="3991365" cy="82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FFC000"/>
                </a:solidFill>
              </a:rPr>
              <a:t>DATASET &amp; </a:t>
            </a:r>
            <a:r>
              <a:rPr lang="en-AU" dirty="0" err="1">
                <a:solidFill>
                  <a:srgbClr val="FFC000"/>
                </a:solidFill>
              </a:rPr>
              <a:t>PRE-PROCESSINg</a:t>
            </a:r>
            <a:endParaRPr lang="en-AU" dirty="0">
              <a:solidFill>
                <a:srgbClr val="FFC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AE55B9-AF75-EA5F-0A30-63720F83F544}"/>
              </a:ext>
            </a:extLst>
          </p:cNvPr>
          <p:cNvSpPr txBox="1">
            <a:spLocks/>
          </p:cNvSpPr>
          <p:nvPr/>
        </p:nvSpPr>
        <p:spPr>
          <a:xfrm>
            <a:off x="769822" y="1780707"/>
            <a:ext cx="4240609" cy="2171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Videos from beach cameras and </a:t>
            </a:r>
            <a:r>
              <a:rPr lang="en-US" dirty="0" err="1">
                <a:solidFill>
                  <a:srgbClr val="000000"/>
                </a:solidFill>
                <a:latin typeface="WordVisi_MSFontService"/>
              </a:rPr>
              <a:t>youtube</a:t>
            </a:r>
            <a:r>
              <a:rPr lang="en-US" dirty="0">
                <a:solidFill>
                  <a:srgbClr val="000000"/>
                </a:solidFill>
                <a:latin typeface="WordVisi_MSFontService"/>
              </a:rPr>
              <a:t> (approx. 10 sec/</a:t>
            </a:r>
            <a:r>
              <a:rPr lang="en-US" dirty="0" err="1">
                <a:solidFill>
                  <a:srgbClr val="000000"/>
                </a:solidFill>
                <a:latin typeface="WordVisi_MSFontService"/>
              </a:rPr>
              <a:t>ea</a:t>
            </a:r>
            <a:r>
              <a:rPr lang="en-US" dirty="0">
                <a:solidFill>
                  <a:srgbClr val="000000"/>
                </a:solidFill>
                <a:latin typeface="WordVisi_MSFontService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1103 annotated images (CVAT).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Getting images and labels on right format and paths.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Cleaning.</a:t>
            </a:r>
          </a:p>
          <a:p>
            <a:endParaRPr lang="en-A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4A6417-268C-ABF0-5BB3-9790E5E3F38C}"/>
              </a:ext>
            </a:extLst>
          </p:cNvPr>
          <p:cNvSpPr txBox="1">
            <a:spLocks/>
          </p:cNvSpPr>
          <p:nvPr/>
        </p:nvSpPr>
        <p:spPr>
          <a:xfrm>
            <a:off x="2283307" y="4326302"/>
            <a:ext cx="3587465" cy="504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FFC000"/>
                </a:solidFill>
              </a:rPr>
              <a:t>APPLICATION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37350F-00A5-B821-9ED0-916EF730BF04}"/>
              </a:ext>
            </a:extLst>
          </p:cNvPr>
          <p:cNvSpPr txBox="1">
            <a:spLocks/>
          </p:cNvSpPr>
          <p:nvPr/>
        </p:nvSpPr>
        <p:spPr>
          <a:xfrm>
            <a:off x="2283306" y="4830989"/>
            <a:ext cx="4240609" cy="1511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Object detection using YOLOv5. (Count).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WordVisi_MSFontService"/>
              </a:rPr>
              <a:t>Use your camera or see different beaches (prototype).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DBD4F9-F3F1-AE83-EA19-C2461F81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85" y="1276142"/>
            <a:ext cx="8421688" cy="59325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MODELING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63EF779-B1FF-7D96-28C7-4A1D787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647" y="2910258"/>
            <a:ext cx="1017228" cy="8423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0565042-61E7-5CD3-6F47-731CF861A75E}"/>
              </a:ext>
            </a:extLst>
          </p:cNvPr>
          <p:cNvSpPr txBox="1">
            <a:spLocks/>
          </p:cNvSpPr>
          <p:nvPr/>
        </p:nvSpPr>
        <p:spPr>
          <a:xfrm>
            <a:off x="3109401" y="2316435"/>
            <a:ext cx="508614" cy="462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DC12F42-6248-B732-1650-286B49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785" y="2034638"/>
            <a:ext cx="1017228" cy="842392"/>
          </a:xfrm>
          <a:prstGeom prst="rect">
            <a:avLst/>
          </a:prstGeom>
        </p:spPr>
      </p:pic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79A0547-0939-487E-5D39-0C6488EAEF49}"/>
              </a:ext>
            </a:extLst>
          </p:cNvPr>
          <p:cNvSpPr txBox="1">
            <a:spLocks/>
          </p:cNvSpPr>
          <p:nvPr/>
        </p:nvSpPr>
        <p:spPr>
          <a:xfrm>
            <a:off x="3477263" y="3192055"/>
            <a:ext cx="508614" cy="462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7F7A501-098B-1337-8E57-32B2AE0A400B}"/>
              </a:ext>
            </a:extLst>
          </p:cNvPr>
          <p:cNvSpPr txBox="1">
            <a:spLocks/>
          </p:cNvSpPr>
          <p:nvPr/>
        </p:nvSpPr>
        <p:spPr>
          <a:xfrm>
            <a:off x="3993174" y="2251271"/>
            <a:ext cx="6576854" cy="593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dirty="0">
                <a:solidFill>
                  <a:srgbClr val="000000"/>
                </a:solidFill>
                <a:latin typeface="WordVisi_MSFontService"/>
              </a:rPr>
              <a:t>Experiment with </a:t>
            </a:r>
            <a:r>
              <a:rPr lang="en-AU" sz="1800" b="1" dirty="0">
                <a:solidFill>
                  <a:srgbClr val="00AAE6"/>
                </a:solidFill>
                <a:latin typeface="WordVisi_MSFontService"/>
              </a:rPr>
              <a:t>YOLOv5</a:t>
            </a:r>
            <a:r>
              <a:rPr lang="en-AU" sz="1800" dirty="0">
                <a:solidFill>
                  <a:srgbClr val="000000"/>
                </a:solidFill>
                <a:latin typeface="WordVisi_MSFontService"/>
              </a:rPr>
              <a:t> and Faster RCNN.</a:t>
            </a:r>
            <a:endParaRPr lang="en-AU" dirty="0">
              <a:latin typeface="WordVisi_MSFontService"/>
            </a:endParaRP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2603F34F-444C-C7D7-0D22-C94D5115F31E}"/>
              </a:ext>
            </a:extLst>
          </p:cNvPr>
          <p:cNvSpPr txBox="1">
            <a:spLocks/>
          </p:cNvSpPr>
          <p:nvPr/>
        </p:nvSpPr>
        <p:spPr>
          <a:xfrm>
            <a:off x="4361035" y="3143129"/>
            <a:ext cx="6576855" cy="593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WordVisi_MSFontService"/>
              </a:rPr>
              <a:t>Test different versions of YOLOv5 (LAB, 6.0: S, </a:t>
            </a:r>
            <a:r>
              <a:rPr lang="en-US" sz="1800" b="1" dirty="0">
                <a:solidFill>
                  <a:srgbClr val="00AAE6"/>
                </a:solidFill>
                <a:latin typeface="WordVisi_MSFontService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WordVisi_MSFontService"/>
              </a:rPr>
              <a:t>, L, X).</a:t>
            </a:r>
            <a:endParaRPr lang="en-US" dirty="0">
              <a:latin typeface="WordVisi_MSFontService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1D649B-AFAD-422C-39BA-2D58BD431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786" y="3835963"/>
            <a:ext cx="1017228" cy="842392"/>
          </a:xfrm>
          <a:prstGeom prst="rect">
            <a:avLst/>
          </a:prstGeom>
        </p:spPr>
      </p:pic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5C20337E-9D8B-B173-DF13-AE3D253AA499}"/>
              </a:ext>
            </a:extLst>
          </p:cNvPr>
          <p:cNvSpPr txBox="1">
            <a:spLocks/>
          </p:cNvSpPr>
          <p:nvPr/>
        </p:nvSpPr>
        <p:spPr>
          <a:xfrm>
            <a:off x="3109402" y="4117760"/>
            <a:ext cx="508614" cy="462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Content Placeholder 18">
            <a:extLst>
              <a:ext uri="{FF2B5EF4-FFF2-40B4-BE49-F238E27FC236}">
                <a16:creationId xmlns:a16="http://schemas.microsoft.com/office/drawing/2014/main" id="{8048DF5F-0EEE-5A2D-C8F9-F2D0F3EDE068}"/>
              </a:ext>
            </a:extLst>
          </p:cNvPr>
          <p:cNvSpPr txBox="1">
            <a:spLocks/>
          </p:cNvSpPr>
          <p:nvPr/>
        </p:nvSpPr>
        <p:spPr>
          <a:xfrm>
            <a:off x="3993174" y="4068834"/>
            <a:ext cx="6576855" cy="593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WordVisi_MSFontService"/>
              </a:rPr>
              <a:t>Experiment with Hyperparameter tuning.</a:t>
            </a:r>
            <a:endParaRPr lang="en-US" dirty="0">
              <a:latin typeface="WordVisi_MSFontService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73538C5-96C8-C6E9-20CA-56A52A468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9401" y="4755733"/>
            <a:ext cx="1017228" cy="84239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2C0EFE4-7720-244E-6719-A6D003D77BF2}"/>
              </a:ext>
            </a:extLst>
          </p:cNvPr>
          <p:cNvSpPr txBox="1">
            <a:spLocks/>
          </p:cNvSpPr>
          <p:nvPr/>
        </p:nvSpPr>
        <p:spPr>
          <a:xfrm>
            <a:off x="3441017" y="5037530"/>
            <a:ext cx="508614" cy="462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Content Placeholder 18">
            <a:extLst>
              <a:ext uri="{FF2B5EF4-FFF2-40B4-BE49-F238E27FC236}">
                <a16:creationId xmlns:a16="http://schemas.microsoft.com/office/drawing/2014/main" id="{EEF8B2CF-166C-5920-2FA1-B7951A4AE75F}"/>
              </a:ext>
            </a:extLst>
          </p:cNvPr>
          <p:cNvSpPr txBox="1">
            <a:spLocks/>
          </p:cNvSpPr>
          <p:nvPr/>
        </p:nvSpPr>
        <p:spPr>
          <a:xfrm>
            <a:off x="4324789" y="4988604"/>
            <a:ext cx="6576855" cy="593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WordVisi_MSFontService"/>
              </a:rPr>
              <a:t>Evaluate experiments and </a:t>
            </a:r>
            <a:r>
              <a:rPr lang="en-US" sz="1800" b="1" dirty="0">
                <a:solidFill>
                  <a:srgbClr val="00AAE6"/>
                </a:solidFill>
                <a:latin typeface="WordVisi_MSFontService"/>
              </a:rPr>
              <a:t>choose best option</a:t>
            </a:r>
            <a:r>
              <a:rPr lang="en-US" sz="1800" b="1" dirty="0">
                <a:solidFill>
                  <a:srgbClr val="005696"/>
                </a:solidFill>
                <a:latin typeface="WordVisi_MSFontService"/>
              </a:rPr>
              <a:t>.</a:t>
            </a:r>
            <a:endParaRPr lang="en-US" b="1" dirty="0">
              <a:solidFill>
                <a:srgbClr val="005696"/>
              </a:solidFill>
              <a:latin typeface="WordVisi_MSFontService"/>
            </a:endParaRPr>
          </a:p>
        </p:txBody>
      </p:sp>
    </p:spTree>
    <p:extLst>
      <p:ext uri="{BB962C8B-B14F-4D97-AF65-F5344CB8AC3E}">
        <p14:creationId xmlns:p14="http://schemas.microsoft.com/office/powerpoint/2010/main" val="368919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D4E5-FA58-59C2-0AF9-088D8579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6119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RESULTS AND CHOSEN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77C5E-BD01-7565-E2F8-35357091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4" y="1740181"/>
            <a:ext cx="4848882" cy="1801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5B8DD-9DB2-9E1D-8563-B4ED1321C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0" y="3514935"/>
            <a:ext cx="4848882" cy="1129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A7DECD-B035-F122-C17E-F57E30E83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630" y="2566666"/>
            <a:ext cx="3493427" cy="613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327C5E-245E-9A4C-215F-DB14784BA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30" y="3327623"/>
            <a:ext cx="4672179" cy="5053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3498C3-779E-12EA-256C-338D55774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629" y="3815876"/>
            <a:ext cx="4672180" cy="345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691D14-3433-74DB-10BD-9A5AC814E6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5629" y="5081249"/>
            <a:ext cx="3491215" cy="6204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1E5C20-61B8-0FDF-6176-8A0AE7BAA4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5629" y="5845356"/>
            <a:ext cx="3491215" cy="62425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900C076-705C-2F08-6D28-3BCB56949926}"/>
              </a:ext>
            </a:extLst>
          </p:cNvPr>
          <p:cNvSpPr txBox="1">
            <a:spLocks/>
          </p:cNvSpPr>
          <p:nvPr/>
        </p:nvSpPr>
        <p:spPr>
          <a:xfrm>
            <a:off x="6285984" y="2788478"/>
            <a:ext cx="334740" cy="32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/>
                </a:solidFill>
              </a:rPr>
              <a:t>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FFECEE-407F-A84C-7E65-CA2A42291A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629" y="4305093"/>
            <a:ext cx="3519235" cy="63245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365F9DE-50CB-70CC-A227-DDF00FE7ECCB}"/>
              </a:ext>
            </a:extLst>
          </p:cNvPr>
          <p:cNvSpPr txBox="1">
            <a:spLocks/>
          </p:cNvSpPr>
          <p:nvPr/>
        </p:nvSpPr>
        <p:spPr>
          <a:xfrm>
            <a:off x="6096001" y="4459188"/>
            <a:ext cx="719628" cy="43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/>
                </a:solidFill>
              </a:rPr>
              <a:t>M-H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A5B927-2BC2-CC9E-0119-2BE1206D7870}"/>
              </a:ext>
            </a:extLst>
          </p:cNvPr>
          <p:cNvSpPr txBox="1">
            <a:spLocks/>
          </p:cNvSpPr>
          <p:nvPr/>
        </p:nvSpPr>
        <p:spPr>
          <a:xfrm>
            <a:off x="6292037" y="5229319"/>
            <a:ext cx="334740" cy="32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79F66AB-75A9-1ACD-733C-F72338D94054}"/>
              </a:ext>
            </a:extLst>
          </p:cNvPr>
          <p:cNvSpPr txBox="1">
            <a:spLocks/>
          </p:cNvSpPr>
          <p:nvPr/>
        </p:nvSpPr>
        <p:spPr>
          <a:xfrm>
            <a:off x="6285984" y="5999451"/>
            <a:ext cx="334740" cy="32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320BD72-13BC-60E6-0CF0-9DD20F589CF9}"/>
              </a:ext>
            </a:extLst>
          </p:cNvPr>
          <p:cNvSpPr txBox="1">
            <a:spLocks/>
          </p:cNvSpPr>
          <p:nvPr/>
        </p:nvSpPr>
        <p:spPr>
          <a:xfrm>
            <a:off x="6285984" y="3689055"/>
            <a:ext cx="334740" cy="32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00AAE6"/>
                </a:solidFill>
              </a:rPr>
              <a:t>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807A24-12A0-FC3D-D1ED-971CDEAB7409}"/>
              </a:ext>
            </a:extLst>
          </p:cNvPr>
          <p:cNvSpPr/>
          <p:nvPr/>
        </p:nvSpPr>
        <p:spPr>
          <a:xfrm>
            <a:off x="6096000" y="3274081"/>
            <a:ext cx="5475890" cy="947573"/>
          </a:xfrm>
          <a:prstGeom prst="rect">
            <a:avLst/>
          </a:prstGeom>
          <a:noFill/>
          <a:ln w="28575"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031EF5-D456-CBEF-E3B7-B1A6EC2C1712}"/>
              </a:ext>
            </a:extLst>
          </p:cNvPr>
          <p:cNvSpPr txBox="1"/>
          <p:nvPr/>
        </p:nvSpPr>
        <p:spPr>
          <a:xfrm>
            <a:off x="611667" y="4757194"/>
            <a:ext cx="48573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/>
              <a:t>lr0=0.01, </a:t>
            </a:r>
            <a:r>
              <a:rPr lang="en-AU" sz="1050" dirty="0" err="1"/>
              <a:t>lrf</a:t>
            </a:r>
            <a:r>
              <a:rPr lang="en-AU" sz="1050" dirty="0"/>
              <a:t>=0.01, momentum=0.937, </a:t>
            </a:r>
            <a:r>
              <a:rPr lang="en-AU" sz="1050" dirty="0" err="1"/>
              <a:t>weight_decay</a:t>
            </a:r>
            <a:r>
              <a:rPr lang="en-AU" sz="1050" dirty="0"/>
              <a:t>=0.0005, </a:t>
            </a:r>
            <a:r>
              <a:rPr lang="en-AU" sz="1050" dirty="0" err="1"/>
              <a:t>warmup_epochs</a:t>
            </a:r>
            <a:r>
              <a:rPr lang="en-AU" sz="1050" dirty="0"/>
              <a:t>=3.0, </a:t>
            </a:r>
            <a:r>
              <a:rPr lang="en-AU" sz="1050" dirty="0" err="1"/>
              <a:t>warmup_momentum</a:t>
            </a:r>
            <a:r>
              <a:rPr lang="en-AU" sz="1050" dirty="0"/>
              <a:t>=0.8, </a:t>
            </a:r>
            <a:r>
              <a:rPr lang="en-AU" sz="1050" dirty="0" err="1"/>
              <a:t>warmup_bias_lr</a:t>
            </a:r>
            <a:r>
              <a:rPr lang="en-AU" sz="1050" dirty="0"/>
              <a:t>=0.1, box=0.05, </a:t>
            </a:r>
            <a:r>
              <a:rPr lang="en-AU" sz="1050" b="1" dirty="0" err="1">
                <a:solidFill>
                  <a:srgbClr val="00AAE6"/>
                </a:solidFill>
              </a:rPr>
              <a:t>cls</a:t>
            </a:r>
            <a:r>
              <a:rPr lang="en-AU" sz="1050" b="1" dirty="0">
                <a:solidFill>
                  <a:srgbClr val="00AAE6"/>
                </a:solidFill>
              </a:rPr>
              <a:t>=0.5 (0.6) </a:t>
            </a:r>
            <a:r>
              <a:rPr lang="en-AU" sz="1050" dirty="0"/>
              <a:t>, </a:t>
            </a:r>
            <a:r>
              <a:rPr lang="en-AU" sz="1050" dirty="0" err="1"/>
              <a:t>cls_pw</a:t>
            </a:r>
            <a:r>
              <a:rPr lang="en-AU" sz="1050" dirty="0"/>
              <a:t>=1.0, </a:t>
            </a:r>
            <a:r>
              <a:rPr lang="en-AU" sz="1050" b="1" dirty="0">
                <a:solidFill>
                  <a:srgbClr val="00AAE6"/>
                </a:solidFill>
              </a:rPr>
              <a:t>obj=1.0 (1.4)</a:t>
            </a:r>
            <a:r>
              <a:rPr lang="en-AU" sz="1050" dirty="0">
                <a:solidFill>
                  <a:srgbClr val="00AAE6"/>
                </a:solidFill>
              </a:rPr>
              <a:t>, </a:t>
            </a:r>
            <a:r>
              <a:rPr lang="en-AU" sz="1050" b="1" dirty="0" err="1">
                <a:solidFill>
                  <a:srgbClr val="00AAE6"/>
                </a:solidFill>
              </a:rPr>
              <a:t>obj_pw</a:t>
            </a:r>
            <a:r>
              <a:rPr lang="en-AU" sz="1050" b="1" dirty="0">
                <a:solidFill>
                  <a:srgbClr val="00AAE6"/>
                </a:solidFill>
              </a:rPr>
              <a:t>=1.0 (1.3)</a:t>
            </a:r>
            <a:r>
              <a:rPr lang="en-AU" sz="1050" dirty="0"/>
              <a:t>, </a:t>
            </a:r>
            <a:r>
              <a:rPr lang="en-AU" sz="1050" dirty="0" err="1"/>
              <a:t>iou_t</a:t>
            </a:r>
            <a:r>
              <a:rPr lang="en-AU" sz="1050" dirty="0"/>
              <a:t>=0.2, </a:t>
            </a:r>
            <a:r>
              <a:rPr lang="en-AU" sz="1050" dirty="0" err="1"/>
              <a:t>anchor_t</a:t>
            </a:r>
            <a:r>
              <a:rPr lang="en-AU" sz="1050" dirty="0"/>
              <a:t>=4.0,</a:t>
            </a:r>
            <a:r>
              <a:rPr lang="en-AU" sz="1050" dirty="0">
                <a:solidFill>
                  <a:srgbClr val="00AAE6"/>
                </a:solidFill>
              </a:rPr>
              <a:t> </a:t>
            </a:r>
            <a:r>
              <a:rPr lang="en-AU" sz="1050" b="1" dirty="0" err="1">
                <a:solidFill>
                  <a:srgbClr val="00AAE6"/>
                </a:solidFill>
              </a:rPr>
              <a:t>fl_gamma</a:t>
            </a:r>
            <a:r>
              <a:rPr lang="en-AU" sz="1050" b="1" dirty="0">
                <a:solidFill>
                  <a:srgbClr val="00AAE6"/>
                </a:solidFill>
              </a:rPr>
              <a:t>=0.0 (1.5)</a:t>
            </a:r>
            <a:r>
              <a:rPr lang="en-AU" sz="1050" dirty="0"/>
              <a:t>, </a:t>
            </a:r>
            <a:r>
              <a:rPr lang="en-AU" sz="1050" dirty="0" err="1"/>
              <a:t>hsv_h</a:t>
            </a:r>
            <a:r>
              <a:rPr lang="en-AU" sz="1050" dirty="0"/>
              <a:t>=0.015, </a:t>
            </a:r>
            <a:r>
              <a:rPr lang="en-AU" sz="1050" dirty="0" err="1"/>
              <a:t>hsv_s</a:t>
            </a:r>
            <a:r>
              <a:rPr lang="en-AU" sz="1050" dirty="0"/>
              <a:t>=0.7, </a:t>
            </a:r>
            <a:r>
              <a:rPr lang="en-AU" sz="1050" dirty="0" err="1"/>
              <a:t>hsv_v</a:t>
            </a:r>
            <a:r>
              <a:rPr lang="en-AU" sz="1050" dirty="0"/>
              <a:t>=0.4, degrees=0.0, translate=0.1, scale=0.5, shear=0.0, perspective=0.0, </a:t>
            </a:r>
            <a:r>
              <a:rPr lang="en-AU" sz="1050" dirty="0" err="1"/>
              <a:t>flipud</a:t>
            </a:r>
            <a:r>
              <a:rPr lang="en-AU" sz="1050" dirty="0"/>
              <a:t>=0.0, </a:t>
            </a:r>
            <a:r>
              <a:rPr lang="en-AU" sz="1050" dirty="0" err="1"/>
              <a:t>fliplr</a:t>
            </a:r>
            <a:r>
              <a:rPr lang="en-AU" sz="1050" dirty="0"/>
              <a:t>=0.5, mosaic=1.0, </a:t>
            </a:r>
            <a:r>
              <a:rPr lang="en-AU" sz="1050" dirty="0" err="1"/>
              <a:t>mixup</a:t>
            </a:r>
            <a:r>
              <a:rPr lang="en-AU" sz="1050" dirty="0"/>
              <a:t>=0.0, </a:t>
            </a:r>
            <a:r>
              <a:rPr lang="en-AU" sz="1050" dirty="0" err="1"/>
              <a:t>copy_paste</a:t>
            </a:r>
            <a:r>
              <a:rPr lang="en-AU" sz="1050" dirty="0"/>
              <a:t>=0.0</a:t>
            </a:r>
          </a:p>
          <a:p>
            <a:endParaRPr lang="en-AU" sz="1050" dirty="0"/>
          </a:p>
          <a:p>
            <a:r>
              <a:rPr lang="en-AU" sz="1050" dirty="0"/>
              <a:t>* Default hyperparameters, ones in </a:t>
            </a:r>
            <a:r>
              <a:rPr lang="en-AU" sz="1050" dirty="0">
                <a:solidFill>
                  <a:srgbClr val="002060"/>
                </a:solidFill>
              </a:rPr>
              <a:t>blue were subsequently tuned.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E2A39-A930-A2EB-E33D-46F53D3358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5629" y="1731407"/>
            <a:ext cx="3528687" cy="75152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6528546-8CC6-87E9-8E63-CF5800BA5556}"/>
              </a:ext>
            </a:extLst>
          </p:cNvPr>
          <p:cNvSpPr txBox="1">
            <a:spLocks/>
          </p:cNvSpPr>
          <p:nvPr/>
        </p:nvSpPr>
        <p:spPr>
          <a:xfrm>
            <a:off x="5855855" y="1877303"/>
            <a:ext cx="959774" cy="61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/>
                </a:solidFill>
              </a:rPr>
              <a:t>FASTER RCNN</a:t>
            </a:r>
          </a:p>
        </p:txBody>
      </p:sp>
    </p:spTree>
    <p:extLst>
      <p:ext uri="{BB962C8B-B14F-4D97-AF65-F5344CB8AC3E}">
        <p14:creationId xmlns:p14="http://schemas.microsoft.com/office/powerpoint/2010/main" val="27107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E76A49-A327-E59A-72F7-279FD188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839" y="414685"/>
            <a:ext cx="8421688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ARCHITECTURE 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OVERVIEW AND 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8A3F0-2C95-12A1-3D27-0D2107D2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1" y="1912882"/>
            <a:ext cx="6661470" cy="4048289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CA693-10DE-7D32-3E39-A4F0BC7D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037" y="987972"/>
            <a:ext cx="4071234" cy="3112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9C683-558B-F3F2-A5F0-F5CB30DAE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038" y="4048995"/>
            <a:ext cx="4071234" cy="23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3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73AE71-818D-017E-58B6-2F8D8A638A86}"/>
              </a:ext>
            </a:extLst>
          </p:cNvPr>
          <p:cNvSpPr/>
          <p:nvPr/>
        </p:nvSpPr>
        <p:spPr>
          <a:xfrm>
            <a:off x="5306424" y="1504709"/>
            <a:ext cx="6684948" cy="4699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6D4E5-FA58-59C2-0AF9-088D8579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6119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APP: SEAGULL-EYE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3425E-4002-4EAB-2286-0BB78EFF4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32" y="1651682"/>
            <a:ext cx="3959018" cy="5029200"/>
          </a:xfrm>
          <a:prstGeom prst="rect">
            <a:avLst/>
          </a:prstGeom>
          <a:ln w="28575">
            <a:solidFill>
              <a:srgbClr val="00569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033B7-580C-CB95-DC86-E2E81870A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93" y="1651682"/>
            <a:ext cx="2819408" cy="1816183"/>
          </a:xfrm>
          <a:prstGeom prst="rect">
            <a:avLst/>
          </a:prstGeom>
          <a:ln w="28575">
            <a:solidFill>
              <a:srgbClr val="005696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1B286B-788B-90DF-200C-8FB807A6F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474" y="1892872"/>
            <a:ext cx="3160739" cy="1343765"/>
          </a:xfrm>
          <a:prstGeom prst="rect">
            <a:avLst/>
          </a:prstGeom>
          <a:ln w="28575">
            <a:solidFill>
              <a:srgbClr val="005696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3E75CA-3373-9D18-4E1A-D503D0579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7330" y="4340772"/>
            <a:ext cx="2923071" cy="1493618"/>
          </a:xfrm>
          <a:prstGeom prst="rect">
            <a:avLst/>
          </a:prstGeom>
          <a:ln w="28575">
            <a:solidFill>
              <a:srgbClr val="005696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5E88F5-31B0-5686-A79A-A6D077839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6474" y="4340772"/>
            <a:ext cx="3150811" cy="1579276"/>
          </a:xfrm>
          <a:prstGeom prst="rect">
            <a:avLst/>
          </a:prstGeom>
          <a:ln w="28575">
            <a:solidFill>
              <a:srgbClr val="005696"/>
            </a:solidFill>
          </a:ln>
        </p:spPr>
      </p:pic>
    </p:spTree>
    <p:extLst>
      <p:ext uri="{BB962C8B-B14F-4D97-AF65-F5344CB8AC3E}">
        <p14:creationId xmlns:p14="http://schemas.microsoft.com/office/powerpoint/2010/main" val="92778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B598-2D15-439C-A8C9-C7AF4904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332" y="325853"/>
            <a:ext cx="6303014" cy="92582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C000"/>
                </a:solidFill>
              </a:rPr>
              <a:t>LIMITATIONS and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7F66-649E-4B13-BCB6-2C181C75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1460937"/>
            <a:ext cx="4185219" cy="48137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Dataset size.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Redundancy among train-validation-test.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False positives and negatives: Low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Limited experience in web application design.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Just getting started with deep learning.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Omitted features.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No access to livestreams on app (prototype built using laptop camera and pre-uploaded videos).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Mobile app.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Different Scenarios.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Further customization on model settings and architecture.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Improve design and UX.</a:t>
            </a:r>
          </a:p>
          <a:p>
            <a:r>
              <a:rPr lang="en-US" dirty="0">
                <a:solidFill>
                  <a:srgbClr val="000000"/>
                </a:solidFill>
                <a:latin typeface="WordVisi_MSFontService"/>
              </a:rPr>
              <a:t>Include new features</a:t>
            </a:r>
          </a:p>
          <a:p>
            <a:endParaRPr lang="en-US" dirty="0">
              <a:solidFill>
                <a:srgbClr val="000000"/>
              </a:solidFill>
              <a:latin typeface="WordVisi_MSFontService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DFE14C-C3E2-EFB8-D0BE-0E731FB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50" y="1472114"/>
            <a:ext cx="341871" cy="28311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4925745-2D50-A13D-80E9-843710447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49" y="2238038"/>
            <a:ext cx="341871" cy="28311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8201673-92BA-4BE4-6DC1-2B4D7105D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50" y="1855076"/>
            <a:ext cx="341871" cy="2831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0DD35A7-ACF7-9C0B-7E54-A43C9A2F3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48" y="3682419"/>
            <a:ext cx="341871" cy="2831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3E04147-FF92-18D1-EB9F-DA02A1B75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48" y="3314239"/>
            <a:ext cx="341871" cy="2831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C8ECEEC-308C-F9D8-886C-75055FCE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48" y="2589853"/>
            <a:ext cx="341871" cy="28311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FEB72D-CC5E-1A2F-3663-8E7AEC6FA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48" y="2972815"/>
            <a:ext cx="341871" cy="28311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C818FE4-D964-CB69-2AAC-8D6F1CB4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50" y="4180013"/>
            <a:ext cx="341871" cy="28311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80AFB6E-1BF5-603F-8D87-912C4B3D9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48" y="5918181"/>
            <a:ext cx="341871" cy="28311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888AEAD-3F3C-3941-7C87-D9A4B7C08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48" y="5550001"/>
            <a:ext cx="341871" cy="2831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8B751EA-474F-67F5-5716-2399D371E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49" y="4531828"/>
            <a:ext cx="341871" cy="2831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ABFEEE8-38D6-5152-3A87-6926D1A8A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49" y="4914790"/>
            <a:ext cx="341871" cy="2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A1296D19-BA78-38A8-1BBD-7B3C40D9CF92}"/>
              </a:ext>
            </a:extLst>
          </p:cNvPr>
          <p:cNvSpPr txBox="1">
            <a:spLocks/>
          </p:cNvSpPr>
          <p:nvPr/>
        </p:nvSpPr>
        <p:spPr>
          <a:xfrm>
            <a:off x="6096000" y="2546076"/>
            <a:ext cx="5431971" cy="176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>
                <a:solidFill>
                  <a:srgbClr val="005696"/>
                </a:solidFill>
              </a:rPr>
              <a:t>Thank you</a:t>
            </a:r>
            <a:endParaRPr lang="en-AU" sz="5000" dirty="0">
              <a:solidFill>
                <a:srgbClr val="005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85888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59449FAEE8E4F8DE4406ABE8A8916" ma:contentTypeVersion="4" ma:contentTypeDescription="Create a new document." ma:contentTypeScope="" ma:versionID="a0e8733ddf3ba0436e20843fce36f712">
  <xsd:schema xmlns:xsd="http://www.w3.org/2001/XMLSchema" xmlns:xs="http://www.w3.org/2001/XMLSchema" xmlns:p="http://schemas.microsoft.com/office/2006/metadata/properties" xmlns:ns3="5432cf0f-2b2a-4565-8d5e-1954412897c5" targetNamespace="http://schemas.microsoft.com/office/2006/metadata/properties" ma:root="true" ma:fieldsID="0ade083c3761be294df23972624431c2" ns3:_="">
    <xsd:import namespace="5432cf0f-2b2a-4565-8d5e-195441289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2cf0f-2b2a-4565-8d5e-195441289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432cf0f-2b2a-4565-8d5e-1954412897c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B2DB65-B9D7-49F8-8A3C-DD7C997FE46F}">
  <ds:schemaRefs>
    <ds:schemaRef ds:uri="5432cf0f-2b2a-4565-8d5e-195441289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432cf0f-2b2a-4565-8d5e-1954412897c5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5143</TotalTime>
  <Words>422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WordVisi_MSFontService</vt:lpstr>
      <vt:lpstr>Monoline</vt:lpstr>
      <vt:lpstr>Seagull-eye  group 3  Beach Recommendation System using Deep Learning</vt:lpstr>
      <vt:lpstr>The PROBLEM</vt:lpstr>
      <vt:lpstr>PowerPoint Presentation</vt:lpstr>
      <vt:lpstr>MODELING</vt:lpstr>
      <vt:lpstr>RESULTS AND CHOSEN MODEL</vt:lpstr>
      <vt:lpstr>ARCHITECTURE  OVERVIEW AND FLOW</vt:lpstr>
      <vt:lpstr>THE APP: SEAGULL-EYE</vt:lpstr>
      <vt:lpstr>LIMITATIONS and 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At Hand</dc:title>
  <dc:creator>Devesh Mandowara</dc:creator>
  <cp:lastModifiedBy>gerardo bohorquez restrepo</cp:lastModifiedBy>
  <cp:revision>17</cp:revision>
  <dcterms:created xsi:type="dcterms:W3CDTF">2021-09-11T21:10:59Z</dcterms:created>
  <dcterms:modified xsi:type="dcterms:W3CDTF">2023-06-09T00:31:10Z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0x010100EA659449FAEE8E4F8DE4406ABE8A8916</vt:lpwstr>
  </property>
</Properties>
</file>