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64" r:id="rId2"/>
    <p:sldId id="268" r:id="rId3"/>
    <p:sldId id="257" r:id="rId4"/>
    <p:sldId id="259" r:id="rId5"/>
    <p:sldId id="267" r:id="rId6"/>
    <p:sldId id="261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 autoAdjust="0"/>
    <p:restoredTop sz="94681"/>
  </p:normalViewPr>
  <p:slideViewPr>
    <p:cSldViewPr snapToGrid="0">
      <p:cViewPr varScale="1">
        <p:scale>
          <a:sx n="122" d="100"/>
          <a:sy n="12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D8A3-764B-46A2-AFC0-4A044546A4DF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2341-5421-4D09-996C-4D928F57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92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F27AD6-147D-4D30-8DE6-07198A1C1DE4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btytT9SPA4" TargetMode="Externa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POE4XlkdWI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Experiencing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68B2-B4CB-3643-B21E-8B60E2D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br>
              <a:rPr lang="en-US" dirty="0"/>
            </a:br>
            <a:r>
              <a:rPr lang="en-US" sz="1100" dirty="0"/>
              <a:t>Subject to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ADF4-76F9-3749-9DB6-4C507E69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91441"/>
          </a:xfrm>
        </p:spPr>
        <p:txBody>
          <a:bodyPr>
            <a:normAutofit/>
          </a:bodyPr>
          <a:lstStyle/>
          <a:p>
            <a:r>
              <a:rPr lang="en-US" dirty="0"/>
              <a:t>1pm – 2pm: Lab </a:t>
            </a:r>
          </a:p>
          <a:p>
            <a:r>
              <a:rPr lang="en-US" dirty="0"/>
              <a:t>2pm – 2:15pm: Break </a:t>
            </a:r>
          </a:p>
          <a:p>
            <a:r>
              <a:rPr lang="en-US" dirty="0"/>
              <a:t>2:15pm – 3pm: A11y overview</a:t>
            </a:r>
          </a:p>
          <a:p>
            <a:r>
              <a:rPr lang="en-US" dirty="0"/>
              <a:t>3pm – 3:30pm: Let’s test</a:t>
            </a:r>
          </a:p>
          <a:p>
            <a:r>
              <a:rPr lang="en-US" dirty="0"/>
              <a:t>3:30pm – 3:45pm: Break</a:t>
            </a:r>
          </a:p>
          <a:p>
            <a:r>
              <a:rPr lang="en-US" dirty="0"/>
              <a:t>3:45pm – 5pm: Let’s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9A45A-F300-4B4C-B032-B14CD7394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4475" r="535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5E095-AB7C-4C5B-B13E-F43F549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Types of adaptive  tools</a:t>
            </a:r>
          </a:p>
        </p:txBody>
      </p:sp>
    </p:spTree>
    <p:extLst>
      <p:ext uri="{BB962C8B-B14F-4D97-AF65-F5344CB8AC3E}">
        <p14:creationId xmlns:p14="http://schemas.microsoft.com/office/powerpoint/2010/main" val="23020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dipat.org/blog/wp-content/uploads/2014/10/Maltron-Single-handed-keyboard-250x194.jpg">
            <a:extLst>
              <a:ext uri="{FF2B5EF4-FFF2-40B4-BE49-F238E27FC236}">
                <a16:creationId xmlns:a16="http://schemas.microsoft.com/office/drawing/2014/main" id="{A70B50AB-A977-4080-BBFE-3C077098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7" y="1021669"/>
            <a:ext cx="2381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dipat.org/blog/wp-content/uploads/2014/10/orbiTouch-250x169.jpg">
            <a:extLst>
              <a:ext uri="{FF2B5EF4-FFF2-40B4-BE49-F238E27FC236}">
                <a16:creationId xmlns:a16="http://schemas.microsoft.com/office/drawing/2014/main" id="{59CF64D5-6617-4C94-9172-E1A76276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1140732"/>
            <a:ext cx="2381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dipat.org/blog/wp-content/uploads/2014/10/Big-Keys2.jpg">
            <a:extLst>
              <a:ext uri="{FF2B5EF4-FFF2-40B4-BE49-F238E27FC236}">
                <a16:creationId xmlns:a16="http://schemas.microsoft.com/office/drawing/2014/main" id="{A4105DC6-FD75-408E-BD78-E535BEC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18" y="1394051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ndicap keyboards">
            <a:extLst>
              <a:ext uri="{FF2B5EF4-FFF2-40B4-BE49-F238E27FC236}">
                <a16:creationId xmlns:a16="http://schemas.microsoft.com/office/drawing/2014/main" id="{1E586C78-7E9B-4821-97F7-99E366D0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2" y="3976233"/>
            <a:ext cx="4614937" cy="24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keyboard with mouth">
            <a:extLst>
              <a:ext uri="{FF2B5EF4-FFF2-40B4-BE49-F238E27FC236}">
                <a16:creationId xmlns:a16="http://schemas.microsoft.com/office/drawing/2014/main" id="{3AE289D7-DEA5-45D2-AA06-9ABA68F3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09" y="3761014"/>
            <a:ext cx="4152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2F61-6694-4D0B-A5AF-4A2E04D7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 Instructions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072ED-E17A-4E0A-B9A9-57EED185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569440"/>
            <a:ext cx="4396338" cy="576262"/>
          </a:xfrm>
        </p:spPr>
        <p:txBody>
          <a:bodyPr/>
          <a:lstStyle/>
          <a:p>
            <a:r>
              <a:rPr lang="en-US" dirty="0"/>
              <a:t>NVDA (Windows)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8A16E-7CCF-425F-B3B0-CD40261F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179040"/>
            <a:ext cx="4396339" cy="3741738"/>
          </a:xfrm>
        </p:spPr>
        <p:txBody>
          <a:bodyPr/>
          <a:lstStyle/>
          <a:p>
            <a:r>
              <a:rPr lang="en-US" i="1" u="sng" dirty="0"/>
              <a:t>To Turn On:</a:t>
            </a:r>
          </a:p>
          <a:p>
            <a:pPr lvl="1"/>
            <a:r>
              <a:rPr lang="en-US" dirty="0"/>
              <a:t>Start App</a:t>
            </a:r>
          </a:p>
          <a:p>
            <a:pPr lvl="1"/>
            <a:r>
              <a:rPr lang="en-US" dirty="0"/>
              <a:t>Keep Default Settings</a:t>
            </a:r>
          </a:p>
          <a:p>
            <a:pPr lvl="1"/>
            <a:r>
              <a:rPr lang="en-US" dirty="0"/>
              <a:t>Screen Reader is now running. Ensure your sound is loud enough to hear.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u="sng" dirty="0"/>
              <a:t>To Turn Off:</a:t>
            </a:r>
          </a:p>
          <a:p>
            <a:pPr lvl="1"/>
            <a:r>
              <a:rPr lang="en-US" dirty="0"/>
              <a:t>Right Click app from task bar and click “Exit”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C5C567-219C-4586-BF66-0FD1AB7B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569440"/>
            <a:ext cx="4396339" cy="576262"/>
          </a:xfrm>
        </p:spPr>
        <p:txBody>
          <a:bodyPr/>
          <a:lstStyle/>
          <a:p>
            <a:r>
              <a:rPr lang="en-US" dirty="0"/>
              <a:t>Voice Over (Mac)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97ED0-E62E-43DB-A449-C375512A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179040"/>
            <a:ext cx="4396339" cy="37417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C92-A1F9-43FE-8DFF-AC71A2A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424E-FBB2-4BB9-AD1A-EB6A469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adaptive switch, alters the interaction scheme between the user and the device making a previously inaccessible method (the buttons are too small and inaccessible for persons with poor motor skills) accessible by using a movement pattern or skill that the person with a disability can more easily perform. *</a:t>
            </a:r>
            <a:r>
              <a:rPr lang="en-US" sz="1100" dirty="0"/>
              <a:t>www.c3schools.org/MHEC/WebCT/Adaptive_Switches.doc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iOS devices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391321"/>
            <a:ext cx="8946541" cy="4195481"/>
          </a:xfrm>
        </p:spPr>
        <p:txBody>
          <a:bodyPr/>
          <a:lstStyle/>
          <a:p>
            <a:r>
              <a:rPr lang="en-US" dirty="0"/>
              <a:t>Settings &gt; General &gt; Accessibility &gt; Switch Control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48255C01-73A0-4B71-A603-CD352AD5B2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31610" y="2021747"/>
            <a:ext cx="7267822" cy="4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Android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944"/>
            <a:ext cx="8946541" cy="4195481"/>
          </a:xfrm>
        </p:spPr>
        <p:txBody>
          <a:bodyPr/>
          <a:lstStyle/>
          <a:p>
            <a:r>
              <a:rPr lang="en-US" dirty="0"/>
              <a:t>Settings &gt; Accessibility &gt; Switch Access &gt; Settings</a:t>
            </a:r>
          </a:p>
        </p:txBody>
      </p:sp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1BD4A5FF-7DCE-4625-B17A-81A710E9C0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1963" y="1853248"/>
            <a:ext cx="7407479" cy="4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tch for disabled computer user">
            <a:extLst>
              <a:ext uri="{FF2B5EF4-FFF2-40B4-BE49-F238E27FC236}">
                <a16:creationId xmlns:a16="http://schemas.microsoft.com/office/drawing/2014/main" id="{6E4C7CB8-5675-436B-A0F8-4D6F1C86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8" y="1304246"/>
            <a:ext cx="3671485" cy="26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witch for disabled computer user">
            <a:extLst>
              <a:ext uri="{FF2B5EF4-FFF2-40B4-BE49-F238E27FC236}">
                <a16:creationId xmlns:a16="http://schemas.microsoft.com/office/drawing/2014/main" id="{CD5A635A-B476-42BD-8BF7-40601108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6" y="2633323"/>
            <a:ext cx="3034392" cy="303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witch for disabled computer user">
            <a:extLst>
              <a:ext uri="{FF2B5EF4-FFF2-40B4-BE49-F238E27FC236}">
                <a16:creationId xmlns:a16="http://schemas.microsoft.com/office/drawing/2014/main" id="{8AE2D54C-6798-4D77-B105-59B406C9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45" y="1436120"/>
            <a:ext cx="3314869" cy="18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1087</TotalTime>
  <Words>197</Words>
  <Application>Microsoft Macintosh PowerPoint</Application>
  <PresentationFormat>Widescreen</PresentationFormat>
  <Paragraphs>31</Paragraphs>
  <Slides>9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Experiencing a11y</vt:lpstr>
      <vt:lpstr>Schedule  Subject to change</vt:lpstr>
      <vt:lpstr>Types of adaptive  tools</vt:lpstr>
      <vt:lpstr>PowerPoint Presentation</vt:lpstr>
      <vt:lpstr>Screen Reader Instructions</vt:lpstr>
      <vt:lpstr>Switch</vt:lpstr>
      <vt:lpstr>Switch for iOS devices</vt:lpstr>
      <vt:lpstr>Switch for Android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adaptive  tools</dc:title>
  <dc:creator>Jenna B Charlton</dc:creator>
  <cp:lastModifiedBy>Charlton, Jenna Brooke</cp:lastModifiedBy>
  <cp:revision>18</cp:revision>
  <dcterms:created xsi:type="dcterms:W3CDTF">2018-12-11T15:13:20Z</dcterms:created>
  <dcterms:modified xsi:type="dcterms:W3CDTF">2019-01-08T15:25:40Z</dcterms:modified>
</cp:coreProperties>
</file>