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64" r:id="rId2"/>
    <p:sldId id="257" r:id="rId3"/>
    <p:sldId id="259" r:id="rId4"/>
    <p:sldId id="261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D8A3-764B-46A2-AFC0-4A044546A4D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2341-5421-4D09-996C-4D928F57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92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F27AD6-147D-4D30-8DE6-07198A1C1DE4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Experiencing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9A45A-F300-4B4C-B032-B14CD7394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4475" r="535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5E095-AB7C-4C5B-B13E-F43F549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Types of adaptive  tools</a:t>
            </a:r>
          </a:p>
        </p:txBody>
      </p:sp>
    </p:spTree>
    <p:extLst>
      <p:ext uri="{BB962C8B-B14F-4D97-AF65-F5344CB8AC3E}">
        <p14:creationId xmlns:p14="http://schemas.microsoft.com/office/powerpoint/2010/main" val="230208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dipat.org/blog/wp-content/uploads/2014/10/Maltron-Single-handed-keyboard-250x194.jpg">
            <a:extLst>
              <a:ext uri="{FF2B5EF4-FFF2-40B4-BE49-F238E27FC236}">
                <a16:creationId xmlns:a16="http://schemas.microsoft.com/office/drawing/2014/main" id="{A70B50AB-A977-4080-BBFE-3C077098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7" y="1021669"/>
            <a:ext cx="2381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dipat.org/blog/wp-content/uploads/2014/10/orbiTouch-250x169.jpg">
            <a:extLst>
              <a:ext uri="{FF2B5EF4-FFF2-40B4-BE49-F238E27FC236}">
                <a16:creationId xmlns:a16="http://schemas.microsoft.com/office/drawing/2014/main" id="{59CF64D5-6617-4C94-9172-E1A76276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1140732"/>
            <a:ext cx="2381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dipat.org/blog/wp-content/uploads/2014/10/Big-Keys2.jpg">
            <a:extLst>
              <a:ext uri="{FF2B5EF4-FFF2-40B4-BE49-F238E27FC236}">
                <a16:creationId xmlns:a16="http://schemas.microsoft.com/office/drawing/2014/main" id="{A4105DC6-FD75-408E-BD78-E535BEC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18" y="1394051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ndicap keyboards">
            <a:extLst>
              <a:ext uri="{FF2B5EF4-FFF2-40B4-BE49-F238E27FC236}">
                <a16:creationId xmlns:a16="http://schemas.microsoft.com/office/drawing/2014/main" id="{1E586C78-7E9B-4821-97F7-99E366D0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2" y="3976233"/>
            <a:ext cx="4614937" cy="24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keyboard with mouth">
            <a:extLst>
              <a:ext uri="{FF2B5EF4-FFF2-40B4-BE49-F238E27FC236}">
                <a16:creationId xmlns:a16="http://schemas.microsoft.com/office/drawing/2014/main" id="{3AE289D7-DEA5-45D2-AA06-9ABA68F3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09" y="3761014"/>
            <a:ext cx="4152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C92-A1F9-43FE-8DFF-AC71A2A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424E-FBB2-4BB9-AD1A-EB6A469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adaptive switch, alters the interaction scheme between the user and the device making a previously inaccessible method (the buttons are too small and inaccessible for persons with poor motor skills) accessible by using a movement pattern or skill that the person with a disability can more easily perform. *</a:t>
            </a:r>
            <a:r>
              <a:rPr lang="en-US" sz="1100" dirty="0"/>
              <a:t>www.c3schools.org/MHEC/WebCT/Adaptive_Switches.doc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</a:t>
            </a:r>
            <a:r>
              <a:rPr lang="en-US" dirty="0" smtClean="0"/>
              <a:t>iOS devices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391321"/>
            <a:ext cx="8946541" cy="4195481"/>
          </a:xfrm>
        </p:spPr>
        <p:txBody>
          <a:bodyPr/>
          <a:lstStyle/>
          <a:p>
            <a:r>
              <a:rPr lang="en-US" dirty="0"/>
              <a:t>Settings &gt; General &gt; Accessibility &gt; Switch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58" y="1853248"/>
            <a:ext cx="5360656" cy="45717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2304" y="1853248"/>
            <a:ext cx="3689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1.) Tap Switches</a:t>
            </a:r>
            <a:endParaRPr lang="en-US" dirty="0"/>
          </a:p>
          <a:p>
            <a:pPr fontAlgn="base"/>
            <a:r>
              <a:rPr lang="en-US" dirty="0" smtClean="0"/>
              <a:t>2.) “Full </a:t>
            </a:r>
            <a:r>
              <a:rPr lang="en-US" dirty="0"/>
              <a:t>Screen” should be set up by default </a:t>
            </a:r>
            <a:endParaRPr lang="en-US" dirty="0" smtClean="0"/>
          </a:p>
          <a:p>
            <a:pPr fontAlgn="base"/>
            <a:r>
              <a:rPr lang="en-US" dirty="0" smtClean="0"/>
              <a:t>3.) If </a:t>
            </a:r>
            <a:r>
              <a:rPr lang="en-US" dirty="0"/>
              <a:t>you don’t see </a:t>
            </a:r>
            <a:r>
              <a:rPr lang="en-US" dirty="0" smtClean="0"/>
              <a:t>this, tap </a:t>
            </a:r>
            <a:r>
              <a:rPr lang="en-US" dirty="0"/>
              <a:t>on “Add New Switch</a:t>
            </a:r>
            <a:r>
              <a:rPr lang="en-US" dirty="0" smtClean="0"/>
              <a:t>”.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Under “Source” select Screen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Select “Full Screen”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Under actions, select “Select”</a:t>
            </a:r>
          </a:p>
          <a:p>
            <a:pPr fontAlgn="base"/>
            <a:r>
              <a:rPr lang="en-US" dirty="0" smtClean="0"/>
              <a:t>4.) Select “Auto </a:t>
            </a:r>
            <a:r>
              <a:rPr lang="en-US" dirty="0"/>
              <a:t>scanning” as the scanning </a:t>
            </a:r>
            <a:r>
              <a:rPr lang="en-US" dirty="0" smtClean="0"/>
              <a:t>style</a:t>
            </a:r>
            <a:endParaRPr lang="en-US" dirty="0"/>
          </a:p>
          <a:p>
            <a:pPr fontAlgn="base"/>
            <a:r>
              <a:rPr lang="en-US" dirty="0" smtClean="0"/>
              <a:t>5.) Set 2s as Auto Scanning Time</a:t>
            </a:r>
          </a:p>
          <a:p>
            <a:pPr fontAlgn="base"/>
            <a:endParaRPr lang="en-US" dirty="0"/>
          </a:p>
          <a:p>
            <a:pPr fontAlgn="base"/>
            <a:r>
              <a:rPr lang="en-US" i="1" u="sng" dirty="0" smtClean="0"/>
              <a:t>To turn off switch:</a:t>
            </a:r>
            <a:r>
              <a:rPr lang="en-US" i="1" dirty="0" smtClean="0"/>
              <a:t> Click</a:t>
            </a:r>
            <a:r>
              <a:rPr lang="en-US" dirty="0" smtClean="0"/>
              <a:t> home button or power button 3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for Android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944"/>
            <a:ext cx="8946541" cy="4195481"/>
          </a:xfrm>
        </p:spPr>
        <p:txBody>
          <a:bodyPr/>
          <a:lstStyle/>
          <a:p>
            <a:r>
              <a:rPr lang="en-US" dirty="0" smtClean="0"/>
              <a:t>Settings </a:t>
            </a:r>
            <a:r>
              <a:rPr lang="en-US" dirty="0"/>
              <a:t>&gt; Accessibility &gt; Switch </a:t>
            </a:r>
            <a:r>
              <a:rPr lang="en-US" dirty="0" smtClean="0"/>
              <a:t>Access &gt; Settings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2304" y="1853248"/>
            <a:ext cx="36898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1.) Turn “Auto Scan” off</a:t>
            </a:r>
          </a:p>
          <a:p>
            <a:pPr fontAlgn="base"/>
            <a:r>
              <a:rPr lang="en-US" dirty="0" smtClean="0"/>
              <a:t>2.) Turn “Point Scan” on</a:t>
            </a:r>
            <a:endParaRPr lang="en-US" dirty="0"/>
          </a:p>
          <a:p>
            <a:pPr fontAlgn="base"/>
            <a:r>
              <a:rPr lang="en-US" dirty="0" smtClean="0"/>
              <a:t>3.) Click “Assign Switches for Scanning”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Tap “Select” and press the volume up key then “Save”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Tap “Next” and press the volume down key then “Save”</a:t>
            </a:r>
          </a:p>
          <a:p>
            <a:pPr fontAlgn="base"/>
            <a:r>
              <a:rPr lang="en-US" dirty="0" smtClean="0"/>
              <a:t>4.) Return back to the “Switch Access” Menu and toggle “Use Service” 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46" y="1947129"/>
            <a:ext cx="5236196" cy="45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tch for disabled computer user">
            <a:extLst>
              <a:ext uri="{FF2B5EF4-FFF2-40B4-BE49-F238E27FC236}">
                <a16:creationId xmlns:a16="http://schemas.microsoft.com/office/drawing/2014/main" id="{6E4C7CB8-5675-436B-A0F8-4D6F1C86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8" y="1304246"/>
            <a:ext cx="3671485" cy="26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witch for disabled computer user">
            <a:extLst>
              <a:ext uri="{FF2B5EF4-FFF2-40B4-BE49-F238E27FC236}">
                <a16:creationId xmlns:a16="http://schemas.microsoft.com/office/drawing/2014/main" id="{CD5A635A-B476-42BD-8BF7-40601108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6" y="2633323"/>
            <a:ext cx="3034392" cy="303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witch for disabled computer user">
            <a:extLst>
              <a:ext uri="{FF2B5EF4-FFF2-40B4-BE49-F238E27FC236}">
                <a16:creationId xmlns:a16="http://schemas.microsoft.com/office/drawing/2014/main" id="{8AE2D54C-6798-4D77-B105-59B406C9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45" y="1436120"/>
            <a:ext cx="3314869" cy="18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967</TotalTime>
  <Words>244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Experiencing a11y</vt:lpstr>
      <vt:lpstr>Types of adaptive  tools</vt:lpstr>
      <vt:lpstr>PowerPoint Presentation</vt:lpstr>
      <vt:lpstr>Switch</vt:lpstr>
      <vt:lpstr>Switch for iOS devices</vt:lpstr>
      <vt:lpstr>Switch for Android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adaptive  tools</dc:title>
  <dc:creator>Jenna B Charlton</dc:creator>
  <cp:lastModifiedBy>bryantchelseyl@gmail.com</cp:lastModifiedBy>
  <cp:revision>10</cp:revision>
  <dcterms:created xsi:type="dcterms:W3CDTF">2018-12-11T15:13:20Z</dcterms:created>
  <dcterms:modified xsi:type="dcterms:W3CDTF">2018-12-31T03:32:06Z</dcterms:modified>
</cp:coreProperties>
</file>