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75" r:id="rId4"/>
    <p:sldId id="258" r:id="rId5"/>
    <p:sldId id="257" r:id="rId6"/>
    <p:sldId id="292" r:id="rId7"/>
    <p:sldId id="293" r:id="rId8"/>
    <p:sldId id="294" r:id="rId9"/>
    <p:sldId id="295" r:id="rId10"/>
    <p:sldId id="283" r:id="rId11"/>
    <p:sldId id="284" r:id="rId12"/>
    <p:sldId id="291" r:id="rId13"/>
    <p:sldId id="278" r:id="rId14"/>
    <p:sldId id="259" r:id="rId15"/>
    <p:sldId id="260" r:id="rId16"/>
    <p:sldId id="261" r:id="rId17"/>
    <p:sldId id="270" r:id="rId18"/>
    <p:sldId id="285" r:id="rId19"/>
    <p:sldId id="271" r:id="rId20"/>
    <p:sldId id="274" r:id="rId21"/>
    <p:sldId id="279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80074" autoAdjust="0"/>
  </p:normalViewPr>
  <p:slideViewPr>
    <p:cSldViewPr snapToGrid="0">
      <p:cViewPr varScale="1">
        <p:scale>
          <a:sx n="58" d="100"/>
          <a:sy n="58" d="100"/>
        </p:scale>
        <p:origin x="1182" y="66"/>
      </p:cViewPr>
      <p:guideLst/>
    </p:cSldViewPr>
  </p:slideViewPr>
  <p:outlineViewPr>
    <p:cViewPr>
      <p:scale>
        <a:sx n="33" d="100"/>
        <a:sy n="33" d="100"/>
      </p:scale>
      <p:origin x="0" y="-144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A8953-EFF7-4B22-B2DF-01146A7B843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DDD90-5E90-422C-850F-90DA0A94CD4C}">
      <dgm:prSet phldrT="[Text]"/>
      <dgm:spPr/>
      <dgm:t>
        <a:bodyPr/>
        <a:lstStyle/>
        <a:p>
          <a:r>
            <a:rPr lang="en-US" dirty="0"/>
            <a:t>Principals</a:t>
          </a:r>
        </a:p>
      </dgm:t>
    </dgm:pt>
    <dgm:pt modelId="{71672D92-FCD8-41FD-B438-4AB9494414EF}" type="parTrans" cxnId="{EC921ADB-5667-4BCF-809D-9FBC2B0DE0D3}">
      <dgm:prSet/>
      <dgm:spPr/>
      <dgm:t>
        <a:bodyPr/>
        <a:lstStyle/>
        <a:p>
          <a:endParaRPr lang="en-US"/>
        </a:p>
      </dgm:t>
    </dgm:pt>
    <dgm:pt modelId="{6BB475A7-F686-4348-AA20-E1B40803AB8F}" type="sibTrans" cxnId="{EC921ADB-5667-4BCF-809D-9FBC2B0DE0D3}">
      <dgm:prSet/>
      <dgm:spPr/>
      <dgm:t>
        <a:bodyPr/>
        <a:lstStyle/>
        <a:p>
          <a:r>
            <a:rPr lang="en-US" dirty="0"/>
            <a:t>POUR</a:t>
          </a:r>
        </a:p>
      </dgm:t>
    </dgm:pt>
    <dgm:pt modelId="{72B77935-C20E-4A44-8195-11005C376230}">
      <dgm:prSet phldrT="[Text]"/>
      <dgm:spPr/>
      <dgm:t>
        <a:bodyPr/>
        <a:lstStyle/>
        <a:p>
          <a:r>
            <a:rPr lang="en-US" dirty="0"/>
            <a:t>Perceivable</a:t>
          </a:r>
        </a:p>
      </dgm:t>
    </dgm:pt>
    <dgm:pt modelId="{3850A73F-F730-4B23-8CF6-0E6C4A4002B8}" type="parTrans" cxnId="{53221075-DE1A-42BB-AA2B-9D0E59FA6019}">
      <dgm:prSet/>
      <dgm:spPr/>
      <dgm:t>
        <a:bodyPr/>
        <a:lstStyle/>
        <a:p>
          <a:endParaRPr lang="en-US"/>
        </a:p>
      </dgm:t>
    </dgm:pt>
    <dgm:pt modelId="{960F5ED4-DCB1-4F0F-8AAB-E696488EE480}" type="sibTrans" cxnId="{53221075-DE1A-42BB-AA2B-9D0E59FA6019}">
      <dgm:prSet/>
      <dgm:spPr>
        <a:solidFill>
          <a:srgbClr val="EAEFEF"/>
        </a:solidFill>
      </dgm:spPr>
      <dgm:t>
        <a:bodyPr/>
        <a:lstStyle/>
        <a:p>
          <a:r>
            <a:rPr lang="en-US" dirty="0"/>
            <a:t>1. Perceivable</a:t>
          </a:r>
        </a:p>
      </dgm:t>
    </dgm:pt>
    <dgm:pt modelId="{9AA1E9CB-9ABE-4C3E-8546-2AFED1600DEB}">
      <dgm:prSet phldrT="[Text]"/>
      <dgm:spPr/>
      <dgm:t>
        <a:bodyPr/>
        <a:lstStyle/>
        <a:p>
          <a:r>
            <a:rPr lang="en-US" dirty="0"/>
            <a:t>Operable</a:t>
          </a:r>
        </a:p>
      </dgm:t>
    </dgm:pt>
    <dgm:pt modelId="{B56EA1D5-8A9F-43A8-B876-3C9EFAAA8263}" type="parTrans" cxnId="{D3D5FE39-B381-4FF0-ADD5-600C37115897}">
      <dgm:prSet/>
      <dgm:spPr/>
      <dgm:t>
        <a:bodyPr/>
        <a:lstStyle/>
        <a:p>
          <a:endParaRPr lang="en-US"/>
        </a:p>
      </dgm:t>
    </dgm:pt>
    <dgm:pt modelId="{D423E7A9-EF87-4C98-A441-0EAECD540F9C}" type="sibTrans" cxnId="{D3D5FE39-B381-4FF0-ADD5-600C37115897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2. Operable</a:t>
          </a:r>
        </a:p>
      </dgm:t>
    </dgm:pt>
    <dgm:pt modelId="{2F29177F-327B-4124-B291-415741CAFA8F}">
      <dgm:prSet phldrT="[Text]"/>
      <dgm:spPr/>
      <dgm:t>
        <a:bodyPr/>
        <a:lstStyle/>
        <a:p>
          <a:r>
            <a:rPr lang="en-US" dirty="0"/>
            <a:t>Understandable</a:t>
          </a:r>
        </a:p>
      </dgm:t>
    </dgm:pt>
    <dgm:pt modelId="{C6912598-2259-42BB-865B-4971A0BF17B5}" type="parTrans" cxnId="{B316251C-7630-4233-B5C7-AC204DD4653D}">
      <dgm:prSet/>
      <dgm:spPr/>
      <dgm:t>
        <a:bodyPr/>
        <a:lstStyle/>
        <a:p>
          <a:endParaRPr lang="en-US"/>
        </a:p>
      </dgm:t>
    </dgm:pt>
    <dgm:pt modelId="{E5127949-745D-4008-8DB5-1C39346AC147}" type="sibTrans" cxnId="{B316251C-7630-4233-B5C7-AC204DD4653D}">
      <dgm:prSet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dirty="0"/>
            <a:t>3. Understandable</a:t>
          </a:r>
        </a:p>
      </dgm:t>
    </dgm:pt>
    <dgm:pt modelId="{58B8143F-4760-49C2-93A3-56C22652E38C}">
      <dgm:prSet phldrT="[Text]"/>
      <dgm:spPr/>
      <dgm:t>
        <a:bodyPr/>
        <a:lstStyle/>
        <a:p>
          <a:r>
            <a:rPr lang="en-US" dirty="0"/>
            <a:t>Robust</a:t>
          </a:r>
        </a:p>
      </dgm:t>
    </dgm:pt>
    <dgm:pt modelId="{5920E5C4-A9B9-4E2A-A2D1-DB273EC143C1}" type="parTrans" cxnId="{00B35E0F-388A-4744-8BD5-4792479663B6}">
      <dgm:prSet/>
      <dgm:spPr/>
      <dgm:t>
        <a:bodyPr/>
        <a:lstStyle/>
        <a:p>
          <a:endParaRPr lang="en-US"/>
        </a:p>
      </dgm:t>
    </dgm:pt>
    <dgm:pt modelId="{3A41FBC2-988E-4B2F-9D29-81D405FE277C}" type="sibTrans" cxnId="{00B35E0F-388A-4744-8BD5-4792479663B6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4. Robust</a:t>
          </a:r>
        </a:p>
      </dgm:t>
    </dgm:pt>
    <dgm:pt modelId="{71D2E39B-4BAE-4F4D-BF8D-C6005190449E}" type="pres">
      <dgm:prSet presAssocID="{332A8953-EFF7-4B22-B2DF-01146A7B84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8F4921-1276-4EC8-9CD9-EE9C764ADE91}" type="pres">
      <dgm:prSet presAssocID="{0DEDDD90-5E90-422C-850F-90DA0A94CD4C}" presName="hierRoot1" presStyleCnt="0">
        <dgm:presLayoutVars>
          <dgm:hierBranch val="init"/>
        </dgm:presLayoutVars>
      </dgm:prSet>
      <dgm:spPr/>
    </dgm:pt>
    <dgm:pt modelId="{074694D2-B4A0-4B4B-B263-95550562EB18}" type="pres">
      <dgm:prSet presAssocID="{0DEDDD90-5E90-422C-850F-90DA0A94CD4C}" presName="rootComposite1" presStyleCnt="0"/>
      <dgm:spPr/>
    </dgm:pt>
    <dgm:pt modelId="{4C7F5DE2-F884-49A9-800F-0856E0537DF8}" type="pres">
      <dgm:prSet presAssocID="{0DEDDD90-5E90-422C-850F-90DA0A94CD4C}" presName="rootText1" presStyleLbl="node0" presStyleIdx="0" presStyleCnt="1" custLinFactNeighborY="-8909">
        <dgm:presLayoutVars>
          <dgm:chMax/>
          <dgm:chPref val="3"/>
        </dgm:presLayoutVars>
      </dgm:prSet>
      <dgm:spPr/>
    </dgm:pt>
    <dgm:pt modelId="{77368DB3-EFCC-4C78-84CB-863245652826}" type="pres">
      <dgm:prSet presAssocID="{0DEDDD90-5E90-422C-850F-90DA0A94CD4C}" presName="titleText1" presStyleLbl="fgAcc0" presStyleIdx="0" presStyleCnt="1">
        <dgm:presLayoutVars>
          <dgm:chMax val="0"/>
          <dgm:chPref val="0"/>
        </dgm:presLayoutVars>
      </dgm:prSet>
      <dgm:spPr/>
    </dgm:pt>
    <dgm:pt modelId="{6CF8992B-579A-4C9D-9C9F-F9FC1AF973BC}" type="pres">
      <dgm:prSet presAssocID="{0DEDDD90-5E90-422C-850F-90DA0A94CD4C}" presName="rootConnector1" presStyleLbl="node1" presStyleIdx="0" presStyleCnt="4"/>
      <dgm:spPr/>
    </dgm:pt>
    <dgm:pt modelId="{99F8882B-9664-4971-8E42-DD1428E27970}" type="pres">
      <dgm:prSet presAssocID="{0DEDDD90-5E90-422C-850F-90DA0A94CD4C}" presName="hierChild2" presStyleCnt="0"/>
      <dgm:spPr/>
    </dgm:pt>
    <dgm:pt modelId="{1410F7E6-52CF-415B-B23E-218FBD5ECAA6}" type="pres">
      <dgm:prSet presAssocID="{3850A73F-F730-4B23-8CF6-0E6C4A4002B8}" presName="Name37" presStyleLbl="parChTrans1D2" presStyleIdx="0" presStyleCnt="4"/>
      <dgm:spPr/>
    </dgm:pt>
    <dgm:pt modelId="{FF4CE29B-68E5-46D3-A751-E82C8C05CB0E}" type="pres">
      <dgm:prSet presAssocID="{72B77935-C20E-4A44-8195-11005C376230}" presName="hierRoot2" presStyleCnt="0">
        <dgm:presLayoutVars>
          <dgm:hierBranch val="init"/>
        </dgm:presLayoutVars>
      </dgm:prSet>
      <dgm:spPr/>
    </dgm:pt>
    <dgm:pt modelId="{8FD90FCF-1C17-4F15-8D46-C795978E20AD}" type="pres">
      <dgm:prSet presAssocID="{72B77935-C20E-4A44-8195-11005C376230}" presName="rootComposite" presStyleCnt="0"/>
      <dgm:spPr/>
    </dgm:pt>
    <dgm:pt modelId="{EA8404E9-BB5F-4996-87D2-5280359765B7}" type="pres">
      <dgm:prSet presAssocID="{72B77935-C20E-4A44-8195-11005C376230}" presName="rootText" presStyleLbl="node1" presStyleIdx="0" presStyleCnt="4" custLinFactNeighborY="-8909">
        <dgm:presLayoutVars>
          <dgm:chMax/>
          <dgm:chPref val="3"/>
        </dgm:presLayoutVars>
      </dgm:prSet>
      <dgm:spPr/>
    </dgm:pt>
    <dgm:pt modelId="{734F0B5C-F05E-449B-96D2-69DB3CBB2320}" type="pres">
      <dgm:prSet presAssocID="{72B77935-C20E-4A44-8195-11005C376230}" presName="titleText2" presStyleLbl="fgAcc1" presStyleIdx="0" presStyleCnt="4" custLinFactNeighborX="285" custLinFactNeighborY="-24423">
        <dgm:presLayoutVars>
          <dgm:chMax val="0"/>
          <dgm:chPref val="0"/>
        </dgm:presLayoutVars>
      </dgm:prSet>
      <dgm:spPr/>
    </dgm:pt>
    <dgm:pt modelId="{1494EC73-65DB-45A9-816A-ED4A7C37200F}" type="pres">
      <dgm:prSet presAssocID="{72B77935-C20E-4A44-8195-11005C376230}" presName="rootConnector" presStyleLbl="node2" presStyleIdx="0" presStyleCnt="0"/>
      <dgm:spPr/>
    </dgm:pt>
    <dgm:pt modelId="{E20134AC-38BA-472D-9EF8-2E2C370CBFC8}" type="pres">
      <dgm:prSet presAssocID="{72B77935-C20E-4A44-8195-11005C376230}" presName="hierChild4" presStyleCnt="0"/>
      <dgm:spPr/>
    </dgm:pt>
    <dgm:pt modelId="{FFF2F482-5B81-4149-9E82-FDB7FBE6EF6B}" type="pres">
      <dgm:prSet presAssocID="{72B77935-C20E-4A44-8195-11005C376230}" presName="hierChild5" presStyleCnt="0"/>
      <dgm:spPr/>
    </dgm:pt>
    <dgm:pt modelId="{E4D4F30C-5E13-4703-89DE-FFAD5DB2FE00}" type="pres">
      <dgm:prSet presAssocID="{B56EA1D5-8A9F-43A8-B876-3C9EFAAA8263}" presName="Name37" presStyleLbl="parChTrans1D2" presStyleIdx="1" presStyleCnt="4"/>
      <dgm:spPr/>
    </dgm:pt>
    <dgm:pt modelId="{6EFE448A-6405-4A11-93EE-82944F2141B9}" type="pres">
      <dgm:prSet presAssocID="{9AA1E9CB-9ABE-4C3E-8546-2AFED1600DEB}" presName="hierRoot2" presStyleCnt="0">
        <dgm:presLayoutVars>
          <dgm:hierBranch val="init"/>
        </dgm:presLayoutVars>
      </dgm:prSet>
      <dgm:spPr/>
    </dgm:pt>
    <dgm:pt modelId="{14F1B745-BD3C-44ED-8222-AAD3FF6261E5}" type="pres">
      <dgm:prSet presAssocID="{9AA1E9CB-9ABE-4C3E-8546-2AFED1600DEB}" presName="rootComposite" presStyleCnt="0"/>
      <dgm:spPr/>
    </dgm:pt>
    <dgm:pt modelId="{B92045D0-444A-43B3-8BAB-0ED34770D4FB}" type="pres">
      <dgm:prSet presAssocID="{9AA1E9CB-9ABE-4C3E-8546-2AFED1600DEB}" presName="rootText" presStyleLbl="node1" presStyleIdx="1" presStyleCnt="4" custLinFactNeighborX="993" custLinFactNeighborY="-9912">
        <dgm:presLayoutVars>
          <dgm:chMax/>
          <dgm:chPref val="3"/>
        </dgm:presLayoutVars>
      </dgm:prSet>
      <dgm:spPr/>
    </dgm:pt>
    <dgm:pt modelId="{16C18F9D-75B5-4FB2-B455-AB632BFDD28A}" type="pres">
      <dgm:prSet presAssocID="{9AA1E9CB-9ABE-4C3E-8546-2AFED1600DEB}" presName="titleText2" presStyleLbl="fgAcc1" presStyleIdx="1" presStyleCnt="4" custLinFactNeighborX="-27" custLinFactNeighborY="-36000">
        <dgm:presLayoutVars>
          <dgm:chMax val="0"/>
          <dgm:chPref val="0"/>
        </dgm:presLayoutVars>
      </dgm:prSet>
      <dgm:spPr/>
    </dgm:pt>
    <dgm:pt modelId="{3CD6CFAD-0290-4799-83B6-FFDF13B3D0C7}" type="pres">
      <dgm:prSet presAssocID="{9AA1E9CB-9ABE-4C3E-8546-2AFED1600DEB}" presName="rootConnector" presStyleLbl="node2" presStyleIdx="0" presStyleCnt="0"/>
      <dgm:spPr/>
    </dgm:pt>
    <dgm:pt modelId="{3F793853-E718-45C8-8D76-18F19B9130B5}" type="pres">
      <dgm:prSet presAssocID="{9AA1E9CB-9ABE-4C3E-8546-2AFED1600DEB}" presName="hierChild4" presStyleCnt="0"/>
      <dgm:spPr/>
    </dgm:pt>
    <dgm:pt modelId="{A5DD7EFE-A0CC-48A9-A0A6-8D902E08E918}" type="pres">
      <dgm:prSet presAssocID="{9AA1E9CB-9ABE-4C3E-8546-2AFED1600DEB}" presName="hierChild5" presStyleCnt="0"/>
      <dgm:spPr/>
    </dgm:pt>
    <dgm:pt modelId="{299584C4-9CEB-4ADE-B1F4-9B5FDDC2773D}" type="pres">
      <dgm:prSet presAssocID="{C6912598-2259-42BB-865B-4971A0BF17B5}" presName="Name37" presStyleLbl="parChTrans1D2" presStyleIdx="2" presStyleCnt="4"/>
      <dgm:spPr/>
    </dgm:pt>
    <dgm:pt modelId="{459E5F7B-AE51-4204-8B5C-7B367A7C1A3D}" type="pres">
      <dgm:prSet presAssocID="{2F29177F-327B-4124-B291-415741CAFA8F}" presName="hierRoot2" presStyleCnt="0">
        <dgm:presLayoutVars>
          <dgm:hierBranch val="init"/>
        </dgm:presLayoutVars>
      </dgm:prSet>
      <dgm:spPr/>
    </dgm:pt>
    <dgm:pt modelId="{7ADCD5E7-55F5-4F1A-871D-0D6982D7CE8A}" type="pres">
      <dgm:prSet presAssocID="{2F29177F-327B-4124-B291-415741CAFA8F}" presName="rootComposite" presStyleCnt="0"/>
      <dgm:spPr/>
    </dgm:pt>
    <dgm:pt modelId="{79E6BF88-0CDE-464F-9236-5701FA0087FB}" type="pres">
      <dgm:prSet presAssocID="{2F29177F-327B-4124-B291-415741CAFA8F}" presName="rootText" presStyleLbl="node1" presStyleIdx="2" presStyleCnt="4" custLinFactNeighborY="-8909">
        <dgm:presLayoutVars>
          <dgm:chMax/>
          <dgm:chPref val="3"/>
        </dgm:presLayoutVars>
      </dgm:prSet>
      <dgm:spPr/>
    </dgm:pt>
    <dgm:pt modelId="{4ADB7452-F999-48F8-A0BA-007497836E7A}" type="pres">
      <dgm:prSet presAssocID="{2F29177F-327B-4124-B291-415741CAFA8F}" presName="titleText2" presStyleLbl="fgAcc1" presStyleIdx="2" presStyleCnt="4" custLinFactNeighborX="3496" custLinFactNeighborY="-25655">
        <dgm:presLayoutVars>
          <dgm:chMax val="0"/>
          <dgm:chPref val="0"/>
        </dgm:presLayoutVars>
      </dgm:prSet>
      <dgm:spPr/>
    </dgm:pt>
    <dgm:pt modelId="{CF757D3F-3EA8-43C1-9B26-7CCCA07B0F02}" type="pres">
      <dgm:prSet presAssocID="{2F29177F-327B-4124-B291-415741CAFA8F}" presName="rootConnector" presStyleLbl="node2" presStyleIdx="0" presStyleCnt="0"/>
      <dgm:spPr/>
    </dgm:pt>
    <dgm:pt modelId="{CD8256AF-30E6-4F2A-A7A4-C3A5682DFF56}" type="pres">
      <dgm:prSet presAssocID="{2F29177F-327B-4124-B291-415741CAFA8F}" presName="hierChild4" presStyleCnt="0"/>
      <dgm:spPr/>
    </dgm:pt>
    <dgm:pt modelId="{B17CC975-B467-4EA4-9ABF-5CAFADBDECB0}" type="pres">
      <dgm:prSet presAssocID="{2F29177F-327B-4124-B291-415741CAFA8F}" presName="hierChild5" presStyleCnt="0"/>
      <dgm:spPr/>
    </dgm:pt>
    <dgm:pt modelId="{14DB6702-8341-4864-BC55-2917E36C30C2}" type="pres">
      <dgm:prSet presAssocID="{5920E5C4-A9B9-4E2A-A2D1-DB273EC143C1}" presName="Name37" presStyleLbl="parChTrans1D2" presStyleIdx="3" presStyleCnt="4"/>
      <dgm:spPr/>
    </dgm:pt>
    <dgm:pt modelId="{E56EAAA5-FA8D-4EB5-AA21-570E33BF7F69}" type="pres">
      <dgm:prSet presAssocID="{58B8143F-4760-49C2-93A3-56C22652E38C}" presName="hierRoot2" presStyleCnt="0">
        <dgm:presLayoutVars>
          <dgm:hierBranch val="init"/>
        </dgm:presLayoutVars>
      </dgm:prSet>
      <dgm:spPr/>
    </dgm:pt>
    <dgm:pt modelId="{A8672150-A954-4C0E-A70C-8C3A62DDFBB5}" type="pres">
      <dgm:prSet presAssocID="{58B8143F-4760-49C2-93A3-56C22652E38C}" presName="rootComposite" presStyleCnt="0"/>
      <dgm:spPr/>
    </dgm:pt>
    <dgm:pt modelId="{D55E9379-AD7C-4D01-AE07-481521B3A0C6}" type="pres">
      <dgm:prSet presAssocID="{58B8143F-4760-49C2-93A3-56C22652E38C}" presName="rootText" presStyleLbl="node1" presStyleIdx="3" presStyleCnt="4" custLinFactNeighborY="-8909">
        <dgm:presLayoutVars>
          <dgm:chMax/>
          <dgm:chPref val="3"/>
        </dgm:presLayoutVars>
      </dgm:prSet>
      <dgm:spPr/>
    </dgm:pt>
    <dgm:pt modelId="{A1E1AB4D-732B-4A1F-A0EE-70CEBBB4E8C3}" type="pres">
      <dgm:prSet presAssocID="{58B8143F-4760-49C2-93A3-56C22652E38C}" presName="titleText2" presStyleLbl="fgAcc1" presStyleIdx="3" presStyleCnt="4" custScaleX="71761" custScaleY="154698" custLinFactNeighborX="8950" custLinFactNeighborY="-38830">
        <dgm:presLayoutVars>
          <dgm:chMax val="0"/>
          <dgm:chPref val="0"/>
        </dgm:presLayoutVars>
      </dgm:prSet>
      <dgm:spPr/>
    </dgm:pt>
    <dgm:pt modelId="{1CD07819-0304-4603-BF12-291F6D3036A2}" type="pres">
      <dgm:prSet presAssocID="{58B8143F-4760-49C2-93A3-56C22652E38C}" presName="rootConnector" presStyleLbl="node2" presStyleIdx="0" presStyleCnt="0"/>
      <dgm:spPr/>
    </dgm:pt>
    <dgm:pt modelId="{18C2A5DE-E8B5-43A3-B95D-671D95B713E8}" type="pres">
      <dgm:prSet presAssocID="{58B8143F-4760-49C2-93A3-56C22652E38C}" presName="hierChild4" presStyleCnt="0"/>
      <dgm:spPr/>
    </dgm:pt>
    <dgm:pt modelId="{2DA8F749-BD56-443D-9E93-A37CFC8577DF}" type="pres">
      <dgm:prSet presAssocID="{58B8143F-4760-49C2-93A3-56C22652E38C}" presName="hierChild5" presStyleCnt="0"/>
      <dgm:spPr/>
    </dgm:pt>
    <dgm:pt modelId="{ECCF396B-2F97-4267-BAC3-DE886C4D967D}" type="pres">
      <dgm:prSet presAssocID="{0DEDDD90-5E90-422C-850F-90DA0A94CD4C}" presName="hierChild3" presStyleCnt="0"/>
      <dgm:spPr/>
    </dgm:pt>
  </dgm:ptLst>
  <dgm:cxnLst>
    <dgm:cxn modelId="{00B35E0F-388A-4744-8BD5-4792479663B6}" srcId="{0DEDDD90-5E90-422C-850F-90DA0A94CD4C}" destId="{58B8143F-4760-49C2-93A3-56C22652E38C}" srcOrd="3" destOrd="0" parTransId="{5920E5C4-A9B9-4E2A-A2D1-DB273EC143C1}" sibTransId="{3A41FBC2-988E-4B2F-9D29-81D405FE277C}"/>
    <dgm:cxn modelId="{2EFFA20F-B56F-486B-AF5F-42F92FA42FB7}" type="presOf" srcId="{C6912598-2259-42BB-865B-4971A0BF17B5}" destId="{299584C4-9CEB-4ADE-B1F4-9B5FDDC2773D}" srcOrd="0" destOrd="0" presId="urn:microsoft.com/office/officeart/2008/layout/NameandTitleOrganizationalChart"/>
    <dgm:cxn modelId="{02278E10-7AB9-4193-B9BD-BBAE8719E61F}" type="presOf" srcId="{58B8143F-4760-49C2-93A3-56C22652E38C}" destId="{1CD07819-0304-4603-BF12-291F6D3036A2}" srcOrd="1" destOrd="0" presId="urn:microsoft.com/office/officeart/2008/layout/NameandTitleOrganizationalChart"/>
    <dgm:cxn modelId="{B316251C-7630-4233-B5C7-AC204DD4653D}" srcId="{0DEDDD90-5E90-422C-850F-90DA0A94CD4C}" destId="{2F29177F-327B-4124-B291-415741CAFA8F}" srcOrd="2" destOrd="0" parTransId="{C6912598-2259-42BB-865B-4971A0BF17B5}" sibTransId="{E5127949-745D-4008-8DB5-1C39346AC147}"/>
    <dgm:cxn modelId="{782BD227-2160-4366-8D81-F030138BB5A2}" type="presOf" srcId="{9AA1E9CB-9ABE-4C3E-8546-2AFED1600DEB}" destId="{3CD6CFAD-0290-4799-83B6-FFDF13B3D0C7}" srcOrd="1" destOrd="0" presId="urn:microsoft.com/office/officeart/2008/layout/NameandTitleOrganizationalChart"/>
    <dgm:cxn modelId="{EA7FE828-8759-4BFF-B583-BC3FB990E9A2}" type="presOf" srcId="{0DEDDD90-5E90-422C-850F-90DA0A94CD4C}" destId="{6CF8992B-579A-4C9D-9C9F-F9FC1AF973BC}" srcOrd="1" destOrd="0" presId="urn:microsoft.com/office/officeart/2008/layout/NameandTitleOrganizationalChart"/>
    <dgm:cxn modelId="{D3D5FE39-B381-4FF0-ADD5-600C37115897}" srcId="{0DEDDD90-5E90-422C-850F-90DA0A94CD4C}" destId="{9AA1E9CB-9ABE-4C3E-8546-2AFED1600DEB}" srcOrd="1" destOrd="0" parTransId="{B56EA1D5-8A9F-43A8-B876-3C9EFAAA8263}" sibTransId="{D423E7A9-EF87-4C98-A441-0EAECD540F9C}"/>
    <dgm:cxn modelId="{7501853F-47BA-4883-81BA-38E10B275C31}" type="presOf" srcId="{D423E7A9-EF87-4C98-A441-0EAECD540F9C}" destId="{16C18F9D-75B5-4FB2-B455-AB632BFDD28A}" srcOrd="0" destOrd="0" presId="urn:microsoft.com/office/officeart/2008/layout/NameandTitleOrganizationalChart"/>
    <dgm:cxn modelId="{FCE14262-80B0-4C7E-8104-8C85DA89C51D}" type="presOf" srcId="{0DEDDD90-5E90-422C-850F-90DA0A94CD4C}" destId="{4C7F5DE2-F884-49A9-800F-0856E0537DF8}" srcOrd="0" destOrd="0" presId="urn:microsoft.com/office/officeart/2008/layout/NameandTitleOrganizationalChart"/>
    <dgm:cxn modelId="{2481C963-05B1-4CBC-B3BC-ED7AC6F895D6}" type="presOf" srcId="{72B77935-C20E-4A44-8195-11005C376230}" destId="{1494EC73-65DB-45A9-816A-ED4A7C37200F}" srcOrd="1" destOrd="0" presId="urn:microsoft.com/office/officeart/2008/layout/NameandTitleOrganizationalChart"/>
    <dgm:cxn modelId="{CEAE2A6E-0169-4915-A4E5-80EB3D41DDD4}" type="presOf" srcId="{3850A73F-F730-4B23-8CF6-0E6C4A4002B8}" destId="{1410F7E6-52CF-415B-B23E-218FBD5ECAA6}" srcOrd="0" destOrd="0" presId="urn:microsoft.com/office/officeart/2008/layout/NameandTitleOrganizationalChart"/>
    <dgm:cxn modelId="{9FEAD550-1504-43F9-ABA7-C0C860FB1459}" type="presOf" srcId="{B56EA1D5-8A9F-43A8-B876-3C9EFAAA8263}" destId="{E4D4F30C-5E13-4703-89DE-FFAD5DB2FE00}" srcOrd="0" destOrd="0" presId="urn:microsoft.com/office/officeart/2008/layout/NameandTitleOrganizationalChart"/>
    <dgm:cxn modelId="{53221075-DE1A-42BB-AA2B-9D0E59FA6019}" srcId="{0DEDDD90-5E90-422C-850F-90DA0A94CD4C}" destId="{72B77935-C20E-4A44-8195-11005C376230}" srcOrd="0" destOrd="0" parTransId="{3850A73F-F730-4B23-8CF6-0E6C4A4002B8}" sibTransId="{960F5ED4-DCB1-4F0F-8AAB-E696488EE480}"/>
    <dgm:cxn modelId="{7B4EE68A-4EA9-4105-AB27-B58D3DCF358A}" type="presOf" srcId="{58B8143F-4760-49C2-93A3-56C22652E38C}" destId="{D55E9379-AD7C-4D01-AE07-481521B3A0C6}" srcOrd="0" destOrd="0" presId="urn:microsoft.com/office/officeart/2008/layout/NameandTitleOrganizationalChart"/>
    <dgm:cxn modelId="{3C5C9290-BBF1-4E04-A0DC-7275B448E4FA}" type="presOf" srcId="{2F29177F-327B-4124-B291-415741CAFA8F}" destId="{CF757D3F-3EA8-43C1-9B26-7CCCA07B0F02}" srcOrd="1" destOrd="0" presId="urn:microsoft.com/office/officeart/2008/layout/NameandTitleOrganizationalChart"/>
    <dgm:cxn modelId="{800336AF-BC6F-466F-A328-59EF435E43EC}" type="presOf" srcId="{3A41FBC2-988E-4B2F-9D29-81D405FE277C}" destId="{A1E1AB4D-732B-4A1F-A0EE-70CEBBB4E8C3}" srcOrd="0" destOrd="0" presId="urn:microsoft.com/office/officeart/2008/layout/NameandTitleOrganizationalChart"/>
    <dgm:cxn modelId="{1B804EB9-46D8-43CD-B165-DE5C0F21D4C8}" type="presOf" srcId="{9AA1E9CB-9ABE-4C3E-8546-2AFED1600DEB}" destId="{B92045D0-444A-43B3-8BAB-0ED34770D4FB}" srcOrd="0" destOrd="0" presId="urn:microsoft.com/office/officeart/2008/layout/NameandTitleOrganizationalChart"/>
    <dgm:cxn modelId="{8C02FABD-CCBC-450F-ACF3-73699711D8E4}" type="presOf" srcId="{E5127949-745D-4008-8DB5-1C39346AC147}" destId="{4ADB7452-F999-48F8-A0BA-007497836E7A}" srcOrd="0" destOrd="0" presId="urn:microsoft.com/office/officeart/2008/layout/NameandTitleOrganizationalChart"/>
    <dgm:cxn modelId="{1120D4CF-36B4-4AF5-9CF2-E771BF3117B9}" type="presOf" srcId="{332A8953-EFF7-4B22-B2DF-01146A7B843D}" destId="{71D2E39B-4BAE-4F4D-BF8D-C6005190449E}" srcOrd="0" destOrd="0" presId="urn:microsoft.com/office/officeart/2008/layout/NameandTitleOrganizationalChart"/>
    <dgm:cxn modelId="{9FB54DD8-2FEE-4DA9-B555-E4A651CE7606}" type="presOf" srcId="{5920E5C4-A9B9-4E2A-A2D1-DB273EC143C1}" destId="{14DB6702-8341-4864-BC55-2917E36C30C2}" srcOrd="0" destOrd="0" presId="urn:microsoft.com/office/officeart/2008/layout/NameandTitleOrganizationalChart"/>
    <dgm:cxn modelId="{EC921ADB-5667-4BCF-809D-9FBC2B0DE0D3}" srcId="{332A8953-EFF7-4B22-B2DF-01146A7B843D}" destId="{0DEDDD90-5E90-422C-850F-90DA0A94CD4C}" srcOrd="0" destOrd="0" parTransId="{71672D92-FCD8-41FD-B438-4AB9494414EF}" sibTransId="{6BB475A7-F686-4348-AA20-E1B40803AB8F}"/>
    <dgm:cxn modelId="{F55C10E2-69D1-4D61-B339-3CFBAB49F892}" type="presOf" srcId="{960F5ED4-DCB1-4F0F-8AAB-E696488EE480}" destId="{734F0B5C-F05E-449B-96D2-69DB3CBB2320}" srcOrd="0" destOrd="0" presId="urn:microsoft.com/office/officeart/2008/layout/NameandTitleOrganizationalChart"/>
    <dgm:cxn modelId="{56AC3FE8-7E81-4A9F-9D65-676442A9FDD9}" type="presOf" srcId="{2F29177F-327B-4124-B291-415741CAFA8F}" destId="{79E6BF88-0CDE-464F-9236-5701FA0087FB}" srcOrd="0" destOrd="0" presId="urn:microsoft.com/office/officeart/2008/layout/NameandTitleOrganizationalChart"/>
    <dgm:cxn modelId="{B0526CF3-6971-4D3C-875A-5CDED1AABBFF}" type="presOf" srcId="{6BB475A7-F686-4348-AA20-E1B40803AB8F}" destId="{77368DB3-EFCC-4C78-84CB-863245652826}" srcOrd="0" destOrd="0" presId="urn:microsoft.com/office/officeart/2008/layout/NameandTitleOrganizationalChart"/>
    <dgm:cxn modelId="{BB2568FD-80D0-4670-8DFE-59BBE0F4D00D}" type="presOf" srcId="{72B77935-C20E-4A44-8195-11005C376230}" destId="{EA8404E9-BB5F-4996-87D2-5280359765B7}" srcOrd="0" destOrd="0" presId="urn:microsoft.com/office/officeart/2008/layout/NameandTitleOrganizationalChart"/>
    <dgm:cxn modelId="{6D866FBA-3108-452F-B794-7D078D492AC0}" type="presParOf" srcId="{71D2E39B-4BAE-4F4D-BF8D-C6005190449E}" destId="{868F4921-1276-4EC8-9CD9-EE9C764ADE91}" srcOrd="0" destOrd="0" presId="urn:microsoft.com/office/officeart/2008/layout/NameandTitleOrganizationalChart"/>
    <dgm:cxn modelId="{D39D1306-67FB-42A7-B4F3-FA73AA290510}" type="presParOf" srcId="{868F4921-1276-4EC8-9CD9-EE9C764ADE91}" destId="{074694D2-B4A0-4B4B-B263-95550562EB18}" srcOrd="0" destOrd="0" presId="urn:microsoft.com/office/officeart/2008/layout/NameandTitleOrganizationalChart"/>
    <dgm:cxn modelId="{90F3BDC3-0779-40DE-B2FB-33A63E841765}" type="presParOf" srcId="{074694D2-B4A0-4B4B-B263-95550562EB18}" destId="{4C7F5DE2-F884-49A9-800F-0856E0537DF8}" srcOrd="0" destOrd="0" presId="urn:microsoft.com/office/officeart/2008/layout/NameandTitleOrganizationalChart"/>
    <dgm:cxn modelId="{9D50D709-2C84-4AB0-AE20-6EACB6299BD9}" type="presParOf" srcId="{074694D2-B4A0-4B4B-B263-95550562EB18}" destId="{77368DB3-EFCC-4C78-84CB-863245652826}" srcOrd="1" destOrd="0" presId="urn:microsoft.com/office/officeart/2008/layout/NameandTitleOrganizationalChart"/>
    <dgm:cxn modelId="{C5834459-B1F8-462C-B11A-4BBF3A15FA16}" type="presParOf" srcId="{074694D2-B4A0-4B4B-B263-95550562EB18}" destId="{6CF8992B-579A-4C9D-9C9F-F9FC1AF973BC}" srcOrd="2" destOrd="0" presId="urn:microsoft.com/office/officeart/2008/layout/NameandTitleOrganizationalChart"/>
    <dgm:cxn modelId="{477172F1-1C8F-43B7-8A17-583D4C3BBAAE}" type="presParOf" srcId="{868F4921-1276-4EC8-9CD9-EE9C764ADE91}" destId="{99F8882B-9664-4971-8E42-DD1428E27970}" srcOrd="1" destOrd="0" presId="urn:microsoft.com/office/officeart/2008/layout/NameandTitleOrganizationalChart"/>
    <dgm:cxn modelId="{DAA34A79-27E1-46B8-AB3D-1FDB1AA6ABB2}" type="presParOf" srcId="{99F8882B-9664-4971-8E42-DD1428E27970}" destId="{1410F7E6-52CF-415B-B23E-218FBD5ECAA6}" srcOrd="0" destOrd="0" presId="urn:microsoft.com/office/officeart/2008/layout/NameandTitleOrganizationalChart"/>
    <dgm:cxn modelId="{EFDDA0F9-F65E-4197-BC4B-5730D98B3A49}" type="presParOf" srcId="{99F8882B-9664-4971-8E42-DD1428E27970}" destId="{FF4CE29B-68E5-46D3-A751-E82C8C05CB0E}" srcOrd="1" destOrd="0" presId="urn:microsoft.com/office/officeart/2008/layout/NameandTitleOrganizationalChart"/>
    <dgm:cxn modelId="{27710022-61E7-4628-9B2A-AF30274AC16E}" type="presParOf" srcId="{FF4CE29B-68E5-46D3-A751-E82C8C05CB0E}" destId="{8FD90FCF-1C17-4F15-8D46-C795978E20AD}" srcOrd="0" destOrd="0" presId="urn:microsoft.com/office/officeart/2008/layout/NameandTitleOrganizationalChart"/>
    <dgm:cxn modelId="{5C6C5580-16AF-44FE-A03D-3AAE9B0364F2}" type="presParOf" srcId="{8FD90FCF-1C17-4F15-8D46-C795978E20AD}" destId="{EA8404E9-BB5F-4996-87D2-5280359765B7}" srcOrd="0" destOrd="0" presId="urn:microsoft.com/office/officeart/2008/layout/NameandTitleOrganizationalChart"/>
    <dgm:cxn modelId="{8719D054-11C8-4695-B6CD-4A98B358EA20}" type="presParOf" srcId="{8FD90FCF-1C17-4F15-8D46-C795978E20AD}" destId="{734F0B5C-F05E-449B-96D2-69DB3CBB2320}" srcOrd="1" destOrd="0" presId="urn:microsoft.com/office/officeart/2008/layout/NameandTitleOrganizationalChart"/>
    <dgm:cxn modelId="{EEF872D9-CFA0-4BE5-9C63-C846D88774F8}" type="presParOf" srcId="{8FD90FCF-1C17-4F15-8D46-C795978E20AD}" destId="{1494EC73-65DB-45A9-816A-ED4A7C37200F}" srcOrd="2" destOrd="0" presId="urn:microsoft.com/office/officeart/2008/layout/NameandTitleOrganizationalChart"/>
    <dgm:cxn modelId="{79877487-F2DD-4651-BB91-ED5B582B699F}" type="presParOf" srcId="{FF4CE29B-68E5-46D3-A751-E82C8C05CB0E}" destId="{E20134AC-38BA-472D-9EF8-2E2C370CBFC8}" srcOrd="1" destOrd="0" presId="urn:microsoft.com/office/officeart/2008/layout/NameandTitleOrganizationalChart"/>
    <dgm:cxn modelId="{67E2443C-4ACF-4EF5-BE99-6DD891FC8977}" type="presParOf" srcId="{FF4CE29B-68E5-46D3-A751-E82C8C05CB0E}" destId="{FFF2F482-5B81-4149-9E82-FDB7FBE6EF6B}" srcOrd="2" destOrd="0" presId="urn:microsoft.com/office/officeart/2008/layout/NameandTitleOrganizationalChart"/>
    <dgm:cxn modelId="{5DC14522-1931-4230-913A-2E5609B260BB}" type="presParOf" srcId="{99F8882B-9664-4971-8E42-DD1428E27970}" destId="{E4D4F30C-5E13-4703-89DE-FFAD5DB2FE00}" srcOrd="2" destOrd="0" presId="urn:microsoft.com/office/officeart/2008/layout/NameandTitleOrganizationalChart"/>
    <dgm:cxn modelId="{8101DE25-B3C5-4960-BB88-26A2989FC2F5}" type="presParOf" srcId="{99F8882B-9664-4971-8E42-DD1428E27970}" destId="{6EFE448A-6405-4A11-93EE-82944F2141B9}" srcOrd="3" destOrd="0" presId="urn:microsoft.com/office/officeart/2008/layout/NameandTitleOrganizationalChart"/>
    <dgm:cxn modelId="{713B297A-694C-4B33-B48C-71EF427CB5B7}" type="presParOf" srcId="{6EFE448A-6405-4A11-93EE-82944F2141B9}" destId="{14F1B745-BD3C-44ED-8222-AAD3FF6261E5}" srcOrd="0" destOrd="0" presId="urn:microsoft.com/office/officeart/2008/layout/NameandTitleOrganizationalChart"/>
    <dgm:cxn modelId="{4956765C-8582-4C8B-BDD1-33C84B90EE8E}" type="presParOf" srcId="{14F1B745-BD3C-44ED-8222-AAD3FF6261E5}" destId="{B92045D0-444A-43B3-8BAB-0ED34770D4FB}" srcOrd="0" destOrd="0" presId="urn:microsoft.com/office/officeart/2008/layout/NameandTitleOrganizationalChart"/>
    <dgm:cxn modelId="{1698494C-0021-44EE-82DA-EF359F1D33EA}" type="presParOf" srcId="{14F1B745-BD3C-44ED-8222-AAD3FF6261E5}" destId="{16C18F9D-75B5-4FB2-B455-AB632BFDD28A}" srcOrd="1" destOrd="0" presId="urn:microsoft.com/office/officeart/2008/layout/NameandTitleOrganizationalChart"/>
    <dgm:cxn modelId="{767D4C2C-EB17-4016-AC71-ED71DB523075}" type="presParOf" srcId="{14F1B745-BD3C-44ED-8222-AAD3FF6261E5}" destId="{3CD6CFAD-0290-4799-83B6-FFDF13B3D0C7}" srcOrd="2" destOrd="0" presId="urn:microsoft.com/office/officeart/2008/layout/NameandTitleOrganizationalChart"/>
    <dgm:cxn modelId="{F491022B-642F-4195-B6DB-A5357815F304}" type="presParOf" srcId="{6EFE448A-6405-4A11-93EE-82944F2141B9}" destId="{3F793853-E718-45C8-8D76-18F19B9130B5}" srcOrd="1" destOrd="0" presId="urn:microsoft.com/office/officeart/2008/layout/NameandTitleOrganizationalChart"/>
    <dgm:cxn modelId="{16C24BEB-F151-4F4B-8EDA-D493DF8429C1}" type="presParOf" srcId="{6EFE448A-6405-4A11-93EE-82944F2141B9}" destId="{A5DD7EFE-A0CC-48A9-A0A6-8D902E08E918}" srcOrd="2" destOrd="0" presId="urn:microsoft.com/office/officeart/2008/layout/NameandTitleOrganizationalChart"/>
    <dgm:cxn modelId="{CCD12518-6204-42EF-8BDC-76800DDE4D49}" type="presParOf" srcId="{99F8882B-9664-4971-8E42-DD1428E27970}" destId="{299584C4-9CEB-4ADE-B1F4-9B5FDDC2773D}" srcOrd="4" destOrd="0" presId="urn:microsoft.com/office/officeart/2008/layout/NameandTitleOrganizationalChart"/>
    <dgm:cxn modelId="{9C13DD53-0CA9-4308-9744-CBF7776F5DB7}" type="presParOf" srcId="{99F8882B-9664-4971-8E42-DD1428E27970}" destId="{459E5F7B-AE51-4204-8B5C-7B367A7C1A3D}" srcOrd="5" destOrd="0" presId="urn:microsoft.com/office/officeart/2008/layout/NameandTitleOrganizationalChart"/>
    <dgm:cxn modelId="{4120F97E-AA6F-4F8B-9032-433C7EB7C4F5}" type="presParOf" srcId="{459E5F7B-AE51-4204-8B5C-7B367A7C1A3D}" destId="{7ADCD5E7-55F5-4F1A-871D-0D6982D7CE8A}" srcOrd="0" destOrd="0" presId="urn:microsoft.com/office/officeart/2008/layout/NameandTitleOrganizationalChart"/>
    <dgm:cxn modelId="{BFC07FE1-2A23-4445-BF0A-D9779371468D}" type="presParOf" srcId="{7ADCD5E7-55F5-4F1A-871D-0D6982D7CE8A}" destId="{79E6BF88-0CDE-464F-9236-5701FA0087FB}" srcOrd="0" destOrd="0" presId="urn:microsoft.com/office/officeart/2008/layout/NameandTitleOrganizationalChart"/>
    <dgm:cxn modelId="{B5BDE056-AFB9-486C-80C1-D8D457ADC67C}" type="presParOf" srcId="{7ADCD5E7-55F5-4F1A-871D-0D6982D7CE8A}" destId="{4ADB7452-F999-48F8-A0BA-007497836E7A}" srcOrd="1" destOrd="0" presId="urn:microsoft.com/office/officeart/2008/layout/NameandTitleOrganizationalChart"/>
    <dgm:cxn modelId="{028F5B61-0253-4E86-BABE-29444E96AB44}" type="presParOf" srcId="{7ADCD5E7-55F5-4F1A-871D-0D6982D7CE8A}" destId="{CF757D3F-3EA8-43C1-9B26-7CCCA07B0F02}" srcOrd="2" destOrd="0" presId="urn:microsoft.com/office/officeart/2008/layout/NameandTitleOrganizationalChart"/>
    <dgm:cxn modelId="{16347CAB-15FB-4F41-A43A-048F09039F8D}" type="presParOf" srcId="{459E5F7B-AE51-4204-8B5C-7B367A7C1A3D}" destId="{CD8256AF-30E6-4F2A-A7A4-C3A5682DFF56}" srcOrd="1" destOrd="0" presId="urn:microsoft.com/office/officeart/2008/layout/NameandTitleOrganizationalChart"/>
    <dgm:cxn modelId="{67909AAA-F1E9-4E7C-BCCE-9C4A144D8FA8}" type="presParOf" srcId="{459E5F7B-AE51-4204-8B5C-7B367A7C1A3D}" destId="{B17CC975-B467-4EA4-9ABF-5CAFADBDECB0}" srcOrd="2" destOrd="0" presId="urn:microsoft.com/office/officeart/2008/layout/NameandTitleOrganizationalChart"/>
    <dgm:cxn modelId="{5F6AB6DE-FAD6-42AF-A208-CE7F5158BAD4}" type="presParOf" srcId="{99F8882B-9664-4971-8E42-DD1428E27970}" destId="{14DB6702-8341-4864-BC55-2917E36C30C2}" srcOrd="6" destOrd="0" presId="urn:microsoft.com/office/officeart/2008/layout/NameandTitleOrganizationalChart"/>
    <dgm:cxn modelId="{B424FBEE-59DE-458A-BB10-A5134C640CA3}" type="presParOf" srcId="{99F8882B-9664-4971-8E42-DD1428E27970}" destId="{E56EAAA5-FA8D-4EB5-AA21-570E33BF7F69}" srcOrd="7" destOrd="0" presId="urn:microsoft.com/office/officeart/2008/layout/NameandTitleOrganizationalChart"/>
    <dgm:cxn modelId="{4C5AA570-E662-422B-A7D5-6CA75598D64E}" type="presParOf" srcId="{E56EAAA5-FA8D-4EB5-AA21-570E33BF7F69}" destId="{A8672150-A954-4C0E-A70C-8C3A62DDFBB5}" srcOrd="0" destOrd="0" presId="urn:microsoft.com/office/officeart/2008/layout/NameandTitleOrganizationalChart"/>
    <dgm:cxn modelId="{29417E2A-76F4-4FD4-BAC8-8D505C6C90BA}" type="presParOf" srcId="{A8672150-A954-4C0E-A70C-8C3A62DDFBB5}" destId="{D55E9379-AD7C-4D01-AE07-481521B3A0C6}" srcOrd="0" destOrd="0" presId="urn:microsoft.com/office/officeart/2008/layout/NameandTitleOrganizationalChart"/>
    <dgm:cxn modelId="{1E10B14B-B12C-486F-88BF-727BE6BB1841}" type="presParOf" srcId="{A8672150-A954-4C0E-A70C-8C3A62DDFBB5}" destId="{A1E1AB4D-732B-4A1F-A0EE-70CEBBB4E8C3}" srcOrd="1" destOrd="0" presId="urn:microsoft.com/office/officeart/2008/layout/NameandTitleOrganizationalChart"/>
    <dgm:cxn modelId="{382CC20E-5A94-4DBD-AF93-7886A3759057}" type="presParOf" srcId="{A8672150-A954-4C0E-A70C-8C3A62DDFBB5}" destId="{1CD07819-0304-4603-BF12-291F6D3036A2}" srcOrd="2" destOrd="0" presId="urn:microsoft.com/office/officeart/2008/layout/NameandTitleOrganizationalChart"/>
    <dgm:cxn modelId="{B2FF3CEF-0032-47DF-9F02-9C30916D8BB7}" type="presParOf" srcId="{E56EAAA5-FA8D-4EB5-AA21-570E33BF7F69}" destId="{18C2A5DE-E8B5-43A3-B95D-671D95B713E8}" srcOrd="1" destOrd="0" presId="urn:microsoft.com/office/officeart/2008/layout/NameandTitleOrganizationalChart"/>
    <dgm:cxn modelId="{A5FD765D-26A4-49E2-9F19-134CBC99CFF1}" type="presParOf" srcId="{E56EAAA5-FA8D-4EB5-AA21-570E33BF7F69}" destId="{2DA8F749-BD56-443D-9E93-A37CFC8577DF}" srcOrd="2" destOrd="0" presId="urn:microsoft.com/office/officeart/2008/layout/NameandTitleOrganizationalChart"/>
    <dgm:cxn modelId="{BCC683B6-51E3-4693-ABBA-802DB4D788A4}" type="presParOf" srcId="{868F4921-1276-4EC8-9CD9-EE9C764ADE91}" destId="{ECCF396B-2F97-4267-BAC3-DE886C4D967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A8953-EFF7-4B22-B2DF-01146A7B843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DDD90-5E90-422C-850F-90DA0A94CD4C}">
      <dgm:prSet phldrT="[Text]"/>
      <dgm:spPr/>
      <dgm:t>
        <a:bodyPr/>
        <a:lstStyle/>
        <a:p>
          <a:r>
            <a:rPr lang="en-US" dirty="0"/>
            <a:t>Principals</a:t>
          </a:r>
        </a:p>
      </dgm:t>
    </dgm:pt>
    <dgm:pt modelId="{71672D92-FCD8-41FD-B438-4AB9494414EF}" type="parTrans" cxnId="{EC921ADB-5667-4BCF-809D-9FBC2B0DE0D3}">
      <dgm:prSet/>
      <dgm:spPr/>
      <dgm:t>
        <a:bodyPr/>
        <a:lstStyle/>
        <a:p>
          <a:endParaRPr lang="en-US"/>
        </a:p>
      </dgm:t>
    </dgm:pt>
    <dgm:pt modelId="{6BB475A7-F686-4348-AA20-E1B40803AB8F}" type="sibTrans" cxnId="{EC921ADB-5667-4BCF-809D-9FBC2B0DE0D3}">
      <dgm:prSet/>
      <dgm:spPr/>
      <dgm:t>
        <a:bodyPr/>
        <a:lstStyle/>
        <a:p>
          <a:r>
            <a:rPr lang="en-US" dirty="0"/>
            <a:t>POUR</a:t>
          </a:r>
        </a:p>
      </dgm:t>
    </dgm:pt>
    <dgm:pt modelId="{72B77935-C20E-4A44-8195-11005C376230}">
      <dgm:prSet phldrT="[Text]"/>
      <dgm:spPr/>
      <dgm:t>
        <a:bodyPr/>
        <a:lstStyle/>
        <a:p>
          <a:r>
            <a:rPr lang="en-US" dirty="0"/>
            <a:t>Perceivable</a:t>
          </a:r>
        </a:p>
      </dgm:t>
    </dgm:pt>
    <dgm:pt modelId="{3850A73F-F730-4B23-8CF6-0E6C4A4002B8}" type="parTrans" cxnId="{53221075-DE1A-42BB-AA2B-9D0E59FA6019}">
      <dgm:prSet/>
      <dgm:spPr/>
      <dgm:t>
        <a:bodyPr/>
        <a:lstStyle/>
        <a:p>
          <a:endParaRPr lang="en-US"/>
        </a:p>
      </dgm:t>
    </dgm:pt>
    <dgm:pt modelId="{960F5ED4-DCB1-4F0F-8AAB-E696488EE480}" type="sibTrans" cxnId="{53221075-DE1A-42BB-AA2B-9D0E59FA6019}">
      <dgm:prSet/>
      <dgm:spPr>
        <a:solidFill>
          <a:srgbClr val="EAEFEF"/>
        </a:solidFill>
      </dgm:spPr>
      <dgm:t>
        <a:bodyPr/>
        <a:lstStyle/>
        <a:p>
          <a:r>
            <a:rPr lang="en-US" dirty="0"/>
            <a:t>1. Perceivable</a:t>
          </a:r>
        </a:p>
      </dgm:t>
    </dgm:pt>
    <dgm:pt modelId="{279682D6-0541-412C-91E4-3857C9118F99}">
      <dgm:prSet phldrT="[Text]"/>
      <dgm:spPr/>
      <dgm:t>
        <a:bodyPr/>
        <a:lstStyle/>
        <a:p>
          <a:r>
            <a:rPr lang="en-US" dirty="0"/>
            <a:t>Guidelines (4)</a:t>
          </a:r>
        </a:p>
      </dgm:t>
    </dgm:pt>
    <dgm:pt modelId="{428D318E-E594-42A5-B6EA-007581D0494A}" type="parTrans" cxnId="{62F75A50-2AC1-4B1C-BC7F-571682546C34}">
      <dgm:prSet/>
      <dgm:spPr/>
      <dgm:t>
        <a:bodyPr/>
        <a:lstStyle/>
        <a:p>
          <a:endParaRPr lang="en-US"/>
        </a:p>
      </dgm:t>
    </dgm:pt>
    <dgm:pt modelId="{CE361E36-5B55-48EE-9994-2022B0D2D4DB}" type="sibTrans" cxnId="{62F75A50-2AC1-4B1C-BC7F-571682546C34}">
      <dgm:prSet/>
      <dgm:spPr/>
      <dgm:t>
        <a:bodyPr/>
        <a:lstStyle/>
        <a:p>
          <a:r>
            <a:rPr lang="en-US" dirty="0"/>
            <a:t>1.1 Text Alternatives</a:t>
          </a:r>
        </a:p>
      </dgm:t>
    </dgm:pt>
    <dgm:pt modelId="{9AA1E9CB-9ABE-4C3E-8546-2AFED1600DEB}">
      <dgm:prSet phldrT="[Text]"/>
      <dgm:spPr/>
      <dgm:t>
        <a:bodyPr/>
        <a:lstStyle/>
        <a:p>
          <a:r>
            <a:rPr lang="en-US" dirty="0"/>
            <a:t>Operable</a:t>
          </a:r>
        </a:p>
      </dgm:t>
    </dgm:pt>
    <dgm:pt modelId="{B56EA1D5-8A9F-43A8-B876-3C9EFAAA8263}" type="parTrans" cxnId="{D3D5FE39-B381-4FF0-ADD5-600C37115897}">
      <dgm:prSet/>
      <dgm:spPr/>
      <dgm:t>
        <a:bodyPr/>
        <a:lstStyle/>
        <a:p>
          <a:endParaRPr lang="en-US"/>
        </a:p>
      </dgm:t>
    </dgm:pt>
    <dgm:pt modelId="{D423E7A9-EF87-4C98-A441-0EAECD540F9C}" type="sibTrans" cxnId="{D3D5FE39-B381-4FF0-ADD5-600C37115897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2. Operable</a:t>
          </a:r>
        </a:p>
      </dgm:t>
    </dgm:pt>
    <dgm:pt modelId="{2F29177F-327B-4124-B291-415741CAFA8F}">
      <dgm:prSet phldrT="[Text]"/>
      <dgm:spPr/>
      <dgm:t>
        <a:bodyPr/>
        <a:lstStyle/>
        <a:p>
          <a:r>
            <a:rPr lang="en-US" dirty="0"/>
            <a:t>Understandable</a:t>
          </a:r>
        </a:p>
      </dgm:t>
    </dgm:pt>
    <dgm:pt modelId="{C6912598-2259-42BB-865B-4971A0BF17B5}" type="parTrans" cxnId="{B316251C-7630-4233-B5C7-AC204DD4653D}">
      <dgm:prSet/>
      <dgm:spPr/>
      <dgm:t>
        <a:bodyPr/>
        <a:lstStyle/>
        <a:p>
          <a:endParaRPr lang="en-US"/>
        </a:p>
      </dgm:t>
    </dgm:pt>
    <dgm:pt modelId="{E5127949-745D-4008-8DB5-1C39346AC147}" type="sibTrans" cxnId="{B316251C-7630-4233-B5C7-AC204DD4653D}">
      <dgm:prSet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dirty="0"/>
            <a:t>3. Understandable</a:t>
          </a:r>
        </a:p>
      </dgm:t>
    </dgm:pt>
    <dgm:pt modelId="{58B8143F-4760-49C2-93A3-56C22652E38C}">
      <dgm:prSet phldrT="[Text]"/>
      <dgm:spPr/>
      <dgm:t>
        <a:bodyPr/>
        <a:lstStyle/>
        <a:p>
          <a:r>
            <a:rPr lang="en-US" dirty="0"/>
            <a:t>Robust</a:t>
          </a:r>
        </a:p>
      </dgm:t>
    </dgm:pt>
    <dgm:pt modelId="{5920E5C4-A9B9-4E2A-A2D1-DB273EC143C1}" type="parTrans" cxnId="{00B35E0F-388A-4744-8BD5-4792479663B6}">
      <dgm:prSet/>
      <dgm:spPr/>
      <dgm:t>
        <a:bodyPr/>
        <a:lstStyle/>
        <a:p>
          <a:endParaRPr lang="en-US"/>
        </a:p>
      </dgm:t>
    </dgm:pt>
    <dgm:pt modelId="{3A41FBC2-988E-4B2F-9D29-81D405FE277C}" type="sibTrans" cxnId="{00B35E0F-388A-4744-8BD5-4792479663B6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4. Robust</a:t>
          </a:r>
        </a:p>
      </dgm:t>
    </dgm:pt>
    <dgm:pt modelId="{15606D43-9CBD-4E99-8937-1F86DFA389DA}">
      <dgm:prSet phldrT="[Text]"/>
      <dgm:spPr/>
      <dgm:t>
        <a:bodyPr/>
        <a:lstStyle/>
        <a:p>
          <a:r>
            <a:rPr lang="en-US" dirty="0"/>
            <a:t>Guidelines (3)</a:t>
          </a:r>
        </a:p>
      </dgm:t>
    </dgm:pt>
    <dgm:pt modelId="{5424C130-93EC-4FD2-974D-A31EA9A31A8C}" type="parTrans" cxnId="{7ED41E6F-7ABE-43E5-93E6-3B90EE3E90CF}">
      <dgm:prSet/>
      <dgm:spPr/>
      <dgm:t>
        <a:bodyPr/>
        <a:lstStyle/>
        <a:p>
          <a:endParaRPr lang="en-US"/>
        </a:p>
      </dgm:t>
    </dgm:pt>
    <dgm:pt modelId="{E0566D50-1D17-4F82-90A2-82AFBF7C06B0}" type="sibTrans" cxnId="{7ED41E6F-7ABE-43E5-93E6-3B90EE3E90CF}">
      <dgm:prSet/>
      <dgm:spPr/>
      <dgm:t>
        <a:bodyPr/>
        <a:lstStyle/>
        <a:p>
          <a:r>
            <a:rPr lang="en-US" dirty="0"/>
            <a:t>3.2 Predictable</a:t>
          </a:r>
        </a:p>
      </dgm:t>
    </dgm:pt>
    <dgm:pt modelId="{87191401-61FE-4F42-BB5E-37D2DA8898D2}">
      <dgm:prSet phldrT="[Text]"/>
      <dgm:spPr/>
      <dgm:t>
        <a:bodyPr/>
        <a:lstStyle/>
        <a:p>
          <a:r>
            <a:rPr lang="en-US" dirty="0"/>
            <a:t>Guidelines (1)</a:t>
          </a:r>
        </a:p>
      </dgm:t>
    </dgm:pt>
    <dgm:pt modelId="{B2A23168-37C0-471E-8599-D892FE5E775B}" type="parTrans" cxnId="{7B26BA5A-BCD8-43ED-AEBB-CB2D1D240CB3}">
      <dgm:prSet/>
      <dgm:spPr/>
      <dgm:t>
        <a:bodyPr/>
        <a:lstStyle/>
        <a:p>
          <a:endParaRPr lang="en-US"/>
        </a:p>
      </dgm:t>
    </dgm:pt>
    <dgm:pt modelId="{1E5C37B1-3F6D-4A31-836E-6F6C6A2F47A1}" type="sibTrans" cxnId="{7B26BA5A-BCD8-43ED-AEBB-CB2D1D240CB3}">
      <dgm:prSet/>
      <dgm:spPr/>
      <dgm:t>
        <a:bodyPr/>
        <a:lstStyle/>
        <a:p>
          <a:r>
            <a:rPr lang="en-US" dirty="0"/>
            <a:t>4.1 Compatible</a:t>
          </a:r>
        </a:p>
      </dgm:t>
    </dgm:pt>
    <dgm:pt modelId="{DAA6B8C0-A5ED-4D17-9FFA-EDF30BE4F997}">
      <dgm:prSet phldrT="[Text]"/>
      <dgm:spPr/>
      <dgm:t>
        <a:bodyPr/>
        <a:lstStyle/>
        <a:p>
          <a:r>
            <a:rPr lang="en-US" dirty="0"/>
            <a:t>Guidelines (5)</a:t>
          </a:r>
        </a:p>
      </dgm:t>
    </dgm:pt>
    <dgm:pt modelId="{2D4E5FE3-86A1-43C7-A654-D05EE8E4438B}" type="parTrans" cxnId="{24BB0910-34BA-48FA-A1DA-B7063DAB705D}">
      <dgm:prSet/>
      <dgm:spPr/>
      <dgm:t>
        <a:bodyPr/>
        <a:lstStyle/>
        <a:p>
          <a:endParaRPr lang="en-US"/>
        </a:p>
      </dgm:t>
    </dgm:pt>
    <dgm:pt modelId="{DD5B9097-186C-44D0-AB26-149DDD989860}" type="sibTrans" cxnId="{24BB0910-34BA-48FA-A1DA-B7063DAB705D}">
      <dgm:prSet/>
      <dgm:spPr/>
      <dgm:t>
        <a:bodyPr/>
        <a:lstStyle/>
        <a:p>
          <a:r>
            <a:rPr lang="en-US" dirty="0"/>
            <a:t>2.2 Enough Time</a:t>
          </a:r>
        </a:p>
      </dgm:t>
    </dgm:pt>
    <dgm:pt modelId="{71D2E39B-4BAE-4F4D-BF8D-C6005190449E}" type="pres">
      <dgm:prSet presAssocID="{332A8953-EFF7-4B22-B2DF-01146A7B84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8F4921-1276-4EC8-9CD9-EE9C764ADE91}" type="pres">
      <dgm:prSet presAssocID="{0DEDDD90-5E90-422C-850F-90DA0A94CD4C}" presName="hierRoot1" presStyleCnt="0">
        <dgm:presLayoutVars>
          <dgm:hierBranch val="init"/>
        </dgm:presLayoutVars>
      </dgm:prSet>
      <dgm:spPr/>
    </dgm:pt>
    <dgm:pt modelId="{074694D2-B4A0-4B4B-B263-95550562EB18}" type="pres">
      <dgm:prSet presAssocID="{0DEDDD90-5E90-422C-850F-90DA0A94CD4C}" presName="rootComposite1" presStyleCnt="0"/>
      <dgm:spPr/>
    </dgm:pt>
    <dgm:pt modelId="{4C7F5DE2-F884-49A9-800F-0856E0537DF8}" type="pres">
      <dgm:prSet presAssocID="{0DEDDD90-5E90-422C-850F-90DA0A94CD4C}" presName="rootText1" presStyleLbl="node0" presStyleIdx="0" presStyleCnt="1" custLinFactNeighborY="-8909">
        <dgm:presLayoutVars>
          <dgm:chMax/>
          <dgm:chPref val="3"/>
        </dgm:presLayoutVars>
      </dgm:prSet>
      <dgm:spPr/>
    </dgm:pt>
    <dgm:pt modelId="{77368DB3-EFCC-4C78-84CB-863245652826}" type="pres">
      <dgm:prSet presAssocID="{0DEDDD90-5E90-422C-850F-90DA0A94CD4C}" presName="titleText1" presStyleLbl="fgAcc0" presStyleIdx="0" presStyleCnt="1">
        <dgm:presLayoutVars>
          <dgm:chMax val="0"/>
          <dgm:chPref val="0"/>
        </dgm:presLayoutVars>
      </dgm:prSet>
      <dgm:spPr/>
    </dgm:pt>
    <dgm:pt modelId="{6CF8992B-579A-4C9D-9C9F-F9FC1AF973BC}" type="pres">
      <dgm:prSet presAssocID="{0DEDDD90-5E90-422C-850F-90DA0A94CD4C}" presName="rootConnector1" presStyleLbl="node1" presStyleIdx="0" presStyleCnt="8"/>
      <dgm:spPr/>
    </dgm:pt>
    <dgm:pt modelId="{99F8882B-9664-4971-8E42-DD1428E27970}" type="pres">
      <dgm:prSet presAssocID="{0DEDDD90-5E90-422C-850F-90DA0A94CD4C}" presName="hierChild2" presStyleCnt="0"/>
      <dgm:spPr/>
    </dgm:pt>
    <dgm:pt modelId="{1410F7E6-52CF-415B-B23E-218FBD5ECAA6}" type="pres">
      <dgm:prSet presAssocID="{3850A73F-F730-4B23-8CF6-0E6C4A4002B8}" presName="Name37" presStyleLbl="parChTrans1D2" presStyleIdx="0" presStyleCnt="4"/>
      <dgm:spPr/>
    </dgm:pt>
    <dgm:pt modelId="{FF4CE29B-68E5-46D3-A751-E82C8C05CB0E}" type="pres">
      <dgm:prSet presAssocID="{72B77935-C20E-4A44-8195-11005C376230}" presName="hierRoot2" presStyleCnt="0">
        <dgm:presLayoutVars>
          <dgm:hierBranch val="init"/>
        </dgm:presLayoutVars>
      </dgm:prSet>
      <dgm:spPr/>
    </dgm:pt>
    <dgm:pt modelId="{8FD90FCF-1C17-4F15-8D46-C795978E20AD}" type="pres">
      <dgm:prSet presAssocID="{72B77935-C20E-4A44-8195-11005C376230}" presName="rootComposite" presStyleCnt="0"/>
      <dgm:spPr/>
    </dgm:pt>
    <dgm:pt modelId="{EA8404E9-BB5F-4996-87D2-5280359765B7}" type="pres">
      <dgm:prSet presAssocID="{72B77935-C20E-4A44-8195-11005C376230}" presName="rootText" presStyleLbl="node1" presStyleIdx="0" presStyleCnt="8" custLinFactNeighborY="-8909">
        <dgm:presLayoutVars>
          <dgm:chMax/>
          <dgm:chPref val="3"/>
        </dgm:presLayoutVars>
      </dgm:prSet>
      <dgm:spPr/>
    </dgm:pt>
    <dgm:pt modelId="{734F0B5C-F05E-449B-96D2-69DB3CBB2320}" type="pres">
      <dgm:prSet presAssocID="{72B77935-C20E-4A44-8195-11005C376230}" presName="titleText2" presStyleLbl="fgAcc1" presStyleIdx="0" presStyleCnt="8" custLinFactNeighborX="285" custLinFactNeighborY="-24423">
        <dgm:presLayoutVars>
          <dgm:chMax val="0"/>
          <dgm:chPref val="0"/>
        </dgm:presLayoutVars>
      </dgm:prSet>
      <dgm:spPr/>
    </dgm:pt>
    <dgm:pt modelId="{1494EC73-65DB-45A9-816A-ED4A7C37200F}" type="pres">
      <dgm:prSet presAssocID="{72B77935-C20E-4A44-8195-11005C376230}" presName="rootConnector" presStyleLbl="node2" presStyleIdx="0" presStyleCnt="0"/>
      <dgm:spPr/>
    </dgm:pt>
    <dgm:pt modelId="{E20134AC-38BA-472D-9EF8-2E2C370CBFC8}" type="pres">
      <dgm:prSet presAssocID="{72B77935-C20E-4A44-8195-11005C376230}" presName="hierChild4" presStyleCnt="0"/>
      <dgm:spPr/>
    </dgm:pt>
    <dgm:pt modelId="{A2A4A48F-85F2-4C4D-9E9C-F3680D024D1B}" type="pres">
      <dgm:prSet presAssocID="{428D318E-E594-42A5-B6EA-007581D0494A}" presName="Name37" presStyleLbl="parChTrans1D3" presStyleIdx="0" presStyleCnt="4"/>
      <dgm:spPr/>
    </dgm:pt>
    <dgm:pt modelId="{3A99CE57-6C89-41EA-91A4-FBDE1408670A}" type="pres">
      <dgm:prSet presAssocID="{279682D6-0541-412C-91E4-3857C9118F99}" presName="hierRoot2" presStyleCnt="0">
        <dgm:presLayoutVars>
          <dgm:hierBranch val="init"/>
        </dgm:presLayoutVars>
      </dgm:prSet>
      <dgm:spPr/>
    </dgm:pt>
    <dgm:pt modelId="{F61524A3-EC38-4561-A6A6-8D11192D60B7}" type="pres">
      <dgm:prSet presAssocID="{279682D6-0541-412C-91E4-3857C9118F99}" presName="rootComposite" presStyleCnt="0"/>
      <dgm:spPr/>
    </dgm:pt>
    <dgm:pt modelId="{0F0397D9-6009-4BC4-96B4-F6DBEC2CA937}" type="pres">
      <dgm:prSet presAssocID="{279682D6-0541-412C-91E4-3857C9118F99}" presName="rootText" presStyleLbl="node1" presStyleIdx="1" presStyleCnt="8" custLinFactNeighborX="4905">
        <dgm:presLayoutVars>
          <dgm:chMax/>
          <dgm:chPref val="3"/>
        </dgm:presLayoutVars>
      </dgm:prSet>
      <dgm:spPr/>
    </dgm:pt>
    <dgm:pt modelId="{26BFC595-2395-4BEA-AD5F-1618041D832B}" type="pres">
      <dgm:prSet presAssocID="{279682D6-0541-412C-91E4-3857C9118F99}" presName="titleText2" presStyleLbl="fgAcc1" presStyleIdx="1" presStyleCnt="8" custScaleX="123662" custScaleY="139431">
        <dgm:presLayoutVars>
          <dgm:chMax val="0"/>
          <dgm:chPref val="0"/>
        </dgm:presLayoutVars>
      </dgm:prSet>
      <dgm:spPr/>
    </dgm:pt>
    <dgm:pt modelId="{6067D94F-54E9-4C5A-8169-773CCA29BFAE}" type="pres">
      <dgm:prSet presAssocID="{279682D6-0541-412C-91E4-3857C9118F99}" presName="rootConnector" presStyleLbl="node3" presStyleIdx="0" presStyleCnt="0"/>
      <dgm:spPr/>
    </dgm:pt>
    <dgm:pt modelId="{0B0C9D64-65BF-473B-9ECE-4F1F37D3F1E9}" type="pres">
      <dgm:prSet presAssocID="{279682D6-0541-412C-91E4-3857C9118F99}" presName="hierChild4" presStyleCnt="0"/>
      <dgm:spPr/>
    </dgm:pt>
    <dgm:pt modelId="{186D3A58-CA73-4472-92A6-D77B1720D3DA}" type="pres">
      <dgm:prSet presAssocID="{279682D6-0541-412C-91E4-3857C9118F99}" presName="hierChild5" presStyleCnt="0"/>
      <dgm:spPr/>
    </dgm:pt>
    <dgm:pt modelId="{FFF2F482-5B81-4149-9E82-FDB7FBE6EF6B}" type="pres">
      <dgm:prSet presAssocID="{72B77935-C20E-4A44-8195-11005C376230}" presName="hierChild5" presStyleCnt="0"/>
      <dgm:spPr/>
    </dgm:pt>
    <dgm:pt modelId="{E4D4F30C-5E13-4703-89DE-FFAD5DB2FE00}" type="pres">
      <dgm:prSet presAssocID="{B56EA1D5-8A9F-43A8-B876-3C9EFAAA8263}" presName="Name37" presStyleLbl="parChTrans1D2" presStyleIdx="1" presStyleCnt="4"/>
      <dgm:spPr/>
    </dgm:pt>
    <dgm:pt modelId="{6EFE448A-6405-4A11-93EE-82944F2141B9}" type="pres">
      <dgm:prSet presAssocID="{9AA1E9CB-9ABE-4C3E-8546-2AFED1600DEB}" presName="hierRoot2" presStyleCnt="0">
        <dgm:presLayoutVars>
          <dgm:hierBranch val="init"/>
        </dgm:presLayoutVars>
      </dgm:prSet>
      <dgm:spPr/>
    </dgm:pt>
    <dgm:pt modelId="{14F1B745-BD3C-44ED-8222-AAD3FF6261E5}" type="pres">
      <dgm:prSet presAssocID="{9AA1E9CB-9ABE-4C3E-8546-2AFED1600DEB}" presName="rootComposite" presStyleCnt="0"/>
      <dgm:spPr/>
    </dgm:pt>
    <dgm:pt modelId="{B92045D0-444A-43B3-8BAB-0ED34770D4FB}" type="pres">
      <dgm:prSet presAssocID="{9AA1E9CB-9ABE-4C3E-8546-2AFED1600DEB}" presName="rootText" presStyleLbl="node1" presStyleIdx="2" presStyleCnt="8" custLinFactNeighborX="993" custLinFactNeighborY="-9912">
        <dgm:presLayoutVars>
          <dgm:chMax/>
          <dgm:chPref val="3"/>
        </dgm:presLayoutVars>
      </dgm:prSet>
      <dgm:spPr/>
    </dgm:pt>
    <dgm:pt modelId="{16C18F9D-75B5-4FB2-B455-AB632BFDD28A}" type="pres">
      <dgm:prSet presAssocID="{9AA1E9CB-9ABE-4C3E-8546-2AFED1600DEB}" presName="titleText2" presStyleLbl="fgAcc1" presStyleIdx="2" presStyleCnt="8" custLinFactNeighborX="-27" custLinFactNeighborY="-36000">
        <dgm:presLayoutVars>
          <dgm:chMax val="0"/>
          <dgm:chPref val="0"/>
        </dgm:presLayoutVars>
      </dgm:prSet>
      <dgm:spPr/>
    </dgm:pt>
    <dgm:pt modelId="{3CD6CFAD-0290-4799-83B6-FFDF13B3D0C7}" type="pres">
      <dgm:prSet presAssocID="{9AA1E9CB-9ABE-4C3E-8546-2AFED1600DEB}" presName="rootConnector" presStyleLbl="node2" presStyleIdx="0" presStyleCnt="0"/>
      <dgm:spPr/>
    </dgm:pt>
    <dgm:pt modelId="{3F793853-E718-45C8-8D76-18F19B9130B5}" type="pres">
      <dgm:prSet presAssocID="{9AA1E9CB-9ABE-4C3E-8546-2AFED1600DEB}" presName="hierChild4" presStyleCnt="0"/>
      <dgm:spPr/>
    </dgm:pt>
    <dgm:pt modelId="{E1B9E23B-37AA-46F1-BE82-E45993D51799}" type="pres">
      <dgm:prSet presAssocID="{2D4E5FE3-86A1-43C7-A654-D05EE8E4438B}" presName="Name37" presStyleLbl="parChTrans1D3" presStyleIdx="1" presStyleCnt="4"/>
      <dgm:spPr/>
    </dgm:pt>
    <dgm:pt modelId="{CDF2401E-D711-4110-8CDF-97638065F3C6}" type="pres">
      <dgm:prSet presAssocID="{DAA6B8C0-A5ED-4D17-9FFA-EDF30BE4F997}" presName="hierRoot2" presStyleCnt="0">
        <dgm:presLayoutVars>
          <dgm:hierBranch val="init"/>
        </dgm:presLayoutVars>
      </dgm:prSet>
      <dgm:spPr/>
    </dgm:pt>
    <dgm:pt modelId="{61EC30F8-8421-4E35-A5B1-B709077ED7D9}" type="pres">
      <dgm:prSet presAssocID="{DAA6B8C0-A5ED-4D17-9FFA-EDF30BE4F997}" presName="rootComposite" presStyleCnt="0"/>
      <dgm:spPr/>
    </dgm:pt>
    <dgm:pt modelId="{BF59E15D-3C38-4488-A590-A31C27B80E1E}" type="pres">
      <dgm:prSet presAssocID="{DAA6B8C0-A5ED-4D17-9FFA-EDF30BE4F997}" presName="rootText" presStyleLbl="node1" presStyleIdx="3" presStyleCnt="8" custLinFactNeighborX="0">
        <dgm:presLayoutVars>
          <dgm:chMax/>
          <dgm:chPref val="3"/>
        </dgm:presLayoutVars>
      </dgm:prSet>
      <dgm:spPr/>
    </dgm:pt>
    <dgm:pt modelId="{083E4267-D74C-4D2B-B985-4A3FBF70BF2E}" type="pres">
      <dgm:prSet presAssocID="{DAA6B8C0-A5ED-4D17-9FFA-EDF30BE4F997}" presName="titleText2" presStyleLbl="fgAcc1" presStyleIdx="3" presStyleCnt="8" custScaleX="103290" custScaleY="172342">
        <dgm:presLayoutVars>
          <dgm:chMax val="0"/>
          <dgm:chPref val="0"/>
        </dgm:presLayoutVars>
      </dgm:prSet>
      <dgm:spPr/>
    </dgm:pt>
    <dgm:pt modelId="{FEB13881-2A54-402E-9BF6-F31FFBA72FCF}" type="pres">
      <dgm:prSet presAssocID="{DAA6B8C0-A5ED-4D17-9FFA-EDF30BE4F997}" presName="rootConnector" presStyleLbl="node3" presStyleIdx="0" presStyleCnt="0"/>
      <dgm:spPr/>
    </dgm:pt>
    <dgm:pt modelId="{DB3306FE-30F8-481A-9C5C-78810BA7A2C2}" type="pres">
      <dgm:prSet presAssocID="{DAA6B8C0-A5ED-4D17-9FFA-EDF30BE4F997}" presName="hierChild4" presStyleCnt="0"/>
      <dgm:spPr/>
    </dgm:pt>
    <dgm:pt modelId="{FC086DE1-B576-4211-AFCA-C0FA69B2E06C}" type="pres">
      <dgm:prSet presAssocID="{DAA6B8C0-A5ED-4D17-9FFA-EDF30BE4F997}" presName="hierChild5" presStyleCnt="0"/>
      <dgm:spPr/>
    </dgm:pt>
    <dgm:pt modelId="{A5DD7EFE-A0CC-48A9-A0A6-8D902E08E918}" type="pres">
      <dgm:prSet presAssocID="{9AA1E9CB-9ABE-4C3E-8546-2AFED1600DEB}" presName="hierChild5" presStyleCnt="0"/>
      <dgm:spPr/>
    </dgm:pt>
    <dgm:pt modelId="{299584C4-9CEB-4ADE-B1F4-9B5FDDC2773D}" type="pres">
      <dgm:prSet presAssocID="{C6912598-2259-42BB-865B-4971A0BF17B5}" presName="Name37" presStyleLbl="parChTrans1D2" presStyleIdx="2" presStyleCnt="4"/>
      <dgm:spPr/>
    </dgm:pt>
    <dgm:pt modelId="{459E5F7B-AE51-4204-8B5C-7B367A7C1A3D}" type="pres">
      <dgm:prSet presAssocID="{2F29177F-327B-4124-B291-415741CAFA8F}" presName="hierRoot2" presStyleCnt="0">
        <dgm:presLayoutVars>
          <dgm:hierBranch val="init"/>
        </dgm:presLayoutVars>
      </dgm:prSet>
      <dgm:spPr/>
    </dgm:pt>
    <dgm:pt modelId="{7ADCD5E7-55F5-4F1A-871D-0D6982D7CE8A}" type="pres">
      <dgm:prSet presAssocID="{2F29177F-327B-4124-B291-415741CAFA8F}" presName="rootComposite" presStyleCnt="0"/>
      <dgm:spPr/>
    </dgm:pt>
    <dgm:pt modelId="{79E6BF88-0CDE-464F-9236-5701FA0087FB}" type="pres">
      <dgm:prSet presAssocID="{2F29177F-327B-4124-B291-415741CAFA8F}" presName="rootText" presStyleLbl="node1" presStyleIdx="4" presStyleCnt="8" custLinFactNeighborY="-8909">
        <dgm:presLayoutVars>
          <dgm:chMax/>
          <dgm:chPref val="3"/>
        </dgm:presLayoutVars>
      </dgm:prSet>
      <dgm:spPr/>
    </dgm:pt>
    <dgm:pt modelId="{4ADB7452-F999-48F8-A0BA-007497836E7A}" type="pres">
      <dgm:prSet presAssocID="{2F29177F-327B-4124-B291-415741CAFA8F}" presName="titleText2" presStyleLbl="fgAcc1" presStyleIdx="4" presStyleCnt="8" custLinFactNeighborX="3496" custLinFactNeighborY="-25655">
        <dgm:presLayoutVars>
          <dgm:chMax val="0"/>
          <dgm:chPref val="0"/>
        </dgm:presLayoutVars>
      </dgm:prSet>
      <dgm:spPr/>
    </dgm:pt>
    <dgm:pt modelId="{CF757D3F-3EA8-43C1-9B26-7CCCA07B0F02}" type="pres">
      <dgm:prSet presAssocID="{2F29177F-327B-4124-B291-415741CAFA8F}" presName="rootConnector" presStyleLbl="node2" presStyleIdx="0" presStyleCnt="0"/>
      <dgm:spPr/>
    </dgm:pt>
    <dgm:pt modelId="{CD8256AF-30E6-4F2A-A7A4-C3A5682DFF56}" type="pres">
      <dgm:prSet presAssocID="{2F29177F-327B-4124-B291-415741CAFA8F}" presName="hierChild4" presStyleCnt="0"/>
      <dgm:spPr/>
    </dgm:pt>
    <dgm:pt modelId="{3B46A744-B854-4CE2-B75A-AE3444228567}" type="pres">
      <dgm:prSet presAssocID="{5424C130-93EC-4FD2-974D-A31EA9A31A8C}" presName="Name37" presStyleLbl="parChTrans1D3" presStyleIdx="2" presStyleCnt="4"/>
      <dgm:spPr/>
    </dgm:pt>
    <dgm:pt modelId="{0B52D82E-6F47-473F-8082-BC1E101D9F8C}" type="pres">
      <dgm:prSet presAssocID="{15606D43-9CBD-4E99-8937-1F86DFA389DA}" presName="hierRoot2" presStyleCnt="0">
        <dgm:presLayoutVars>
          <dgm:hierBranch val="init"/>
        </dgm:presLayoutVars>
      </dgm:prSet>
      <dgm:spPr/>
    </dgm:pt>
    <dgm:pt modelId="{9B22A4C5-D678-4853-99E3-F1D98F0C2931}" type="pres">
      <dgm:prSet presAssocID="{15606D43-9CBD-4E99-8937-1F86DFA389DA}" presName="rootComposite" presStyleCnt="0"/>
      <dgm:spPr/>
    </dgm:pt>
    <dgm:pt modelId="{6FEB509E-8F6C-42B4-96B0-48733F78789A}" type="pres">
      <dgm:prSet presAssocID="{15606D43-9CBD-4E99-8937-1F86DFA389DA}" presName="rootText" presStyleLbl="node1" presStyleIdx="5" presStyleCnt="8">
        <dgm:presLayoutVars>
          <dgm:chMax/>
          <dgm:chPref val="3"/>
        </dgm:presLayoutVars>
      </dgm:prSet>
      <dgm:spPr/>
    </dgm:pt>
    <dgm:pt modelId="{9F599271-0820-4F89-AF7D-34674E6F4610}" type="pres">
      <dgm:prSet presAssocID="{15606D43-9CBD-4E99-8937-1F86DFA389DA}" presName="titleText2" presStyleLbl="fgAcc1" presStyleIdx="5" presStyleCnt="8">
        <dgm:presLayoutVars>
          <dgm:chMax val="0"/>
          <dgm:chPref val="0"/>
        </dgm:presLayoutVars>
      </dgm:prSet>
      <dgm:spPr/>
    </dgm:pt>
    <dgm:pt modelId="{6BC91F9F-E8F0-470B-89B8-08842E4D14EE}" type="pres">
      <dgm:prSet presAssocID="{15606D43-9CBD-4E99-8937-1F86DFA389DA}" presName="rootConnector" presStyleLbl="node3" presStyleIdx="0" presStyleCnt="0"/>
      <dgm:spPr/>
    </dgm:pt>
    <dgm:pt modelId="{648260F9-343F-4A42-BBE1-76B311456017}" type="pres">
      <dgm:prSet presAssocID="{15606D43-9CBD-4E99-8937-1F86DFA389DA}" presName="hierChild4" presStyleCnt="0"/>
      <dgm:spPr/>
    </dgm:pt>
    <dgm:pt modelId="{65E269FD-CD7C-44E9-95BB-270E7E6FBFD7}" type="pres">
      <dgm:prSet presAssocID="{15606D43-9CBD-4E99-8937-1F86DFA389DA}" presName="hierChild5" presStyleCnt="0"/>
      <dgm:spPr/>
    </dgm:pt>
    <dgm:pt modelId="{B17CC975-B467-4EA4-9ABF-5CAFADBDECB0}" type="pres">
      <dgm:prSet presAssocID="{2F29177F-327B-4124-B291-415741CAFA8F}" presName="hierChild5" presStyleCnt="0"/>
      <dgm:spPr/>
    </dgm:pt>
    <dgm:pt modelId="{14DB6702-8341-4864-BC55-2917E36C30C2}" type="pres">
      <dgm:prSet presAssocID="{5920E5C4-A9B9-4E2A-A2D1-DB273EC143C1}" presName="Name37" presStyleLbl="parChTrans1D2" presStyleIdx="3" presStyleCnt="4"/>
      <dgm:spPr/>
    </dgm:pt>
    <dgm:pt modelId="{E56EAAA5-FA8D-4EB5-AA21-570E33BF7F69}" type="pres">
      <dgm:prSet presAssocID="{58B8143F-4760-49C2-93A3-56C22652E38C}" presName="hierRoot2" presStyleCnt="0">
        <dgm:presLayoutVars>
          <dgm:hierBranch val="init"/>
        </dgm:presLayoutVars>
      </dgm:prSet>
      <dgm:spPr/>
    </dgm:pt>
    <dgm:pt modelId="{A8672150-A954-4C0E-A70C-8C3A62DDFBB5}" type="pres">
      <dgm:prSet presAssocID="{58B8143F-4760-49C2-93A3-56C22652E38C}" presName="rootComposite" presStyleCnt="0"/>
      <dgm:spPr/>
    </dgm:pt>
    <dgm:pt modelId="{D55E9379-AD7C-4D01-AE07-481521B3A0C6}" type="pres">
      <dgm:prSet presAssocID="{58B8143F-4760-49C2-93A3-56C22652E38C}" presName="rootText" presStyleLbl="node1" presStyleIdx="6" presStyleCnt="8" custLinFactNeighborY="-8909">
        <dgm:presLayoutVars>
          <dgm:chMax/>
          <dgm:chPref val="3"/>
        </dgm:presLayoutVars>
      </dgm:prSet>
      <dgm:spPr/>
    </dgm:pt>
    <dgm:pt modelId="{A1E1AB4D-732B-4A1F-A0EE-70CEBBB4E8C3}" type="pres">
      <dgm:prSet presAssocID="{58B8143F-4760-49C2-93A3-56C22652E38C}" presName="titleText2" presStyleLbl="fgAcc1" presStyleIdx="6" presStyleCnt="8" custScaleX="71761" custScaleY="154698" custLinFactNeighborX="8950" custLinFactNeighborY="-38830">
        <dgm:presLayoutVars>
          <dgm:chMax val="0"/>
          <dgm:chPref val="0"/>
        </dgm:presLayoutVars>
      </dgm:prSet>
      <dgm:spPr/>
    </dgm:pt>
    <dgm:pt modelId="{1CD07819-0304-4603-BF12-291F6D3036A2}" type="pres">
      <dgm:prSet presAssocID="{58B8143F-4760-49C2-93A3-56C22652E38C}" presName="rootConnector" presStyleLbl="node2" presStyleIdx="0" presStyleCnt="0"/>
      <dgm:spPr/>
    </dgm:pt>
    <dgm:pt modelId="{18C2A5DE-E8B5-43A3-B95D-671D95B713E8}" type="pres">
      <dgm:prSet presAssocID="{58B8143F-4760-49C2-93A3-56C22652E38C}" presName="hierChild4" presStyleCnt="0"/>
      <dgm:spPr/>
    </dgm:pt>
    <dgm:pt modelId="{C7B9D336-93CD-43F1-A9CC-204914E44041}" type="pres">
      <dgm:prSet presAssocID="{B2A23168-37C0-471E-8599-D892FE5E775B}" presName="Name37" presStyleLbl="parChTrans1D3" presStyleIdx="3" presStyleCnt="4"/>
      <dgm:spPr/>
    </dgm:pt>
    <dgm:pt modelId="{6F895FB2-683C-4FD8-8EA3-37C2C638DA25}" type="pres">
      <dgm:prSet presAssocID="{87191401-61FE-4F42-BB5E-37D2DA8898D2}" presName="hierRoot2" presStyleCnt="0">
        <dgm:presLayoutVars>
          <dgm:hierBranch val="init"/>
        </dgm:presLayoutVars>
      </dgm:prSet>
      <dgm:spPr/>
    </dgm:pt>
    <dgm:pt modelId="{DE017A36-5015-4D83-AA42-DE14D5AEF372}" type="pres">
      <dgm:prSet presAssocID="{87191401-61FE-4F42-BB5E-37D2DA8898D2}" presName="rootComposite" presStyleCnt="0"/>
      <dgm:spPr/>
    </dgm:pt>
    <dgm:pt modelId="{1E2D61EE-DFC0-4420-92E1-C757732C0A1D}" type="pres">
      <dgm:prSet presAssocID="{87191401-61FE-4F42-BB5E-37D2DA8898D2}" presName="rootText" presStyleLbl="node1" presStyleIdx="7" presStyleCnt="8" custLinFactNeighborX="5784">
        <dgm:presLayoutVars>
          <dgm:chMax/>
          <dgm:chPref val="3"/>
        </dgm:presLayoutVars>
      </dgm:prSet>
      <dgm:spPr/>
    </dgm:pt>
    <dgm:pt modelId="{488737CF-2C21-4264-AA4F-0C7C19B5CEAE}" type="pres">
      <dgm:prSet presAssocID="{87191401-61FE-4F42-BB5E-37D2DA8898D2}" presName="titleText2" presStyleLbl="fgAcc1" presStyleIdx="7" presStyleCnt="8">
        <dgm:presLayoutVars>
          <dgm:chMax val="0"/>
          <dgm:chPref val="0"/>
        </dgm:presLayoutVars>
      </dgm:prSet>
      <dgm:spPr/>
    </dgm:pt>
    <dgm:pt modelId="{22545E9C-7A44-4735-B87C-0852F5CD2577}" type="pres">
      <dgm:prSet presAssocID="{87191401-61FE-4F42-BB5E-37D2DA8898D2}" presName="rootConnector" presStyleLbl="node3" presStyleIdx="0" presStyleCnt="0"/>
      <dgm:spPr/>
    </dgm:pt>
    <dgm:pt modelId="{DF8EC2B2-0E67-4A53-A511-B936752DE691}" type="pres">
      <dgm:prSet presAssocID="{87191401-61FE-4F42-BB5E-37D2DA8898D2}" presName="hierChild4" presStyleCnt="0"/>
      <dgm:spPr/>
    </dgm:pt>
    <dgm:pt modelId="{EBF764DA-591D-4112-8131-564C805F70DB}" type="pres">
      <dgm:prSet presAssocID="{87191401-61FE-4F42-BB5E-37D2DA8898D2}" presName="hierChild5" presStyleCnt="0"/>
      <dgm:spPr/>
    </dgm:pt>
    <dgm:pt modelId="{2DA8F749-BD56-443D-9E93-A37CFC8577DF}" type="pres">
      <dgm:prSet presAssocID="{58B8143F-4760-49C2-93A3-56C22652E38C}" presName="hierChild5" presStyleCnt="0"/>
      <dgm:spPr/>
    </dgm:pt>
    <dgm:pt modelId="{ECCF396B-2F97-4267-BAC3-DE886C4D967D}" type="pres">
      <dgm:prSet presAssocID="{0DEDDD90-5E90-422C-850F-90DA0A94CD4C}" presName="hierChild3" presStyleCnt="0"/>
      <dgm:spPr/>
    </dgm:pt>
  </dgm:ptLst>
  <dgm:cxnLst>
    <dgm:cxn modelId="{4DC42709-7772-4817-B452-EA742B7D4CB4}" type="presOf" srcId="{DD5B9097-186C-44D0-AB26-149DDD989860}" destId="{083E4267-D74C-4D2B-B985-4A3FBF70BF2E}" srcOrd="0" destOrd="0" presId="urn:microsoft.com/office/officeart/2008/layout/NameandTitleOrganizationalChart"/>
    <dgm:cxn modelId="{00B35E0F-388A-4744-8BD5-4792479663B6}" srcId="{0DEDDD90-5E90-422C-850F-90DA0A94CD4C}" destId="{58B8143F-4760-49C2-93A3-56C22652E38C}" srcOrd="3" destOrd="0" parTransId="{5920E5C4-A9B9-4E2A-A2D1-DB273EC143C1}" sibTransId="{3A41FBC2-988E-4B2F-9D29-81D405FE277C}"/>
    <dgm:cxn modelId="{2EFFA20F-B56F-486B-AF5F-42F92FA42FB7}" type="presOf" srcId="{C6912598-2259-42BB-865B-4971A0BF17B5}" destId="{299584C4-9CEB-4ADE-B1F4-9B5FDDC2773D}" srcOrd="0" destOrd="0" presId="urn:microsoft.com/office/officeart/2008/layout/NameandTitleOrganizationalChart"/>
    <dgm:cxn modelId="{24BB0910-34BA-48FA-A1DA-B7063DAB705D}" srcId="{9AA1E9CB-9ABE-4C3E-8546-2AFED1600DEB}" destId="{DAA6B8C0-A5ED-4D17-9FFA-EDF30BE4F997}" srcOrd="0" destOrd="0" parTransId="{2D4E5FE3-86A1-43C7-A654-D05EE8E4438B}" sibTransId="{DD5B9097-186C-44D0-AB26-149DDD989860}"/>
    <dgm:cxn modelId="{02278E10-7AB9-4193-B9BD-BBAE8719E61F}" type="presOf" srcId="{58B8143F-4760-49C2-93A3-56C22652E38C}" destId="{1CD07819-0304-4603-BF12-291F6D3036A2}" srcOrd="1" destOrd="0" presId="urn:microsoft.com/office/officeart/2008/layout/NameandTitleOrganizationalChart"/>
    <dgm:cxn modelId="{B316251C-7630-4233-B5C7-AC204DD4653D}" srcId="{0DEDDD90-5E90-422C-850F-90DA0A94CD4C}" destId="{2F29177F-327B-4124-B291-415741CAFA8F}" srcOrd="2" destOrd="0" parTransId="{C6912598-2259-42BB-865B-4971A0BF17B5}" sibTransId="{E5127949-745D-4008-8DB5-1C39346AC147}"/>
    <dgm:cxn modelId="{782BD227-2160-4366-8D81-F030138BB5A2}" type="presOf" srcId="{9AA1E9CB-9ABE-4C3E-8546-2AFED1600DEB}" destId="{3CD6CFAD-0290-4799-83B6-FFDF13B3D0C7}" srcOrd="1" destOrd="0" presId="urn:microsoft.com/office/officeart/2008/layout/NameandTitleOrganizationalChart"/>
    <dgm:cxn modelId="{EA7FE828-8759-4BFF-B583-BC3FB990E9A2}" type="presOf" srcId="{0DEDDD90-5E90-422C-850F-90DA0A94CD4C}" destId="{6CF8992B-579A-4C9D-9C9F-F9FC1AF973BC}" srcOrd="1" destOrd="0" presId="urn:microsoft.com/office/officeart/2008/layout/NameandTitleOrganizationalChart"/>
    <dgm:cxn modelId="{77B9A22D-A304-449E-95A7-82810F57063A}" type="presOf" srcId="{279682D6-0541-412C-91E4-3857C9118F99}" destId="{0F0397D9-6009-4BC4-96B4-F6DBEC2CA937}" srcOrd="0" destOrd="0" presId="urn:microsoft.com/office/officeart/2008/layout/NameandTitleOrganizationalChart"/>
    <dgm:cxn modelId="{D810A638-4111-4F64-8E5F-C57D41E6616A}" type="presOf" srcId="{5424C130-93EC-4FD2-974D-A31EA9A31A8C}" destId="{3B46A744-B854-4CE2-B75A-AE3444228567}" srcOrd="0" destOrd="0" presId="urn:microsoft.com/office/officeart/2008/layout/NameandTitleOrganizationalChart"/>
    <dgm:cxn modelId="{6FA9A039-1934-4EFA-9707-9256F84DC1E9}" type="presOf" srcId="{DAA6B8C0-A5ED-4D17-9FFA-EDF30BE4F997}" destId="{FEB13881-2A54-402E-9BF6-F31FFBA72FCF}" srcOrd="1" destOrd="0" presId="urn:microsoft.com/office/officeart/2008/layout/NameandTitleOrganizationalChart"/>
    <dgm:cxn modelId="{D3D5FE39-B381-4FF0-ADD5-600C37115897}" srcId="{0DEDDD90-5E90-422C-850F-90DA0A94CD4C}" destId="{9AA1E9CB-9ABE-4C3E-8546-2AFED1600DEB}" srcOrd="1" destOrd="0" parTransId="{B56EA1D5-8A9F-43A8-B876-3C9EFAAA8263}" sibTransId="{D423E7A9-EF87-4C98-A441-0EAECD540F9C}"/>
    <dgm:cxn modelId="{7501853F-47BA-4883-81BA-38E10B275C31}" type="presOf" srcId="{D423E7A9-EF87-4C98-A441-0EAECD540F9C}" destId="{16C18F9D-75B5-4FB2-B455-AB632BFDD28A}" srcOrd="0" destOrd="0" presId="urn:microsoft.com/office/officeart/2008/layout/NameandTitleOrganizationalChart"/>
    <dgm:cxn modelId="{FCE14262-80B0-4C7E-8104-8C85DA89C51D}" type="presOf" srcId="{0DEDDD90-5E90-422C-850F-90DA0A94CD4C}" destId="{4C7F5DE2-F884-49A9-800F-0856E0537DF8}" srcOrd="0" destOrd="0" presId="urn:microsoft.com/office/officeart/2008/layout/NameandTitleOrganizationalChart"/>
    <dgm:cxn modelId="{2481C963-05B1-4CBC-B3BC-ED7AC6F895D6}" type="presOf" srcId="{72B77935-C20E-4A44-8195-11005C376230}" destId="{1494EC73-65DB-45A9-816A-ED4A7C37200F}" srcOrd="1" destOrd="0" presId="urn:microsoft.com/office/officeart/2008/layout/NameandTitleOrganizationalChart"/>
    <dgm:cxn modelId="{D77CAE4B-CF5F-4F95-B884-2A0D96B1C8F2}" type="presOf" srcId="{279682D6-0541-412C-91E4-3857C9118F99}" destId="{6067D94F-54E9-4C5A-8169-773CCA29BFAE}" srcOrd="1" destOrd="0" presId="urn:microsoft.com/office/officeart/2008/layout/NameandTitleOrganizationalChart"/>
    <dgm:cxn modelId="{CEAE2A6E-0169-4915-A4E5-80EB3D41DDD4}" type="presOf" srcId="{3850A73F-F730-4B23-8CF6-0E6C4A4002B8}" destId="{1410F7E6-52CF-415B-B23E-218FBD5ECAA6}" srcOrd="0" destOrd="0" presId="urn:microsoft.com/office/officeart/2008/layout/NameandTitleOrganizationalChart"/>
    <dgm:cxn modelId="{7ED41E6F-7ABE-43E5-93E6-3B90EE3E90CF}" srcId="{2F29177F-327B-4124-B291-415741CAFA8F}" destId="{15606D43-9CBD-4E99-8937-1F86DFA389DA}" srcOrd="0" destOrd="0" parTransId="{5424C130-93EC-4FD2-974D-A31EA9A31A8C}" sibTransId="{E0566D50-1D17-4F82-90A2-82AFBF7C06B0}"/>
    <dgm:cxn modelId="{62F75A50-2AC1-4B1C-BC7F-571682546C34}" srcId="{72B77935-C20E-4A44-8195-11005C376230}" destId="{279682D6-0541-412C-91E4-3857C9118F99}" srcOrd="0" destOrd="0" parTransId="{428D318E-E594-42A5-B6EA-007581D0494A}" sibTransId="{CE361E36-5B55-48EE-9994-2022B0D2D4DB}"/>
    <dgm:cxn modelId="{9FEAD550-1504-43F9-ABA7-C0C860FB1459}" type="presOf" srcId="{B56EA1D5-8A9F-43A8-B876-3C9EFAAA8263}" destId="{E4D4F30C-5E13-4703-89DE-FFAD5DB2FE00}" srcOrd="0" destOrd="0" presId="urn:microsoft.com/office/officeart/2008/layout/NameandTitleOrganizationalChart"/>
    <dgm:cxn modelId="{53221075-DE1A-42BB-AA2B-9D0E59FA6019}" srcId="{0DEDDD90-5E90-422C-850F-90DA0A94CD4C}" destId="{72B77935-C20E-4A44-8195-11005C376230}" srcOrd="0" destOrd="0" parTransId="{3850A73F-F730-4B23-8CF6-0E6C4A4002B8}" sibTransId="{960F5ED4-DCB1-4F0F-8AAB-E696488EE480}"/>
    <dgm:cxn modelId="{7B26BA5A-BCD8-43ED-AEBB-CB2D1D240CB3}" srcId="{58B8143F-4760-49C2-93A3-56C22652E38C}" destId="{87191401-61FE-4F42-BB5E-37D2DA8898D2}" srcOrd="0" destOrd="0" parTransId="{B2A23168-37C0-471E-8599-D892FE5E775B}" sibTransId="{1E5C37B1-3F6D-4A31-836E-6F6C6A2F47A1}"/>
    <dgm:cxn modelId="{8808307F-A483-4F4C-A269-C399E2AA30E6}" type="presOf" srcId="{87191401-61FE-4F42-BB5E-37D2DA8898D2}" destId="{22545E9C-7A44-4735-B87C-0852F5CD2577}" srcOrd="1" destOrd="0" presId="urn:microsoft.com/office/officeart/2008/layout/NameandTitleOrganizationalChart"/>
    <dgm:cxn modelId="{35BF357F-8BD9-4DEA-8004-5D54D6A8AAC5}" type="presOf" srcId="{DAA6B8C0-A5ED-4D17-9FFA-EDF30BE4F997}" destId="{BF59E15D-3C38-4488-A590-A31C27B80E1E}" srcOrd="0" destOrd="0" presId="urn:microsoft.com/office/officeart/2008/layout/NameandTitleOrganizationalChart"/>
    <dgm:cxn modelId="{732AD487-26EE-4B61-950A-03BF4ADD35DF}" type="presOf" srcId="{1E5C37B1-3F6D-4A31-836E-6F6C6A2F47A1}" destId="{488737CF-2C21-4264-AA4F-0C7C19B5CEAE}" srcOrd="0" destOrd="0" presId="urn:microsoft.com/office/officeart/2008/layout/NameandTitleOrganizationalChart"/>
    <dgm:cxn modelId="{7B4EE68A-4EA9-4105-AB27-B58D3DCF358A}" type="presOf" srcId="{58B8143F-4760-49C2-93A3-56C22652E38C}" destId="{D55E9379-AD7C-4D01-AE07-481521B3A0C6}" srcOrd="0" destOrd="0" presId="urn:microsoft.com/office/officeart/2008/layout/NameandTitleOrganizationalChart"/>
    <dgm:cxn modelId="{4D1EE08F-329E-4188-BB50-33EAE0F7B14C}" type="presOf" srcId="{15606D43-9CBD-4E99-8937-1F86DFA389DA}" destId="{6BC91F9F-E8F0-470B-89B8-08842E4D14EE}" srcOrd="1" destOrd="0" presId="urn:microsoft.com/office/officeart/2008/layout/NameandTitleOrganizationalChart"/>
    <dgm:cxn modelId="{3C5C9290-BBF1-4E04-A0DC-7275B448E4FA}" type="presOf" srcId="{2F29177F-327B-4124-B291-415741CAFA8F}" destId="{CF757D3F-3EA8-43C1-9B26-7CCCA07B0F02}" srcOrd="1" destOrd="0" presId="urn:microsoft.com/office/officeart/2008/layout/NameandTitleOrganizationalChart"/>
    <dgm:cxn modelId="{63A53794-BF84-4FB5-A2C5-35BD472447AF}" type="presOf" srcId="{CE361E36-5B55-48EE-9994-2022B0D2D4DB}" destId="{26BFC595-2395-4BEA-AD5F-1618041D832B}" srcOrd="0" destOrd="0" presId="urn:microsoft.com/office/officeart/2008/layout/NameandTitleOrganizationalChart"/>
    <dgm:cxn modelId="{A80008A0-402E-494C-AE9F-B12658941E69}" type="presOf" srcId="{15606D43-9CBD-4E99-8937-1F86DFA389DA}" destId="{6FEB509E-8F6C-42B4-96B0-48733F78789A}" srcOrd="0" destOrd="0" presId="urn:microsoft.com/office/officeart/2008/layout/NameandTitleOrganizationalChart"/>
    <dgm:cxn modelId="{274C0EAF-3566-4A37-A255-C865989DE707}" type="presOf" srcId="{E0566D50-1D17-4F82-90A2-82AFBF7C06B0}" destId="{9F599271-0820-4F89-AF7D-34674E6F4610}" srcOrd="0" destOrd="0" presId="urn:microsoft.com/office/officeart/2008/layout/NameandTitleOrganizationalChart"/>
    <dgm:cxn modelId="{800336AF-BC6F-466F-A328-59EF435E43EC}" type="presOf" srcId="{3A41FBC2-988E-4B2F-9D29-81D405FE277C}" destId="{A1E1AB4D-732B-4A1F-A0EE-70CEBBB4E8C3}" srcOrd="0" destOrd="0" presId="urn:microsoft.com/office/officeart/2008/layout/NameandTitleOrganizationalChart"/>
    <dgm:cxn modelId="{8DD56DB3-7AAD-494E-A544-8A60EF83D4D5}" type="presOf" srcId="{2D4E5FE3-86A1-43C7-A654-D05EE8E4438B}" destId="{E1B9E23B-37AA-46F1-BE82-E45993D51799}" srcOrd="0" destOrd="0" presId="urn:microsoft.com/office/officeart/2008/layout/NameandTitleOrganizationalChart"/>
    <dgm:cxn modelId="{1B804EB9-46D8-43CD-B165-DE5C0F21D4C8}" type="presOf" srcId="{9AA1E9CB-9ABE-4C3E-8546-2AFED1600DEB}" destId="{B92045D0-444A-43B3-8BAB-0ED34770D4FB}" srcOrd="0" destOrd="0" presId="urn:microsoft.com/office/officeart/2008/layout/NameandTitleOrganizationalChart"/>
    <dgm:cxn modelId="{8C02FABD-CCBC-450F-ACF3-73699711D8E4}" type="presOf" srcId="{E5127949-745D-4008-8DB5-1C39346AC147}" destId="{4ADB7452-F999-48F8-A0BA-007497836E7A}" srcOrd="0" destOrd="0" presId="urn:microsoft.com/office/officeart/2008/layout/NameandTitleOrganizationalChart"/>
    <dgm:cxn modelId="{1120D4CF-36B4-4AF5-9CF2-E771BF3117B9}" type="presOf" srcId="{332A8953-EFF7-4B22-B2DF-01146A7B843D}" destId="{71D2E39B-4BAE-4F4D-BF8D-C6005190449E}" srcOrd="0" destOrd="0" presId="urn:microsoft.com/office/officeart/2008/layout/NameandTitleOrganizationalChart"/>
    <dgm:cxn modelId="{0B7FF7D6-A769-41FC-94C7-FD15E2790655}" type="presOf" srcId="{428D318E-E594-42A5-B6EA-007581D0494A}" destId="{A2A4A48F-85F2-4C4D-9E9C-F3680D024D1B}" srcOrd="0" destOrd="0" presId="urn:microsoft.com/office/officeart/2008/layout/NameandTitleOrganizationalChart"/>
    <dgm:cxn modelId="{9FB54DD8-2FEE-4DA9-B555-E4A651CE7606}" type="presOf" srcId="{5920E5C4-A9B9-4E2A-A2D1-DB273EC143C1}" destId="{14DB6702-8341-4864-BC55-2917E36C30C2}" srcOrd="0" destOrd="0" presId="urn:microsoft.com/office/officeart/2008/layout/NameandTitleOrganizationalChart"/>
    <dgm:cxn modelId="{EC921ADB-5667-4BCF-809D-9FBC2B0DE0D3}" srcId="{332A8953-EFF7-4B22-B2DF-01146A7B843D}" destId="{0DEDDD90-5E90-422C-850F-90DA0A94CD4C}" srcOrd="0" destOrd="0" parTransId="{71672D92-FCD8-41FD-B438-4AB9494414EF}" sibTransId="{6BB475A7-F686-4348-AA20-E1B40803AB8F}"/>
    <dgm:cxn modelId="{BC5EA0DD-563E-4C18-B733-A68C3C88AA5F}" type="presOf" srcId="{B2A23168-37C0-471E-8599-D892FE5E775B}" destId="{C7B9D336-93CD-43F1-A9CC-204914E44041}" srcOrd="0" destOrd="0" presId="urn:microsoft.com/office/officeart/2008/layout/NameandTitleOrganizationalChart"/>
    <dgm:cxn modelId="{F55C10E2-69D1-4D61-B339-3CFBAB49F892}" type="presOf" srcId="{960F5ED4-DCB1-4F0F-8AAB-E696488EE480}" destId="{734F0B5C-F05E-449B-96D2-69DB3CBB2320}" srcOrd="0" destOrd="0" presId="urn:microsoft.com/office/officeart/2008/layout/NameandTitleOrganizationalChart"/>
    <dgm:cxn modelId="{56AC3FE8-7E81-4A9F-9D65-676442A9FDD9}" type="presOf" srcId="{2F29177F-327B-4124-B291-415741CAFA8F}" destId="{79E6BF88-0CDE-464F-9236-5701FA0087FB}" srcOrd="0" destOrd="0" presId="urn:microsoft.com/office/officeart/2008/layout/NameandTitleOrganizationalChart"/>
    <dgm:cxn modelId="{F7FD79EC-1EA1-4994-884E-3A3DF434968A}" type="presOf" srcId="{87191401-61FE-4F42-BB5E-37D2DA8898D2}" destId="{1E2D61EE-DFC0-4420-92E1-C757732C0A1D}" srcOrd="0" destOrd="0" presId="urn:microsoft.com/office/officeart/2008/layout/NameandTitleOrganizationalChart"/>
    <dgm:cxn modelId="{B0526CF3-6971-4D3C-875A-5CDED1AABBFF}" type="presOf" srcId="{6BB475A7-F686-4348-AA20-E1B40803AB8F}" destId="{77368DB3-EFCC-4C78-84CB-863245652826}" srcOrd="0" destOrd="0" presId="urn:microsoft.com/office/officeart/2008/layout/NameandTitleOrganizationalChart"/>
    <dgm:cxn modelId="{BB2568FD-80D0-4670-8DFE-59BBE0F4D00D}" type="presOf" srcId="{72B77935-C20E-4A44-8195-11005C376230}" destId="{EA8404E9-BB5F-4996-87D2-5280359765B7}" srcOrd="0" destOrd="0" presId="urn:microsoft.com/office/officeart/2008/layout/NameandTitleOrganizationalChart"/>
    <dgm:cxn modelId="{6D866FBA-3108-452F-B794-7D078D492AC0}" type="presParOf" srcId="{71D2E39B-4BAE-4F4D-BF8D-C6005190449E}" destId="{868F4921-1276-4EC8-9CD9-EE9C764ADE91}" srcOrd="0" destOrd="0" presId="urn:microsoft.com/office/officeart/2008/layout/NameandTitleOrganizationalChart"/>
    <dgm:cxn modelId="{D39D1306-67FB-42A7-B4F3-FA73AA290510}" type="presParOf" srcId="{868F4921-1276-4EC8-9CD9-EE9C764ADE91}" destId="{074694D2-B4A0-4B4B-B263-95550562EB18}" srcOrd="0" destOrd="0" presId="urn:microsoft.com/office/officeart/2008/layout/NameandTitleOrganizationalChart"/>
    <dgm:cxn modelId="{90F3BDC3-0779-40DE-B2FB-33A63E841765}" type="presParOf" srcId="{074694D2-B4A0-4B4B-B263-95550562EB18}" destId="{4C7F5DE2-F884-49A9-800F-0856E0537DF8}" srcOrd="0" destOrd="0" presId="urn:microsoft.com/office/officeart/2008/layout/NameandTitleOrganizationalChart"/>
    <dgm:cxn modelId="{9D50D709-2C84-4AB0-AE20-6EACB6299BD9}" type="presParOf" srcId="{074694D2-B4A0-4B4B-B263-95550562EB18}" destId="{77368DB3-EFCC-4C78-84CB-863245652826}" srcOrd="1" destOrd="0" presId="urn:microsoft.com/office/officeart/2008/layout/NameandTitleOrganizationalChart"/>
    <dgm:cxn modelId="{C5834459-B1F8-462C-B11A-4BBF3A15FA16}" type="presParOf" srcId="{074694D2-B4A0-4B4B-B263-95550562EB18}" destId="{6CF8992B-579A-4C9D-9C9F-F9FC1AF973BC}" srcOrd="2" destOrd="0" presId="urn:microsoft.com/office/officeart/2008/layout/NameandTitleOrganizationalChart"/>
    <dgm:cxn modelId="{477172F1-1C8F-43B7-8A17-583D4C3BBAAE}" type="presParOf" srcId="{868F4921-1276-4EC8-9CD9-EE9C764ADE91}" destId="{99F8882B-9664-4971-8E42-DD1428E27970}" srcOrd="1" destOrd="0" presId="urn:microsoft.com/office/officeart/2008/layout/NameandTitleOrganizationalChart"/>
    <dgm:cxn modelId="{DAA34A79-27E1-46B8-AB3D-1FDB1AA6ABB2}" type="presParOf" srcId="{99F8882B-9664-4971-8E42-DD1428E27970}" destId="{1410F7E6-52CF-415B-B23E-218FBD5ECAA6}" srcOrd="0" destOrd="0" presId="urn:microsoft.com/office/officeart/2008/layout/NameandTitleOrganizationalChart"/>
    <dgm:cxn modelId="{EFDDA0F9-F65E-4197-BC4B-5730D98B3A49}" type="presParOf" srcId="{99F8882B-9664-4971-8E42-DD1428E27970}" destId="{FF4CE29B-68E5-46D3-A751-E82C8C05CB0E}" srcOrd="1" destOrd="0" presId="urn:microsoft.com/office/officeart/2008/layout/NameandTitleOrganizationalChart"/>
    <dgm:cxn modelId="{27710022-61E7-4628-9B2A-AF30274AC16E}" type="presParOf" srcId="{FF4CE29B-68E5-46D3-A751-E82C8C05CB0E}" destId="{8FD90FCF-1C17-4F15-8D46-C795978E20AD}" srcOrd="0" destOrd="0" presId="urn:microsoft.com/office/officeart/2008/layout/NameandTitleOrganizationalChart"/>
    <dgm:cxn modelId="{5C6C5580-16AF-44FE-A03D-3AAE9B0364F2}" type="presParOf" srcId="{8FD90FCF-1C17-4F15-8D46-C795978E20AD}" destId="{EA8404E9-BB5F-4996-87D2-5280359765B7}" srcOrd="0" destOrd="0" presId="urn:microsoft.com/office/officeart/2008/layout/NameandTitleOrganizationalChart"/>
    <dgm:cxn modelId="{8719D054-11C8-4695-B6CD-4A98B358EA20}" type="presParOf" srcId="{8FD90FCF-1C17-4F15-8D46-C795978E20AD}" destId="{734F0B5C-F05E-449B-96D2-69DB3CBB2320}" srcOrd="1" destOrd="0" presId="urn:microsoft.com/office/officeart/2008/layout/NameandTitleOrganizationalChart"/>
    <dgm:cxn modelId="{EEF872D9-CFA0-4BE5-9C63-C846D88774F8}" type="presParOf" srcId="{8FD90FCF-1C17-4F15-8D46-C795978E20AD}" destId="{1494EC73-65DB-45A9-816A-ED4A7C37200F}" srcOrd="2" destOrd="0" presId="urn:microsoft.com/office/officeart/2008/layout/NameandTitleOrganizationalChart"/>
    <dgm:cxn modelId="{79877487-F2DD-4651-BB91-ED5B582B699F}" type="presParOf" srcId="{FF4CE29B-68E5-46D3-A751-E82C8C05CB0E}" destId="{E20134AC-38BA-472D-9EF8-2E2C370CBFC8}" srcOrd="1" destOrd="0" presId="urn:microsoft.com/office/officeart/2008/layout/NameandTitleOrganizationalChart"/>
    <dgm:cxn modelId="{83DEBE1C-1F9A-45F2-8119-78D626417604}" type="presParOf" srcId="{E20134AC-38BA-472D-9EF8-2E2C370CBFC8}" destId="{A2A4A48F-85F2-4C4D-9E9C-F3680D024D1B}" srcOrd="0" destOrd="0" presId="urn:microsoft.com/office/officeart/2008/layout/NameandTitleOrganizationalChart"/>
    <dgm:cxn modelId="{3871038C-A7AA-4C83-ACE1-DA516C3C2C21}" type="presParOf" srcId="{E20134AC-38BA-472D-9EF8-2E2C370CBFC8}" destId="{3A99CE57-6C89-41EA-91A4-FBDE1408670A}" srcOrd="1" destOrd="0" presId="urn:microsoft.com/office/officeart/2008/layout/NameandTitleOrganizationalChart"/>
    <dgm:cxn modelId="{754C9FD6-E22E-4729-978C-57ADA7E228A2}" type="presParOf" srcId="{3A99CE57-6C89-41EA-91A4-FBDE1408670A}" destId="{F61524A3-EC38-4561-A6A6-8D11192D60B7}" srcOrd="0" destOrd="0" presId="urn:microsoft.com/office/officeart/2008/layout/NameandTitleOrganizationalChart"/>
    <dgm:cxn modelId="{B1FB6CF5-26B6-4BE3-9F80-567918042417}" type="presParOf" srcId="{F61524A3-EC38-4561-A6A6-8D11192D60B7}" destId="{0F0397D9-6009-4BC4-96B4-F6DBEC2CA937}" srcOrd="0" destOrd="0" presId="urn:microsoft.com/office/officeart/2008/layout/NameandTitleOrganizationalChart"/>
    <dgm:cxn modelId="{B8964D98-DBDD-42B5-81F0-728C9A528C23}" type="presParOf" srcId="{F61524A3-EC38-4561-A6A6-8D11192D60B7}" destId="{26BFC595-2395-4BEA-AD5F-1618041D832B}" srcOrd="1" destOrd="0" presId="urn:microsoft.com/office/officeart/2008/layout/NameandTitleOrganizationalChart"/>
    <dgm:cxn modelId="{7890A128-B523-4300-86EC-8990E47F9817}" type="presParOf" srcId="{F61524A3-EC38-4561-A6A6-8D11192D60B7}" destId="{6067D94F-54E9-4C5A-8169-773CCA29BFAE}" srcOrd="2" destOrd="0" presId="urn:microsoft.com/office/officeart/2008/layout/NameandTitleOrganizationalChart"/>
    <dgm:cxn modelId="{52B47675-46E0-4B83-A04E-7A64FA6C2233}" type="presParOf" srcId="{3A99CE57-6C89-41EA-91A4-FBDE1408670A}" destId="{0B0C9D64-65BF-473B-9ECE-4F1F37D3F1E9}" srcOrd="1" destOrd="0" presId="urn:microsoft.com/office/officeart/2008/layout/NameandTitleOrganizationalChart"/>
    <dgm:cxn modelId="{2852F9E5-AC98-4A8E-8AB3-3F602E29076E}" type="presParOf" srcId="{3A99CE57-6C89-41EA-91A4-FBDE1408670A}" destId="{186D3A58-CA73-4472-92A6-D77B1720D3DA}" srcOrd="2" destOrd="0" presId="urn:microsoft.com/office/officeart/2008/layout/NameandTitleOrganizationalChart"/>
    <dgm:cxn modelId="{67E2443C-4ACF-4EF5-BE99-6DD891FC8977}" type="presParOf" srcId="{FF4CE29B-68E5-46D3-A751-E82C8C05CB0E}" destId="{FFF2F482-5B81-4149-9E82-FDB7FBE6EF6B}" srcOrd="2" destOrd="0" presId="urn:microsoft.com/office/officeart/2008/layout/NameandTitleOrganizationalChart"/>
    <dgm:cxn modelId="{5DC14522-1931-4230-913A-2E5609B260BB}" type="presParOf" srcId="{99F8882B-9664-4971-8E42-DD1428E27970}" destId="{E4D4F30C-5E13-4703-89DE-FFAD5DB2FE00}" srcOrd="2" destOrd="0" presId="urn:microsoft.com/office/officeart/2008/layout/NameandTitleOrganizationalChart"/>
    <dgm:cxn modelId="{8101DE25-B3C5-4960-BB88-26A2989FC2F5}" type="presParOf" srcId="{99F8882B-9664-4971-8E42-DD1428E27970}" destId="{6EFE448A-6405-4A11-93EE-82944F2141B9}" srcOrd="3" destOrd="0" presId="urn:microsoft.com/office/officeart/2008/layout/NameandTitleOrganizationalChart"/>
    <dgm:cxn modelId="{713B297A-694C-4B33-B48C-71EF427CB5B7}" type="presParOf" srcId="{6EFE448A-6405-4A11-93EE-82944F2141B9}" destId="{14F1B745-BD3C-44ED-8222-AAD3FF6261E5}" srcOrd="0" destOrd="0" presId="urn:microsoft.com/office/officeart/2008/layout/NameandTitleOrganizationalChart"/>
    <dgm:cxn modelId="{4956765C-8582-4C8B-BDD1-33C84B90EE8E}" type="presParOf" srcId="{14F1B745-BD3C-44ED-8222-AAD3FF6261E5}" destId="{B92045D0-444A-43B3-8BAB-0ED34770D4FB}" srcOrd="0" destOrd="0" presId="urn:microsoft.com/office/officeart/2008/layout/NameandTitleOrganizationalChart"/>
    <dgm:cxn modelId="{1698494C-0021-44EE-82DA-EF359F1D33EA}" type="presParOf" srcId="{14F1B745-BD3C-44ED-8222-AAD3FF6261E5}" destId="{16C18F9D-75B5-4FB2-B455-AB632BFDD28A}" srcOrd="1" destOrd="0" presId="urn:microsoft.com/office/officeart/2008/layout/NameandTitleOrganizationalChart"/>
    <dgm:cxn modelId="{767D4C2C-EB17-4016-AC71-ED71DB523075}" type="presParOf" srcId="{14F1B745-BD3C-44ED-8222-AAD3FF6261E5}" destId="{3CD6CFAD-0290-4799-83B6-FFDF13B3D0C7}" srcOrd="2" destOrd="0" presId="urn:microsoft.com/office/officeart/2008/layout/NameandTitleOrganizationalChart"/>
    <dgm:cxn modelId="{F491022B-642F-4195-B6DB-A5357815F304}" type="presParOf" srcId="{6EFE448A-6405-4A11-93EE-82944F2141B9}" destId="{3F793853-E718-45C8-8D76-18F19B9130B5}" srcOrd="1" destOrd="0" presId="urn:microsoft.com/office/officeart/2008/layout/NameandTitleOrganizationalChart"/>
    <dgm:cxn modelId="{E036EC8F-39D0-42A0-957F-EC4CF60E2619}" type="presParOf" srcId="{3F793853-E718-45C8-8D76-18F19B9130B5}" destId="{E1B9E23B-37AA-46F1-BE82-E45993D51799}" srcOrd="0" destOrd="0" presId="urn:microsoft.com/office/officeart/2008/layout/NameandTitleOrganizationalChart"/>
    <dgm:cxn modelId="{75DD0BBB-837E-4AC9-AF0E-3F637EE6234C}" type="presParOf" srcId="{3F793853-E718-45C8-8D76-18F19B9130B5}" destId="{CDF2401E-D711-4110-8CDF-97638065F3C6}" srcOrd="1" destOrd="0" presId="urn:microsoft.com/office/officeart/2008/layout/NameandTitleOrganizationalChart"/>
    <dgm:cxn modelId="{973FDB34-245E-4691-8D16-A0922B8B08DE}" type="presParOf" srcId="{CDF2401E-D711-4110-8CDF-97638065F3C6}" destId="{61EC30F8-8421-4E35-A5B1-B709077ED7D9}" srcOrd="0" destOrd="0" presId="urn:microsoft.com/office/officeart/2008/layout/NameandTitleOrganizationalChart"/>
    <dgm:cxn modelId="{1C032AB1-AE36-4D65-8940-1B7E58D6F8CB}" type="presParOf" srcId="{61EC30F8-8421-4E35-A5B1-B709077ED7D9}" destId="{BF59E15D-3C38-4488-A590-A31C27B80E1E}" srcOrd="0" destOrd="0" presId="urn:microsoft.com/office/officeart/2008/layout/NameandTitleOrganizationalChart"/>
    <dgm:cxn modelId="{FC9FDE45-105D-4EF9-AFD4-F2C69FE534FB}" type="presParOf" srcId="{61EC30F8-8421-4E35-A5B1-B709077ED7D9}" destId="{083E4267-D74C-4D2B-B985-4A3FBF70BF2E}" srcOrd="1" destOrd="0" presId="urn:microsoft.com/office/officeart/2008/layout/NameandTitleOrganizationalChart"/>
    <dgm:cxn modelId="{332313FF-732A-4775-9BE6-859788379617}" type="presParOf" srcId="{61EC30F8-8421-4E35-A5B1-B709077ED7D9}" destId="{FEB13881-2A54-402E-9BF6-F31FFBA72FCF}" srcOrd="2" destOrd="0" presId="urn:microsoft.com/office/officeart/2008/layout/NameandTitleOrganizationalChart"/>
    <dgm:cxn modelId="{0DC13DA4-F242-4634-8D50-B82B12881515}" type="presParOf" srcId="{CDF2401E-D711-4110-8CDF-97638065F3C6}" destId="{DB3306FE-30F8-481A-9C5C-78810BA7A2C2}" srcOrd="1" destOrd="0" presId="urn:microsoft.com/office/officeart/2008/layout/NameandTitleOrganizationalChart"/>
    <dgm:cxn modelId="{B50535EC-249C-407F-B455-17BA48E66E8C}" type="presParOf" srcId="{CDF2401E-D711-4110-8CDF-97638065F3C6}" destId="{FC086DE1-B576-4211-AFCA-C0FA69B2E06C}" srcOrd="2" destOrd="0" presId="urn:microsoft.com/office/officeart/2008/layout/NameandTitleOrganizationalChart"/>
    <dgm:cxn modelId="{16C24BEB-F151-4F4B-8EDA-D493DF8429C1}" type="presParOf" srcId="{6EFE448A-6405-4A11-93EE-82944F2141B9}" destId="{A5DD7EFE-A0CC-48A9-A0A6-8D902E08E918}" srcOrd="2" destOrd="0" presId="urn:microsoft.com/office/officeart/2008/layout/NameandTitleOrganizationalChart"/>
    <dgm:cxn modelId="{CCD12518-6204-42EF-8BDC-76800DDE4D49}" type="presParOf" srcId="{99F8882B-9664-4971-8E42-DD1428E27970}" destId="{299584C4-9CEB-4ADE-B1F4-9B5FDDC2773D}" srcOrd="4" destOrd="0" presId="urn:microsoft.com/office/officeart/2008/layout/NameandTitleOrganizationalChart"/>
    <dgm:cxn modelId="{9C13DD53-0CA9-4308-9744-CBF7776F5DB7}" type="presParOf" srcId="{99F8882B-9664-4971-8E42-DD1428E27970}" destId="{459E5F7B-AE51-4204-8B5C-7B367A7C1A3D}" srcOrd="5" destOrd="0" presId="urn:microsoft.com/office/officeart/2008/layout/NameandTitleOrganizationalChart"/>
    <dgm:cxn modelId="{4120F97E-AA6F-4F8B-9032-433C7EB7C4F5}" type="presParOf" srcId="{459E5F7B-AE51-4204-8B5C-7B367A7C1A3D}" destId="{7ADCD5E7-55F5-4F1A-871D-0D6982D7CE8A}" srcOrd="0" destOrd="0" presId="urn:microsoft.com/office/officeart/2008/layout/NameandTitleOrganizationalChart"/>
    <dgm:cxn modelId="{BFC07FE1-2A23-4445-BF0A-D9779371468D}" type="presParOf" srcId="{7ADCD5E7-55F5-4F1A-871D-0D6982D7CE8A}" destId="{79E6BF88-0CDE-464F-9236-5701FA0087FB}" srcOrd="0" destOrd="0" presId="urn:microsoft.com/office/officeart/2008/layout/NameandTitleOrganizationalChart"/>
    <dgm:cxn modelId="{B5BDE056-AFB9-486C-80C1-D8D457ADC67C}" type="presParOf" srcId="{7ADCD5E7-55F5-4F1A-871D-0D6982D7CE8A}" destId="{4ADB7452-F999-48F8-A0BA-007497836E7A}" srcOrd="1" destOrd="0" presId="urn:microsoft.com/office/officeart/2008/layout/NameandTitleOrganizationalChart"/>
    <dgm:cxn modelId="{028F5B61-0253-4E86-BABE-29444E96AB44}" type="presParOf" srcId="{7ADCD5E7-55F5-4F1A-871D-0D6982D7CE8A}" destId="{CF757D3F-3EA8-43C1-9B26-7CCCA07B0F02}" srcOrd="2" destOrd="0" presId="urn:microsoft.com/office/officeart/2008/layout/NameandTitleOrganizationalChart"/>
    <dgm:cxn modelId="{16347CAB-15FB-4F41-A43A-048F09039F8D}" type="presParOf" srcId="{459E5F7B-AE51-4204-8B5C-7B367A7C1A3D}" destId="{CD8256AF-30E6-4F2A-A7A4-C3A5682DFF56}" srcOrd="1" destOrd="0" presId="urn:microsoft.com/office/officeart/2008/layout/NameandTitleOrganizationalChart"/>
    <dgm:cxn modelId="{D70E0E4B-0546-4151-B25B-6707E6EC8B42}" type="presParOf" srcId="{CD8256AF-30E6-4F2A-A7A4-C3A5682DFF56}" destId="{3B46A744-B854-4CE2-B75A-AE3444228567}" srcOrd="0" destOrd="0" presId="urn:microsoft.com/office/officeart/2008/layout/NameandTitleOrganizationalChart"/>
    <dgm:cxn modelId="{E2F3EE0B-DD15-4F9B-935F-D2B3570F6D71}" type="presParOf" srcId="{CD8256AF-30E6-4F2A-A7A4-C3A5682DFF56}" destId="{0B52D82E-6F47-473F-8082-BC1E101D9F8C}" srcOrd="1" destOrd="0" presId="urn:microsoft.com/office/officeart/2008/layout/NameandTitleOrganizationalChart"/>
    <dgm:cxn modelId="{A366EE13-40E1-4357-B614-6DBE61A91AB9}" type="presParOf" srcId="{0B52D82E-6F47-473F-8082-BC1E101D9F8C}" destId="{9B22A4C5-D678-4853-99E3-F1D98F0C2931}" srcOrd="0" destOrd="0" presId="urn:microsoft.com/office/officeart/2008/layout/NameandTitleOrganizationalChart"/>
    <dgm:cxn modelId="{98F8A3B9-BAE3-48C9-8039-969DF6798C89}" type="presParOf" srcId="{9B22A4C5-D678-4853-99E3-F1D98F0C2931}" destId="{6FEB509E-8F6C-42B4-96B0-48733F78789A}" srcOrd="0" destOrd="0" presId="urn:microsoft.com/office/officeart/2008/layout/NameandTitleOrganizationalChart"/>
    <dgm:cxn modelId="{C4B6B989-947A-4C8B-9A04-ADEB3CA1F7D9}" type="presParOf" srcId="{9B22A4C5-D678-4853-99E3-F1D98F0C2931}" destId="{9F599271-0820-4F89-AF7D-34674E6F4610}" srcOrd="1" destOrd="0" presId="urn:microsoft.com/office/officeart/2008/layout/NameandTitleOrganizationalChart"/>
    <dgm:cxn modelId="{D2567CD7-4914-4B54-BA03-1659BAC5D876}" type="presParOf" srcId="{9B22A4C5-D678-4853-99E3-F1D98F0C2931}" destId="{6BC91F9F-E8F0-470B-89B8-08842E4D14EE}" srcOrd="2" destOrd="0" presId="urn:microsoft.com/office/officeart/2008/layout/NameandTitleOrganizationalChart"/>
    <dgm:cxn modelId="{7FD074B9-11A8-489B-8363-B828102D5131}" type="presParOf" srcId="{0B52D82E-6F47-473F-8082-BC1E101D9F8C}" destId="{648260F9-343F-4A42-BBE1-76B311456017}" srcOrd="1" destOrd="0" presId="urn:microsoft.com/office/officeart/2008/layout/NameandTitleOrganizationalChart"/>
    <dgm:cxn modelId="{33652A12-67D7-488F-AE50-4A000D6B0CF0}" type="presParOf" srcId="{0B52D82E-6F47-473F-8082-BC1E101D9F8C}" destId="{65E269FD-CD7C-44E9-95BB-270E7E6FBFD7}" srcOrd="2" destOrd="0" presId="urn:microsoft.com/office/officeart/2008/layout/NameandTitleOrganizationalChart"/>
    <dgm:cxn modelId="{67909AAA-F1E9-4E7C-BCCE-9C4A144D8FA8}" type="presParOf" srcId="{459E5F7B-AE51-4204-8B5C-7B367A7C1A3D}" destId="{B17CC975-B467-4EA4-9ABF-5CAFADBDECB0}" srcOrd="2" destOrd="0" presId="urn:microsoft.com/office/officeart/2008/layout/NameandTitleOrganizationalChart"/>
    <dgm:cxn modelId="{5F6AB6DE-FAD6-42AF-A208-CE7F5158BAD4}" type="presParOf" srcId="{99F8882B-9664-4971-8E42-DD1428E27970}" destId="{14DB6702-8341-4864-BC55-2917E36C30C2}" srcOrd="6" destOrd="0" presId="urn:microsoft.com/office/officeart/2008/layout/NameandTitleOrganizationalChart"/>
    <dgm:cxn modelId="{B424FBEE-59DE-458A-BB10-A5134C640CA3}" type="presParOf" srcId="{99F8882B-9664-4971-8E42-DD1428E27970}" destId="{E56EAAA5-FA8D-4EB5-AA21-570E33BF7F69}" srcOrd="7" destOrd="0" presId="urn:microsoft.com/office/officeart/2008/layout/NameandTitleOrganizationalChart"/>
    <dgm:cxn modelId="{4C5AA570-E662-422B-A7D5-6CA75598D64E}" type="presParOf" srcId="{E56EAAA5-FA8D-4EB5-AA21-570E33BF7F69}" destId="{A8672150-A954-4C0E-A70C-8C3A62DDFBB5}" srcOrd="0" destOrd="0" presId="urn:microsoft.com/office/officeart/2008/layout/NameandTitleOrganizationalChart"/>
    <dgm:cxn modelId="{29417E2A-76F4-4FD4-BAC8-8D505C6C90BA}" type="presParOf" srcId="{A8672150-A954-4C0E-A70C-8C3A62DDFBB5}" destId="{D55E9379-AD7C-4D01-AE07-481521B3A0C6}" srcOrd="0" destOrd="0" presId="urn:microsoft.com/office/officeart/2008/layout/NameandTitleOrganizationalChart"/>
    <dgm:cxn modelId="{1E10B14B-B12C-486F-88BF-727BE6BB1841}" type="presParOf" srcId="{A8672150-A954-4C0E-A70C-8C3A62DDFBB5}" destId="{A1E1AB4D-732B-4A1F-A0EE-70CEBBB4E8C3}" srcOrd="1" destOrd="0" presId="urn:microsoft.com/office/officeart/2008/layout/NameandTitleOrganizationalChart"/>
    <dgm:cxn modelId="{382CC20E-5A94-4DBD-AF93-7886A3759057}" type="presParOf" srcId="{A8672150-A954-4C0E-A70C-8C3A62DDFBB5}" destId="{1CD07819-0304-4603-BF12-291F6D3036A2}" srcOrd="2" destOrd="0" presId="urn:microsoft.com/office/officeart/2008/layout/NameandTitleOrganizationalChart"/>
    <dgm:cxn modelId="{B2FF3CEF-0032-47DF-9F02-9C30916D8BB7}" type="presParOf" srcId="{E56EAAA5-FA8D-4EB5-AA21-570E33BF7F69}" destId="{18C2A5DE-E8B5-43A3-B95D-671D95B713E8}" srcOrd="1" destOrd="0" presId="urn:microsoft.com/office/officeart/2008/layout/NameandTitleOrganizationalChart"/>
    <dgm:cxn modelId="{9584B0A5-D3EA-4E6E-B8CB-C80175D3F515}" type="presParOf" srcId="{18C2A5DE-E8B5-43A3-B95D-671D95B713E8}" destId="{C7B9D336-93CD-43F1-A9CC-204914E44041}" srcOrd="0" destOrd="0" presId="urn:microsoft.com/office/officeart/2008/layout/NameandTitleOrganizationalChart"/>
    <dgm:cxn modelId="{565D548D-7932-4D78-8012-0E0E9339604B}" type="presParOf" srcId="{18C2A5DE-E8B5-43A3-B95D-671D95B713E8}" destId="{6F895FB2-683C-4FD8-8EA3-37C2C638DA25}" srcOrd="1" destOrd="0" presId="urn:microsoft.com/office/officeart/2008/layout/NameandTitleOrganizationalChart"/>
    <dgm:cxn modelId="{FDBBA35A-B9F3-4AAD-B411-E4A34884861A}" type="presParOf" srcId="{6F895FB2-683C-4FD8-8EA3-37C2C638DA25}" destId="{DE017A36-5015-4D83-AA42-DE14D5AEF372}" srcOrd="0" destOrd="0" presId="urn:microsoft.com/office/officeart/2008/layout/NameandTitleOrganizationalChart"/>
    <dgm:cxn modelId="{5F93B9FB-CE1B-418D-91B4-324903C20CC1}" type="presParOf" srcId="{DE017A36-5015-4D83-AA42-DE14D5AEF372}" destId="{1E2D61EE-DFC0-4420-92E1-C757732C0A1D}" srcOrd="0" destOrd="0" presId="urn:microsoft.com/office/officeart/2008/layout/NameandTitleOrganizationalChart"/>
    <dgm:cxn modelId="{5844263A-255C-490A-AC19-E6A76A1E9FCD}" type="presParOf" srcId="{DE017A36-5015-4D83-AA42-DE14D5AEF372}" destId="{488737CF-2C21-4264-AA4F-0C7C19B5CEAE}" srcOrd="1" destOrd="0" presId="urn:microsoft.com/office/officeart/2008/layout/NameandTitleOrganizationalChart"/>
    <dgm:cxn modelId="{93BD2F55-8126-4D7C-9919-4CDFB3A0FE16}" type="presParOf" srcId="{DE017A36-5015-4D83-AA42-DE14D5AEF372}" destId="{22545E9C-7A44-4735-B87C-0852F5CD2577}" srcOrd="2" destOrd="0" presId="urn:microsoft.com/office/officeart/2008/layout/NameandTitleOrganizationalChart"/>
    <dgm:cxn modelId="{C08EBE06-3496-4B48-8A50-BFF9CE7F79B0}" type="presParOf" srcId="{6F895FB2-683C-4FD8-8EA3-37C2C638DA25}" destId="{DF8EC2B2-0E67-4A53-A511-B936752DE691}" srcOrd="1" destOrd="0" presId="urn:microsoft.com/office/officeart/2008/layout/NameandTitleOrganizationalChart"/>
    <dgm:cxn modelId="{0E85186E-A629-4FEA-83EE-A004DB32B89A}" type="presParOf" srcId="{6F895FB2-683C-4FD8-8EA3-37C2C638DA25}" destId="{EBF764DA-591D-4112-8131-564C805F70DB}" srcOrd="2" destOrd="0" presId="urn:microsoft.com/office/officeart/2008/layout/NameandTitleOrganizationalChart"/>
    <dgm:cxn modelId="{A5FD765D-26A4-49E2-9F19-134CBC99CFF1}" type="presParOf" srcId="{E56EAAA5-FA8D-4EB5-AA21-570E33BF7F69}" destId="{2DA8F749-BD56-443D-9E93-A37CFC8577DF}" srcOrd="2" destOrd="0" presId="urn:microsoft.com/office/officeart/2008/layout/NameandTitleOrganizationalChart"/>
    <dgm:cxn modelId="{BCC683B6-51E3-4693-ABBA-802DB4D788A4}" type="presParOf" srcId="{868F4921-1276-4EC8-9CD9-EE9C764ADE91}" destId="{ECCF396B-2F97-4267-BAC3-DE886C4D967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A8953-EFF7-4B22-B2DF-01146A7B843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DDD90-5E90-422C-850F-90DA0A94CD4C}">
      <dgm:prSet phldrT="[Text]"/>
      <dgm:spPr/>
      <dgm:t>
        <a:bodyPr/>
        <a:lstStyle/>
        <a:p>
          <a:r>
            <a:rPr lang="en-US" dirty="0"/>
            <a:t>Principals</a:t>
          </a:r>
        </a:p>
      </dgm:t>
    </dgm:pt>
    <dgm:pt modelId="{71672D92-FCD8-41FD-B438-4AB9494414EF}" type="parTrans" cxnId="{EC921ADB-5667-4BCF-809D-9FBC2B0DE0D3}">
      <dgm:prSet/>
      <dgm:spPr/>
      <dgm:t>
        <a:bodyPr/>
        <a:lstStyle/>
        <a:p>
          <a:endParaRPr lang="en-US"/>
        </a:p>
      </dgm:t>
    </dgm:pt>
    <dgm:pt modelId="{6BB475A7-F686-4348-AA20-E1B40803AB8F}" type="sibTrans" cxnId="{EC921ADB-5667-4BCF-809D-9FBC2B0DE0D3}">
      <dgm:prSet/>
      <dgm:spPr/>
      <dgm:t>
        <a:bodyPr/>
        <a:lstStyle/>
        <a:p>
          <a:r>
            <a:rPr lang="en-US" dirty="0"/>
            <a:t>POUR</a:t>
          </a:r>
        </a:p>
      </dgm:t>
    </dgm:pt>
    <dgm:pt modelId="{72B77935-C20E-4A44-8195-11005C376230}">
      <dgm:prSet phldrT="[Text]"/>
      <dgm:spPr/>
      <dgm:t>
        <a:bodyPr/>
        <a:lstStyle/>
        <a:p>
          <a:r>
            <a:rPr lang="en-US" dirty="0"/>
            <a:t>Perceivable</a:t>
          </a:r>
        </a:p>
      </dgm:t>
    </dgm:pt>
    <dgm:pt modelId="{3850A73F-F730-4B23-8CF6-0E6C4A4002B8}" type="parTrans" cxnId="{53221075-DE1A-42BB-AA2B-9D0E59FA6019}">
      <dgm:prSet/>
      <dgm:spPr/>
      <dgm:t>
        <a:bodyPr/>
        <a:lstStyle/>
        <a:p>
          <a:endParaRPr lang="en-US"/>
        </a:p>
      </dgm:t>
    </dgm:pt>
    <dgm:pt modelId="{960F5ED4-DCB1-4F0F-8AAB-E696488EE480}" type="sibTrans" cxnId="{53221075-DE1A-42BB-AA2B-9D0E59FA6019}">
      <dgm:prSet/>
      <dgm:spPr>
        <a:solidFill>
          <a:srgbClr val="EAEFEF"/>
        </a:solidFill>
      </dgm:spPr>
      <dgm:t>
        <a:bodyPr/>
        <a:lstStyle/>
        <a:p>
          <a:r>
            <a:rPr lang="en-US" dirty="0"/>
            <a:t>1. Perceivable</a:t>
          </a:r>
        </a:p>
      </dgm:t>
    </dgm:pt>
    <dgm:pt modelId="{279682D6-0541-412C-91E4-3857C9118F99}">
      <dgm:prSet phldrT="[Text]"/>
      <dgm:spPr/>
      <dgm:t>
        <a:bodyPr/>
        <a:lstStyle/>
        <a:p>
          <a:r>
            <a:rPr lang="en-US" dirty="0"/>
            <a:t>Guidelines (4)</a:t>
          </a:r>
        </a:p>
      </dgm:t>
    </dgm:pt>
    <dgm:pt modelId="{428D318E-E594-42A5-B6EA-007581D0494A}" type="parTrans" cxnId="{62F75A50-2AC1-4B1C-BC7F-571682546C34}">
      <dgm:prSet/>
      <dgm:spPr/>
      <dgm:t>
        <a:bodyPr/>
        <a:lstStyle/>
        <a:p>
          <a:endParaRPr lang="en-US"/>
        </a:p>
      </dgm:t>
    </dgm:pt>
    <dgm:pt modelId="{CE361E36-5B55-48EE-9994-2022B0D2D4DB}" type="sibTrans" cxnId="{62F75A50-2AC1-4B1C-BC7F-571682546C34}">
      <dgm:prSet/>
      <dgm:spPr/>
      <dgm:t>
        <a:bodyPr/>
        <a:lstStyle/>
        <a:p>
          <a:r>
            <a:rPr lang="en-US" dirty="0"/>
            <a:t>1.1 Text Alternatives</a:t>
          </a:r>
        </a:p>
      </dgm:t>
    </dgm:pt>
    <dgm:pt modelId="{D39CD05D-7643-448A-AA6F-7752AF8E8727}">
      <dgm:prSet phldrT="[Text]"/>
      <dgm:spPr/>
      <dgm:t>
        <a:bodyPr/>
        <a:lstStyle/>
        <a:p>
          <a:r>
            <a:rPr lang="en-US" dirty="0"/>
            <a:t>Success Criteria</a:t>
          </a:r>
        </a:p>
      </dgm:t>
    </dgm:pt>
    <dgm:pt modelId="{C76240DE-EE29-4E49-8092-F9D1378F2B26}" type="parTrans" cxnId="{AB7B0B31-2735-4266-8EFE-AC463FC13199}">
      <dgm:prSet/>
      <dgm:spPr/>
      <dgm:t>
        <a:bodyPr/>
        <a:lstStyle/>
        <a:p>
          <a:endParaRPr lang="en-US"/>
        </a:p>
      </dgm:t>
    </dgm:pt>
    <dgm:pt modelId="{5C051CA6-2508-4155-9437-C6D760FA0D05}" type="sibTrans" cxnId="{AB7B0B31-2735-4266-8EFE-AC463FC13199}">
      <dgm:prSet/>
      <dgm:spPr/>
      <dgm:t>
        <a:bodyPr/>
        <a:lstStyle/>
        <a:p>
          <a:r>
            <a:rPr lang="en-US" dirty="0"/>
            <a:t>1.1.1 Non-Text Content (Level A)</a:t>
          </a:r>
        </a:p>
      </dgm:t>
    </dgm:pt>
    <dgm:pt modelId="{9AA1E9CB-9ABE-4C3E-8546-2AFED1600DEB}">
      <dgm:prSet phldrT="[Text]"/>
      <dgm:spPr/>
      <dgm:t>
        <a:bodyPr/>
        <a:lstStyle/>
        <a:p>
          <a:r>
            <a:rPr lang="en-US" dirty="0"/>
            <a:t>Operable</a:t>
          </a:r>
        </a:p>
      </dgm:t>
    </dgm:pt>
    <dgm:pt modelId="{B56EA1D5-8A9F-43A8-B876-3C9EFAAA8263}" type="parTrans" cxnId="{D3D5FE39-B381-4FF0-ADD5-600C37115897}">
      <dgm:prSet/>
      <dgm:spPr/>
      <dgm:t>
        <a:bodyPr/>
        <a:lstStyle/>
        <a:p>
          <a:endParaRPr lang="en-US"/>
        </a:p>
      </dgm:t>
    </dgm:pt>
    <dgm:pt modelId="{D423E7A9-EF87-4C98-A441-0EAECD540F9C}" type="sibTrans" cxnId="{D3D5FE39-B381-4FF0-ADD5-600C37115897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2. Operable</a:t>
          </a:r>
        </a:p>
      </dgm:t>
    </dgm:pt>
    <dgm:pt modelId="{2F29177F-327B-4124-B291-415741CAFA8F}">
      <dgm:prSet phldrT="[Text]"/>
      <dgm:spPr/>
      <dgm:t>
        <a:bodyPr/>
        <a:lstStyle/>
        <a:p>
          <a:r>
            <a:rPr lang="en-US" dirty="0"/>
            <a:t>Understandable</a:t>
          </a:r>
        </a:p>
      </dgm:t>
    </dgm:pt>
    <dgm:pt modelId="{C6912598-2259-42BB-865B-4971A0BF17B5}" type="parTrans" cxnId="{B316251C-7630-4233-B5C7-AC204DD4653D}">
      <dgm:prSet/>
      <dgm:spPr/>
      <dgm:t>
        <a:bodyPr/>
        <a:lstStyle/>
        <a:p>
          <a:endParaRPr lang="en-US"/>
        </a:p>
      </dgm:t>
    </dgm:pt>
    <dgm:pt modelId="{E5127949-745D-4008-8DB5-1C39346AC147}" type="sibTrans" cxnId="{B316251C-7630-4233-B5C7-AC204DD4653D}">
      <dgm:prSet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dirty="0"/>
            <a:t>3. Understandable</a:t>
          </a:r>
        </a:p>
      </dgm:t>
    </dgm:pt>
    <dgm:pt modelId="{58B8143F-4760-49C2-93A3-56C22652E38C}">
      <dgm:prSet phldrT="[Text]"/>
      <dgm:spPr/>
      <dgm:t>
        <a:bodyPr/>
        <a:lstStyle/>
        <a:p>
          <a:r>
            <a:rPr lang="en-US" dirty="0"/>
            <a:t>Robust</a:t>
          </a:r>
        </a:p>
      </dgm:t>
    </dgm:pt>
    <dgm:pt modelId="{5920E5C4-A9B9-4E2A-A2D1-DB273EC143C1}" type="parTrans" cxnId="{00B35E0F-388A-4744-8BD5-4792479663B6}">
      <dgm:prSet/>
      <dgm:spPr/>
      <dgm:t>
        <a:bodyPr/>
        <a:lstStyle/>
        <a:p>
          <a:endParaRPr lang="en-US"/>
        </a:p>
      </dgm:t>
    </dgm:pt>
    <dgm:pt modelId="{3A41FBC2-988E-4B2F-9D29-81D405FE277C}" type="sibTrans" cxnId="{00B35E0F-388A-4744-8BD5-4792479663B6}">
      <dgm:prSet custT="1"/>
      <dgm:spPr>
        <a:solidFill>
          <a:srgbClr val="EAEFEF">
            <a:alpha val="90000"/>
          </a:srgbClr>
        </a:solidFill>
      </dgm:spPr>
      <dgm:t>
        <a:bodyPr/>
        <a:lstStyle/>
        <a:p>
          <a:r>
            <a:rPr lang="en-US" sz="1800" dirty="0"/>
            <a:t>4. Robust</a:t>
          </a:r>
        </a:p>
      </dgm:t>
    </dgm:pt>
    <dgm:pt modelId="{15606D43-9CBD-4E99-8937-1F86DFA389DA}">
      <dgm:prSet phldrT="[Text]"/>
      <dgm:spPr/>
      <dgm:t>
        <a:bodyPr/>
        <a:lstStyle/>
        <a:p>
          <a:r>
            <a:rPr lang="en-US" dirty="0"/>
            <a:t>Guidelines (3)</a:t>
          </a:r>
        </a:p>
      </dgm:t>
    </dgm:pt>
    <dgm:pt modelId="{5424C130-93EC-4FD2-974D-A31EA9A31A8C}" type="parTrans" cxnId="{7ED41E6F-7ABE-43E5-93E6-3B90EE3E90CF}">
      <dgm:prSet/>
      <dgm:spPr/>
      <dgm:t>
        <a:bodyPr/>
        <a:lstStyle/>
        <a:p>
          <a:endParaRPr lang="en-US"/>
        </a:p>
      </dgm:t>
    </dgm:pt>
    <dgm:pt modelId="{E0566D50-1D17-4F82-90A2-82AFBF7C06B0}" type="sibTrans" cxnId="{7ED41E6F-7ABE-43E5-93E6-3B90EE3E90CF}">
      <dgm:prSet/>
      <dgm:spPr/>
      <dgm:t>
        <a:bodyPr/>
        <a:lstStyle/>
        <a:p>
          <a:r>
            <a:rPr lang="en-US" dirty="0"/>
            <a:t>3.2 Predictable</a:t>
          </a:r>
        </a:p>
      </dgm:t>
    </dgm:pt>
    <dgm:pt modelId="{87191401-61FE-4F42-BB5E-37D2DA8898D2}">
      <dgm:prSet phldrT="[Text]"/>
      <dgm:spPr/>
      <dgm:t>
        <a:bodyPr/>
        <a:lstStyle/>
        <a:p>
          <a:r>
            <a:rPr lang="en-US" dirty="0"/>
            <a:t>Guidelines (1)</a:t>
          </a:r>
        </a:p>
      </dgm:t>
    </dgm:pt>
    <dgm:pt modelId="{B2A23168-37C0-471E-8599-D892FE5E775B}" type="parTrans" cxnId="{7B26BA5A-BCD8-43ED-AEBB-CB2D1D240CB3}">
      <dgm:prSet/>
      <dgm:spPr/>
      <dgm:t>
        <a:bodyPr/>
        <a:lstStyle/>
        <a:p>
          <a:endParaRPr lang="en-US"/>
        </a:p>
      </dgm:t>
    </dgm:pt>
    <dgm:pt modelId="{1E5C37B1-3F6D-4A31-836E-6F6C6A2F47A1}" type="sibTrans" cxnId="{7B26BA5A-BCD8-43ED-AEBB-CB2D1D240CB3}">
      <dgm:prSet/>
      <dgm:spPr/>
      <dgm:t>
        <a:bodyPr/>
        <a:lstStyle/>
        <a:p>
          <a:r>
            <a:rPr lang="en-US" dirty="0"/>
            <a:t>4.1 Compatible</a:t>
          </a:r>
        </a:p>
      </dgm:t>
    </dgm:pt>
    <dgm:pt modelId="{16E89C93-BFBB-40E8-9EBA-C919D9F77F01}">
      <dgm:prSet/>
      <dgm:spPr/>
      <dgm:t>
        <a:bodyPr/>
        <a:lstStyle/>
        <a:p>
          <a:r>
            <a:rPr lang="en-US" dirty="0"/>
            <a:t>Success Criteria</a:t>
          </a:r>
        </a:p>
      </dgm:t>
    </dgm:pt>
    <dgm:pt modelId="{20763EC7-2158-4AFC-A721-3108DE0A9673}" type="parTrans" cxnId="{CC4FB2A4-75A1-4772-811B-666D57360B7A}">
      <dgm:prSet/>
      <dgm:spPr/>
      <dgm:t>
        <a:bodyPr/>
        <a:lstStyle/>
        <a:p>
          <a:endParaRPr lang="en-US"/>
        </a:p>
      </dgm:t>
    </dgm:pt>
    <dgm:pt modelId="{2C2BABE2-B5F5-4321-A197-9A43251DA81F}" type="sibTrans" cxnId="{CC4FB2A4-75A1-4772-811B-666D57360B7A}">
      <dgm:prSet/>
      <dgm:spPr/>
      <dgm:t>
        <a:bodyPr/>
        <a:lstStyle/>
        <a:p>
          <a:r>
            <a:rPr lang="en-US" dirty="0"/>
            <a:t>2.2.3 No Timing (Level AAA)</a:t>
          </a:r>
        </a:p>
      </dgm:t>
    </dgm:pt>
    <dgm:pt modelId="{DAA6B8C0-A5ED-4D17-9FFA-EDF30BE4F997}">
      <dgm:prSet phldrT="[Text]"/>
      <dgm:spPr/>
      <dgm:t>
        <a:bodyPr/>
        <a:lstStyle/>
        <a:p>
          <a:r>
            <a:rPr lang="en-US" dirty="0"/>
            <a:t>Guidelines (5)</a:t>
          </a:r>
        </a:p>
      </dgm:t>
    </dgm:pt>
    <dgm:pt modelId="{2D4E5FE3-86A1-43C7-A654-D05EE8E4438B}" type="parTrans" cxnId="{24BB0910-34BA-48FA-A1DA-B7063DAB705D}">
      <dgm:prSet/>
      <dgm:spPr/>
      <dgm:t>
        <a:bodyPr/>
        <a:lstStyle/>
        <a:p>
          <a:endParaRPr lang="en-US"/>
        </a:p>
      </dgm:t>
    </dgm:pt>
    <dgm:pt modelId="{DD5B9097-186C-44D0-AB26-149DDD989860}" type="sibTrans" cxnId="{24BB0910-34BA-48FA-A1DA-B7063DAB705D}">
      <dgm:prSet/>
      <dgm:spPr/>
      <dgm:t>
        <a:bodyPr/>
        <a:lstStyle/>
        <a:p>
          <a:r>
            <a:rPr lang="en-US" dirty="0"/>
            <a:t>2.2 Enough Time</a:t>
          </a:r>
        </a:p>
      </dgm:t>
    </dgm:pt>
    <dgm:pt modelId="{B949437C-5E04-4778-8383-9A4762ACD56A}">
      <dgm:prSet phldrT="[Text]"/>
      <dgm:spPr/>
      <dgm:t>
        <a:bodyPr/>
        <a:lstStyle/>
        <a:p>
          <a:r>
            <a:rPr lang="en-US" dirty="0"/>
            <a:t>Success Criteria</a:t>
          </a:r>
        </a:p>
      </dgm:t>
    </dgm:pt>
    <dgm:pt modelId="{C7E1A546-A2FC-4DF9-8B82-301756536D3E}" type="parTrans" cxnId="{2A7B3F23-F4B5-472B-8C06-07F87B9C4B94}">
      <dgm:prSet/>
      <dgm:spPr/>
      <dgm:t>
        <a:bodyPr/>
        <a:lstStyle/>
        <a:p>
          <a:endParaRPr lang="en-US"/>
        </a:p>
      </dgm:t>
    </dgm:pt>
    <dgm:pt modelId="{97F17A2A-935C-45D4-8E33-E6E04C3D869B}" type="sibTrans" cxnId="{2A7B3F23-F4B5-472B-8C06-07F87B9C4B94}">
      <dgm:prSet/>
      <dgm:spPr/>
      <dgm:t>
        <a:bodyPr/>
        <a:lstStyle/>
        <a:p>
          <a:r>
            <a:rPr lang="en-US" dirty="0"/>
            <a:t>3.2.4 Consistent Identification (Level AA)</a:t>
          </a:r>
        </a:p>
      </dgm:t>
    </dgm:pt>
    <dgm:pt modelId="{D3EC5788-EC5D-40D8-89E9-CEE1C87D7823}">
      <dgm:prSet phldrT="[Text]"/>
      <dgm:spPr/>
      <dgm:t>
        <a:bodyPr/>
        <a:lstStyle/>
        <a:p>
          <a:r>
            <a:rPr lang="en-US" dirty="0"/>
            <a:t>Success Criteria</a:t>
          </a:r>
        </a:p>
      </dgm:t>
    </dgm:pt>
    <dgm:pt modelId="{27055785-6E05-4255-AC11-447B5329119E}" type="parTrans" cxnId="{24C12F12-5896-4DA1-A1B1-A24B9F71FA23}">
      <dgm:prSet/>
      <dgm:spPr/>
      <dgm:t>
        <a:bodyPr/>
        <a:lstStyle/>
        <a:p>
          <a:endParaRPr lang="en-US"/>
        </a:p>
      </dgm:t>
    </dgm:pt>
    <dgm:pt modelId="{CE1B0857-B2DE-4DA3-9CF0-873EE1590657}" type="sibTrans" cxnId="{24C12F12-5896-4DA1-A1B1-A24B9F71FA23}">
      <dgm:prSet/>
      <dgm:spPr/>
      <dgm:t>
        <a:bodyPr/>
        <a:lstStyle/>
        <a:p>
          <a:r>
            <a:rPr lang="en-US" dirty="0"/>
            <a:t>4.1.1 Parsing (Level A)</a:t>
          </a:r>
        </a:p>
      </dgm:t>
    </dgm:pt>
    <dgm:pt modelId="{71D2E39B-4BAE-4F4D-BF8D-C6005190449E}" type="pres">
      <dgm:prSet presAssocID="{332A8953-EFF7-4B22-B2DF-01146A7B84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8F4921-1276-4EC8-9CD9-EE9C764ADE91}" type="pres">
      <dgm:prSet presAssocID="{0DEDDD90-5E90-422C-850F-90DA0A94CD4C}" presName="hierRoot1" presStyleCnt="0">
        <dgm:presLayoutVars>
          <dgm:hierBranch val="init"/>
        </dgm:presLayoutVars>
      </dgm:prSet>
      <dgm:spPr/>
    </dgm:pt>
    <dgm:pt modelId="{074694D2-B4A0-4B4B-B263-95550562EB18}" type="pres">
      <dgm:prSet presAssocID="{0DEDDD90-5E90-422C-850F-90DA0A94CD4C}" presName="rootComposite1" presStyleCnt="0"/>
      <dgm:spPr/>
    </dgm:pt>
    <dgm:pt modelId="{4C7F5DE2-F884-49A9-800F-0856E0537DF8}" type="pres">
      <dgm:prSet presAssocID="{0DEDDD90-5E90-422C-850F-90DA0A94CD4C}" presName="rootText1" presStyleLbl="node0" presStyleIdx="0" presStyleCnt="1" custLinFactNeighborY="-8909">
        <dgm:presLayoutVars>
          <dgm:chMax/>
          <dgm:chPref val="3"/>
        </dgm:presLayoutVars>
      </dgm:prSet>
      <dgm:spPr/>
    </dgm:pt>
    <dgm:pt modelId="{77368DB3-EFCC-4C78-84CB-863245652826}" type="pres">
      <dgm:prSet presAssocID="{0DEDDD90-5E90-422C-850F-90DA0A94CD4C}" presName="titleText1" presStyleLbl="fgAcc0" presStyleIdx="0" presStyleCnt="1">
        <dgm:presLayoutVars>
          <dgm:chMax val="0"/>
          <dgm:chPref val="0"/>
        </dgm:presLayoutVars>
      </dgm:prSet>
      <dgm:spPr/>
    </dgm:pt>
    <dgm:pt modelId="{6CF8992B-579A-4C9D-9C9F-F9FC1AF973BC}" type="pres">
      <dgm:prSet presAssocID="{0DEDDD90-5E90-422C-850F-90DA0A94CD4C}" presName="rootConnector1" presStyleLbl="node1" presStyleIdx="0" presStyleCnt="12"/>
      <dgm:spPr/>
    </dgm:pt>
    <dgm:pt modelId="{99F8882B-9664-4971-8E42-DD1428E27970}" type="pres">
      <dgm:prSet presAssocID="{0DEDDD90-5E90-422C-850F-90DA0A94CD4C}" presName="hierChild2" presStyleCnt="0"/>
      <dgm:spPr/>
    </dgm:pt>
    <dgm:pt modelId="{1410F7E6-52CF-415B-B23E-218FBD5ECAA6}" type="pres">
      <dgm:prSet presAssocID="{3850A73F-F730-4B23-8CF6-0E6C4A4002B8}" presName="Name37" presStyleLbl="parChTrans1D2" presStyleIdx="0" presStyleCnt="4"/>
      <dgm:spPr/>
    </dgm:pt>
    <dgm:pt modelId="{FF4CE29B-68E5-46D3-A751-E82C8C05CB0E}" type="pres">
      <dgm:prSet presAssocID="{72B77935-C20E-4A44-8195-11005C376230}" presName="hierRoot2" presStyleCnt="0">
        <dgm:presLayoutVars>
          <dgm:hierBranch val="init"/>
        </dgm:presLayoutVars>
      </dgm:prSet>
      <dgm:spPr/>
    </dgm:pt>
    <dgm:pt modelId="{8FD90FCF-1C17-4F15-8D46-C795978E20AD}" type="pres">
      <dgm:prSet presAssocID="{72B77935-C20E-4A44-8195-11005C376230}" presName="rootComposite" presStyleCnt="0"/>
      <dgm:spPr/>
    </dgm:pt>
    <dgm:pt modelId="{EA8404E9-BB5F-4996-87D2-5280359765B7}" type="pres">
      <dgm:prSet presAssocID="{72B77935-C20E-4A44-8195-11005C376230}" presName="rootText" presStyleLbl="node1" presStyleIdx="0" presStyleCnt="12" custLinFactNeighborY="-8909">
        <dgm:presLayoutVars>
          <dgm:chMax/>
          <dgm:chPref val="3"/>
        </dgm:presLayoutVars>
      </dgm:prSet>
      <dgm:spPr/>
    </dgm:pt>
    <dgm:pt modelId="{734F0B5C-F05E-449B-96D2-69DB3CBB2320}" type="pres">
      <dgm:prSet presAssocID="{72B77935-C20E-4A44-8195-11005C376230}" presName="titleText2" presStyleLbl="fgAcc1" presStyleIdx="0" presStyleCnt="12" custLinFactNeighborX="285" custLinFactNeighborY="-24423">
        <dgm:presLayoutVars>
          <dgm:chMax val="0"/>
          <dgm:chPref val="0"/>
        </dgm:presLayoutVars>
      </dgm:prSet>
      <dgm:spPr/>
    </dgm:pt>
    <dgm:pt modelId="{1494EC73-65DB-45A9-816A-ED4A7C37200F}" type="pres">
      <dgm:prSet presAssocID="{72B77935-C20E-4A44-8195-11005C376230}" presName="rootConnector" presStyleLbl="node2" presStyleIdx="0" presStyleCnt="0"/>
      <dgm:spPr/>
    </dgm:pt>
    <dgm:pt modelId="{E20134AC-38BA-472D-9EF8-2E2C370CBFC8}" type="pres">
      <dgm:prSet presAssocID="{72B77935-C20E-4A44-8195-11005C376230}" presName="hierChild4" presStyleCnt="0"/>
      <dgm:spPr/>
    </dgm:pt>
    <dgm:pt modelId="{A2A4A48F-85F2-4C4D-9E9C-F3680D024D1B}" type="pres">
      <dgm:prSet presAssocID="{428D318E-E594-42A5-B6EA-007581D0494A}" presName="Name37" presStyleLbl="parChTrans1D3" presStyleIdx="0" presStyleCnt="4"/>
      <dgm:spPr/>
    </dgm:pt>
    <dgm:pt modelId="{3A99CE57-6C89-41EA-91A4-FBDE1408670A}" type="pres">
      <dgm:prSet presAssocID="{279682D6-0541-412C-91E4-3857C9118F99}" presName="hierRoot2" presStyleCnt="0">
        <dgm:presLayoutVars>
          <dgm:hierBranch val="init"/>
        </dgm:presLayoutVars>
      </dgm:prSet>
      <dgm:spPr/>
    </dgm:pt>
    <dgm:pt modelId="{F61524A3-EC38-4561-A6A6-8D11192D60B7}" type="pres">
      <dgm:prSet presAssocID="{279682D6-0541-412C-91E4-3857C9118F99}" presName="rootComposite" presStyleCnt="0"/>
      <dgm:spPr/>
    </dgm:pt>
    <dgm:pt modelId="{0F0397D9-6009-4BC4-96B4-F6DBEC2CA937}" type="pres">
      <dgm:prSet presAssocID="{279682D6-0541-412C-91E4-3857C9118F99}" presName="rootText" presStyleLbl="node1" presStyleIdx="1" presStyleCnt="12" custLinFactNeighborX="4905">
        <dgm:presLayoutVars>
          <dgm:chMax/>
          <dgm:chPref val="3"/>
        </dgm:presLayoutVars>
      </dgm:prSet>
      <dgm:spPr/>
    </dgm:pt>
    <dgm:pt modelId="{26BFC595-2395-4BEA-AD5F-1618041D832B}" type="pres">
      <dgm:prSet presAssocID="{279682D6-0541-412C-91E4-3857C9118F99}" presName="titleText2" presStyleLbl="fgAcc1" presStyleIdx="1" presStyleCnt="12" custScaleX="123662" custScaleY="139431">
        <dgm:presLayoutVars>
          <dgm:chMax val="0"/>
          <dgm:chPref val="0"/>
        </dgm:presLayoutVars>
      </dgm:prSet>
      <dgm:spPr/>
    </dgm:pt>
    <dgm:pt modelId="{6067D94F-54E9-4C5A-8169-773CCA29BFAE}" type="pres">
      <dgm:prSet presAssocID="{279682D6-0541-412C-91E4-3857C9118F99}" presName="rootConnector" presStyleLbl="node3" presStyleIdx="0" presStyleCnt="0"/>
      <dgm:spPr/>
    </dgm:pt>
    <dgm:pt modelId="{0B0C9D64-65BF-473B-9ECE-4F1F37D3F1E9}" type="pres">
      <dgm:prSet presAssocID="{279682D6-0541-412C-91E4-3857C9118F99}" presName="hierChild4" presStyleCnt="0"/>
      <dgm:spPr/>
    </dgm:pt>
    <dgm:pt modelId="{F45DDBC1-A91F-4931-876B-008CF01E24FA}" type="pres">
      <dgm:prSet presAssocID="{C76240DE-EE29-4E49-8092-F9D1378F2B26}" presName="Name37" presStyleLbl="parChTrans1D4" presStyleIdx="0" presStyleCnt="4"/>
      <dgm:spPr/>
    </dgm:pt>
    <dgm:pt modelId="{604ECDB5-13C1-483D-B516-92B7962710AA}" type="pres">
      <dgm:prSet presAssocID="{D39CD05D-7643-448A-AA6F-7752AF8E8727}" presName="hierRoot2" presStyleCnt="0">
        <dgm:presLayoutVars>
          <dgm:hierBranch val="init"/>
        </dgm:presLayoutVars>
      </dgm:prSet>
      <dgm:spPr/>
    </dgm:pt>
    <dgm:pt modelId="{220AB044-AC84-4FE4-8F53-3C8BF503D7BA}" type="pres">
      <dgm:prSet presAssocID="{D39CD05D-7643-448A-AA6F-7752AF8E8727}" presName="rootComposite" presStyleCnt="0"/>
      <dgm:spPr/>
    </dgm:pt>
    <dgm:pt modelId="{2A2843FD-BE3E-46B7-8A17-0463FB733EE4}" type="pres">
      <dgm:prSet presAssocID="{D39CD05D-7643-448A-AA6F-7752AF8E8727}" presName="rootText" presStyleLbl="node1" presStyleIdx="2" presStyleCnt="12" custLinFactNeighborX="4905">
        <dgm:presLayoutVars>
          <dgm:chMax/>
          <dgm:chPref val="3"/>
        </dgm:presLayoutVars>
      </dgm:prSet>
      <dgm:spPr/>
    </dgm:pt>
    <dgm:pt modelId="{340DEEFB-FE71-4E9A-9D19-570F00AAD21B}" type="pres">
      <dgm:prSet presAssocID="{D39CD05D-7643-448A-AA6F-7752AF8E8727}" presName="titleText2" presStyleLbl="fgAcc1" presStyleIdx="2" presStyleCnt="12" custScaleX="127163" custScaleY="177133">
        <dgm:presLayoutVars>
          <dgm:chMax val="0"/>
          <dgm:chPref val="0"/>
        </dgm:presLayoutVars>
      </dgm:prSet>
      <dgm:spPr/>
    </dgm:pt>
    <dgm:pt modelId="{0111B396-BD43-4441-8332-D10D6903B1DE}" type="pres">
      <dgm:prSet presAssocID="{D39CD05D-7643-448A-AA6F-7752AF8E8727}" presName="rootConnector" presStyleLbl="node4" presStyleIdx="0" presStyleCnt="0"/>
      <dgm:spPr/>
    </dgm:pt>
    <dgm:pt modelId="{00E6D248-2928-4ADB-9805-156AB1854D1C}" type="pres">
      <dgm:prSet presAssocID="{D39CD05D-7643-448A-AA6F-7752AF8E8727}" presName="hierChild4" presStyleCnt="0"/>
      <dgm:spPr/>
    </dgm:pt>
    <dgm:pt modelId="{9A2CB89F-56A1-432C-BFF2-7322070B07F0}" type="pres">
      <dgm:prSet presAssocID="{D39CD05D-7643-448A-AA6F-7752AF8E8727}" presName="hierChild5" presStyleCnt="0"/>
      <dgm:spPr/>
    </dgm:pt>
    <dgm:pt modelId="{186D3A58-CA73-4472-92A6-D77B1720D3DA}" type="pres">
      <dgm:prSet presAssocID="{279682D6-0541-412C-91E4-3857C9118F99}" presName="hierChild5" presStyleCnt="0"/>
      <dgm:spPr/>
    </dgm:pt>
    <dgm:pt modelId="{FFF2F482-5B81-4149-9E82-FDB7FBE6EF6B}" type="pres">
      <dgm:prSet presAssocID="{72B77935-C20E-4A44-8195-11005C376230}" presName="hierChild5" presStyleCnt="0"/>
      <dgm:spPr/>
    </dgm:pt>
    <dgm:pt modelId="{E4D4F30C-5E13-4703-89DE-FFAD5DB2FE00}" type="pres">
      <dgm:prSet presAssocID="{B56EA1D5-8A9F-43A8-B876-3C9EFAAA8263}" presName="Name37" presStyleLbl="parChTrans1D2" presStyleIdx="1" presStyleCnt="4"/>
      <dgm:spPr/>
    </dgm:pt>
    <dgm:pt modelId="{6EFE448A-6405-4A11-93EE-82944F2141B9}" type="pres">
      <dgm:prSet presAssocID="{9AA1E9CB-9ABE-4C3E-8546-2AFED1600DEB}" presName="hierRoot2" presStyleCnt="0">
        <dgm:presLayoutVars>
          <dgm:hierBranch val="init"/>
        </dgm:presLayoutVars>
      </dgm:prSet>
      <dgm:spPr/>
    </dgm:pt>
    <dgm:pt modelId="{14F1B745-BD3C-44ED-8222-AAD3FF6261E5}" type="pres">
      <dgm:prSet presAssocID="{9AA1E9CB-9ABE-4C3E-8546-2AFED1600DEB}" presName="rootComposite" presStyleCnt="0"/>
      <dgm:spPr/>
    </dgm:pt>
    <dgm:pt modelId="{B92045D0-444A-43B3-8BAB-0ED34770D4FB}" type="pres">
      <dgm:prSet presAssocID="{9AA1E9CB-9ABE-4C3E-8546-2AFED1600DEB}" presName="rootText" presStyleLbl="node1" presStyleIdx="3" presStyleCnt="12" custLinFactNeighborX="993" custLinFactNeighborY="-9912">
        <dgm:presLayoutVars>
          <dgm:chMax/>
          <dgm:chPref val="3"/>
        </dgm:presLayoutVars>
      </dgm:prSet>
      <dgm:spPr/>
    </dgm:pt>
    <dgm:pt modelId="{16C18F9D-75B5-4FB2-B455-AB632BFDD28A}" type="pres">
      <dgm:prSet presAssocID="{9AA1E9CB-9ABE-4C3E-8546-2AFED1600DEB}" presName="titleText2" presStyleLbl="fgAcc1" presStyleIdx="3" presStyleCnt="12" custLinFactNeighborX="-27" custLinFactNeighborY="-36000">
        <dgm:presLayoutVars>
          <dgm:chMax val="0"/>
          <dgm:chPref val="0"/>
        </dgm:presLayoutVars>
      </dgm:prSet>
      <dgm:spPr/>
    </dgm:pt>
    <dgm:pt modelId="{3CD6CFAD-0290-4799-83B6-FFDF13B3D0C7}" type="pres">
      <dgm:prSet presAssocID="{9AA1E9CB-9ABE-4C3E-8546-2AFED1600DEB}" presName="rootConnector" presStyleLbl="node2" presStyleIdx="0" presStyleCnt="0"/>
      <dgm:spPr/>
    </dgm:pt>
    <dgm:pt modelId="{3F793853-E718-45C8-8D76-18F19B9130B5}" type="pres">
      <dgm:prSet presAssocID="{9AA1E9CB-9ABE-4C3E-8546-2AFED1600DEB}" presName="hierChild4" presStyleCnt="0"/>
      <dgm:spPr/>
    </dgm:pt>
    <dgm:pt modelId="{E1B9E23B-37AA-46F1-BE82-E45993D51799}" type="pres">
      <dgm:prSet presAssocID="{2D4E5FE3-86A1-43C7-A654-D05EE8E4438B}" presName="Name37" presStyleLbl="parChTrans1D3" presStyleIdx="1" presStyleCnt="4"/>
      <dgm:spPr/>
    </dgm:pt>
    <dgm:pt modelId="{CDF2401E-D711-4110-8CDF-97638065F3C6}" type="pres">
      <dgm:prSet presAssocID="{DAA6B8C0-A5ED-4D17-9FFA-EDF30BE4F997}" presName="hierRoot2" presStyleCnt="0">
        <dgm:presLayoutVars>
          <dgm:hierBranch val="init"/>
        </dgm:presLayoutVars>
      </dgm:prSet>
      <dgm:spPr/>
    </dgm:pt>
    <dgm:pt modelId="{61EC30F8-8421-4E35-A5B1-B709077ED7D9}" type="pres">
      <dgm:prSet presAssocID="{DAA6B8C0-A5ED-4D17-9FFA-EDF30BE4F997}" presName="rootComposite" presStyleCnt="0"/>
      <dgm:spPr/>
    </dgm:pt>
    <dgm:pt modelId="{BF59E15D-3C38-4488-A590-A31C27B80E1E}" type="pres">
      <dgm:prSet presAssocID="{DAA6B8C0-A5ED-4D17-9FFA-EDF30BE4F997}" presName="rootText" presStyleLbl="node1" presStyleIdx="4" presStyleCnt="12" custLinFactNeighborX="0">
        <dgm:presLayoutVars>
          <dgm:chMax/>
          <dgm:chPref val="3"/>
        </dgm:presLayoutVars>
      </dgm:prSet>
      <dgm:spPr/>
    </dgm:pt>
    <dgm:pt modelId="{083E4267-D74C-4D2B-B985-4A3FBF70BF2E}" type="pres">
      <dgm:prSet presAssocID="{DAA6B8C0-A5ED-4D17-9FFA-EDF30BE4F997}" presName="titleText2" presStyleLbl="fgAcc1" presStyleIdx="4" presStyleCnt="12" custScaleX="103290" custScaleY="172342">
        <dgm:presLayoutVars>
          <dgm:chMax val="0"/>
          <dgm:chPref val="0"/>
        </dgm:presLayoutVars>
      </dgm:prSet>
      <dgm:spPr/>
    </dgm:pt>
    <dgm:pt modelId="{FEB13881-2A54-402E-9BF6-F31FFBA72FCF}" type="pres">
      <dgm:prSet presAssocID="{DAA6B8C0-A5ED-4D17-9FFA-EDF30BE4F997}" presName="rootConnector" presStyleLbl="node3" presStyleIdx="0" presStyleCnt="0"/>
      <dgm:spPr/>
    </dgm:pt>
    <dgm:pt modelId="{DB3306FE-30F8-481A-9C5C-78810BA7A2C2}" type="pres">
      <dgm:prSet presAssocID="{DAA6B8C0-A5ED-4D17-9FFA-EDF30BE4F997}" presName="hierChild4" presStyleCnt="0"/>
      <dgm:spPr/>
    </dgm:pt>
    <dgm:pt modelId="{8A16AD46-C7B1-4F8E-AF0D-5472CD5ADDAB}" type="pres">
      <dgm:prSet presAssocID="{20763EC7-2158-4AFC-A721-3108DE0A9673}" presName="Name37" presStyleLbl="parChTrans1D4" presStyleIdx="1" presStyleCnt="4"/>
      <dgm:spPr/>
    </dgm:pt>
    <dgm:pt modelId="{2C75ABAB-13EF-4B5E-9DE8-85B585EA4F44}" type="pres">
      <dgm:prSet presAssocID="{16E89C93-BFBB-40E8-9EBA-C919D9F77F01}" presName="hierRoot2" presStyleCnt="0">
        <dgm:presLayoutVars>
          <dgm:hierBranch val="init"/>
        </dgm:presLayoutVars>
      </dgm:prSet>
      <dgm:spPr/>
    </dgm:pt>
    <dgm:pt modelId="{8FD4BA9D-C678-40EC-944C-7EB5047D90D2}" type="pres">
      <dgm:prSet presAssocID="{16E89C93-BFBB-40E8-9EBA-C919D9F77F01}" presName="rootComposite" presStyleCnt="0"/>
      <dgm:spPr/>
    </dgm:pt>
    <dgm:pt modelId="{F5DB3C2B-A41F-45E8-B570-B0619A42B59B}" type="pres">
      <dgm:prSet presAssocID="{16E89C93-BFBB-40E8-9EBA-C919D9F77F01}" presName="rootText" presStyleLbl="node1" presStyleIdx="5" presStyleCnt="12" custLinFactNeighborX="5041" custLinFactNeighborY="1896">
        <dgm:presLayoutVars>
          <dgm:chMax/>
          <dgm:chPref val="3"/>
        </dgm:presLayoutVars>
      </dgm:prSet>
      <dgm:spPr/>
    </dgm:pt>
    <dgm:pt modelId="{BB4D86C2-D225-4645-98B0-7D87206068E0}" type="pres">
      <dgm:prSet presAssocID="{16E89C93-BFBB-40E8-9EBA-C919D9F77F01}" presName="titleText2" presStyleLbl="fgAcc1" presStyleIdx="5" presStyleCnt="12" custScaleX="127163" custScaleY="177133">
        <dgm:presLayoutVars>
          <dgm:chMax val="0"/>
          <dgm:chPref val="0"/>
        </dgm:presLayoutVars>
      </dgm:prSet>
      <dgm:spPr/>
    </dgm:pt>
    <dgm:pt modelId="{1C686671-50A4-4EC7-ACFA-85798932A951}" type="pres">
      <dgm:prSet presAssocID="{16E89C93-BFBB-40E8-9EBA-C919D9F77F01}" presName="rootConnector" presStyleLbl="node4" presStyleIdx="0" presStyleCnt="0"/>
      <dgm:spPr/>
    </dgm:pt>
    <dgm:pt modelId="{D6AAED0B-F603-4C06-A167-F54F87291EEC}" type="pres">
      <dgm:prSet presAssocID="{16E89C93-BFBB-40E8-9EBA-C919D9F77F01}" presName="hierChild4" presStyleCnt="0"/>
      <dgm:spPr/>
    </dgm:pt>
    <dgm:pt modelId="{BF4AE6A8-2DFA-48AB-8207-44D0662BFFB4}" type="pres">
      <dgm:prSet presAssocID="{16E89C93-BFBB-40E8-9EBA-C919D9F77F01}" presName="hierChild5" presStyleCnt="0"/>
      <dgm:spPr/>
    </dgm:pt>
    <dgm:pt modelId="{FC086DE1-B576-4211-AFCA-C0FA69B2E06C}" type="pres">
      <dgm:prSet presAssocID="{DAA6B8C0-A5ED-4D17-9FFA-EDF30BE4F997}" presName="hierChild5" presStyleCnt="0"/>
      <dgm:spPr/>
    </dgm:pt>
    <dgm:pt modelId="{A5DD7EFE-A0CC-48A9-A0A6-8D902E08E918}" type="pres">
      <dgm:prSet presAssocID="{9AA1E9CB-9ABE-4C3E-8546-2AFED1600DEB}" presName="hierChild5" presStyleCnt="0"/>
      <dgm:spPr/>
    </dgm:pt>
    <dgm:pt modelId="{299584C4-9CEB-4ADE-B1F4-9B5FDDC2773D}" type="pres">
      <dgm:prSet presAssocID="{C6912598-2259-42BB-865B-4971A0BF17B5}" presName="Name37" presStyleLbl="parChTrans1D2" presStyleIdx="2" presStyleCnt="4"/>
      <dgm:spPr/>
    </dgm:pt>
    <dgm:pt modelId="{459E5F7B-AE51-4204-8B5C-7B367A7C1A3D}" type="pres">
      <dgm:prSet presAssocID="{2F29177F-327B-4124-B291-415741CAFA8F}" presName="hierRoot2" presStyleCnt="0">
        <dgm:presLayoutVars>
          <dgm:hierBranch val="init"/>
        </dgm:presLayoutVars>
      </dgm:prSet>
      <dgm:spPr/>
    </dgm:pt>
    <dgm:pt modelId="{7ADCD5E7-55F5-4F1A-871D-0D6982D7CE8A}" type="pres">
      <dgm:prSet presAssocID="{2F29177F-327B-4124-B291-415741CAFA8F}" presName="rootComposite" presStyleCnt="0"/>
      <dgm:spPr/>
    </dgm:pt>
    <dgm:pt modelId="{79E6BF88-0CDE-464F-9236-5701FA0087FB}" type="pres">
      <dgm:prSet presAssocID="{2F29177F-327B-4124-B291-415741CAFA8F}" presName="rootText" presStyleLbl="node1" presStyleIdx="6" presStyleCnt="12" custLinFactNeighborY="-8909">
        <dgm:presLayoutVars>
          <dgm:chMax/>
          <dgm:chPref val="3"/>
        </dgm:presLayoutVars>
      </dgm:prSet>
      <dgm:spPr/>
    </dgm:pt>
    <dgm:pt modelId="{4ADB7452-F999-48F8-A0BA-007497836E7A}" type="pres">
      <dgm:prSet presAssocID="{2F29177F-327B-4124-B291-415741CAFA8F}" presName="titleText2" presStyleLbl="fgAcc1" presStyleIdx="6" presStyleCnt="12" custLinFactNeighborX="3496" custLinFactNeighborY="-25655">
        <dgm:presLayoutVars>
          <dgm:chMax val="0"/>
          <dgm:chPref val="0"/>
        </dgm:presLayoutVars>
      </dgm:prSet>
      <dgm:spPr/>
    </dgm:pt>
    <dgm:pt modelId="{CF757D3F-3EA8-43C1-9B26-7CCCA07B0F02}" type="pres">
      <dgm:prSet presAssocID="{2F29177F-327B-4124-B291-415741CAFA8F}" presName="rootConnector" presStyleLbl="node2" presStyleIdx="0" presStyleCnt="0"/>
      <dgm:spPr/>
    </dgm:pt>
    <dgm:pt modelId="{CD8256AF-30E6-4F2A-A7A4-C3A5682DFF56}" type="pres">
      <dgm:prSet presAssocID="{2F29177F-327B-4124-B291-415741CAFA8F}" presName="hierChild4" presStyleCnt="0"/>
      <dgm:spPr/>
    </dgm:pt>
    <dgm:pt modelId="{3B46A744-B854-4CE2-B75A-AE3444228567}" type="pres">
      <dgm:prSet presAssocID="{5424C130-93EC-4FD2-974D-A31EA9A31A8C}" presName="Name37" presStyleLbl="parChTrans1D3" presStyleIdx="2" presStyleCnt="4"/>
      <dgm:spPr/>
    </dgm:pt>
    <dgm:pt modelId="{0B52D82E-6F47-473F-8082-BC1E101D9F8C}" type="pres">
      <dgm:prSet presAssocID="{15606D43-9CBD-4E99-8937-1F86DFA389DA}" presName="hierRoot2" presStyleCnt="0">
        <dgm:presLayoutVars>
          <dgm:hierBranch val="init"/>
        </dgm:presLayoutVars>
      </dgm:prSet>
      <dgm:spPr/>
    </dgm:pt>
    <dgm:pt modelId="{9B22A4C5-D678-4853-99E3-F1D98F0C2931}" type="pres">
      <dgm:prSet presAssocID="{15606D43-9CBD-4E99-8937-1F86DFA389DA}" presName="rootComposite" presStyleCnt="0"/>
      <dgm:spPr/>
    </dgm:pt>
    <dgm:pt modelId="{6FEB509E-8F6C-42B4-96B0-48733F78789A}" type="pres">
      <dgm:prSet presAssocID="{15606D43-9CBD-4E99-8937-1F86DFA389DA}" presName="rootText" presStyleLbl="node1" presStyleIdx="7" presStyleCnt="12">
        <dgm:presLayoutVars>
          <dgm:chMax/>
          <dgm:chPref val="3"/>
        </dgm:presLayoutVars>
      </dgm:prSet>
      <dgm:spPr/>
    </dgm:pt>
    <dgm:pt modelId="{9F599271-0820-4F89-AF7D-34674E6F4610}" type="pres">
      <dgm:prSet presAssocID="{15606D43-9CBD-4E99-8937-1F86DFA389DA}" presName="titleText2" presStyleLbl="fgAcc1" presStyleIdx="7" presStyleCnt="12">
        <dgm:presLayoutVars>
          <dgm:chMax val="0"/>
          <dgm:chPref val="0"/>
        </dgm:presLayoutVars>
      </dgm:prSet>
      <dgm:spPr/>
    </dgm:pt>
    <dgm:pt modelId="{6BC91F9F-E8F0-470B-89B8-08842E4D14EE}" type="pres">
      <dgm:prSet presAssocID="{15606D43-9CBD-4E99-8937-1F86DFA389DA}" presName="rootConnector" presStyleLbl="node3" presStyleIdx="0" presStyleCnt="0"/>
      <dgm:spPr/>
    </dgm:pt>
    <dgm:pt modelId="{648260F9-343F-4A42-BBE1-76B311456017}" type="pres">
      <dgm:prSet presAssocID="{15606D43-9CBD-4E99-8937-1F86DFA389DA}" presName="hierChild4" presStyleCnt="0"/>
      <dgm:spPr/>
    </dgm:pt>
    <dgm:pt modelId="{FBDF11DB-6511-4324-B090-9822F70D8EEB}" type="pres">
      <dgm:prSet presAssocID="{C7E1A546-A2FC-4DF9-8B82-301756536D3E}" presName="Name37" presStyleLbl="parChTrans1D4" presStyleIdx="2" presStyleCnt="4"/>
      <dgm:spPr/>
    </dgm:pt>
    <dgm:pt modelId="{F5A04ECA-C112-4D67-B243-0053FD944281}" type="pres">
      <dgm:prSet presAssocID="{B949437C-5E04-4778-8383-9A4762ACD56A}" presName="hierRoot2" presStyleCnt="0">
        <dgm:presLayoutVars>
          <dgm:hierBranch val="init"/>
        </dgm:presLayoutVars>
      </dgm:prSet>
      <dgm:spPr/>
    </dgm:pt>
    <dgm:pt modelId="{8B0C13C5-C75D-446F-A03D-80BE4A2AC106}" type="pres">
      <dgm:prSet presAssocID="{B949437C-5E04-4778-8383-9A4762ACD56A}" presName="rootComposite" presStyleCnt="0"/>
      <dgm:spPr/>
    </dgm:pt>
    <dgm:pt modelId="{0D0322D9-46EB-4CBF-BC84-0C4FD7C4C7C0}" type="pres">
      <dgm:prSet presAssocID="{B949437C-5E04-4778-8383-9A4762ACD56A}" presName="rootText" presStyleLbl="node1" presStyleIdx="8" presStyleCnt="12" custLinFactNeighborX="5869">
        <dgm:presLayoutVars>
          <dgm:chMax/>
          <dgm:chPref val="3"/>
        </dgm:presLayoutVars>
      </dgm:prSet>
      <dgm:spPr/>
    </dgm:pt>
    <dgm:pt modelId="{69BFFF19-9336-485A-BBCC-D6885432B06E}" type="pres">
      <dgm:prSet presAssocID="{B949437C-5E04-4778-8383-9A4762ACD56A}" presName="titleText2" presStyleLbl="fgAcc1" presStyleIdx="8" presStyleCnt="12" custScaleX="127163" custScaleY="177133">
        <dgm:presLayoutVars>
          <dgm:chMax val="0"/>
          <dgm:chPref val="0"/>
        </dgm:presLayoutVars>
      </dgm:prSet>
      <dgm:spPr/>
    </dgm:pt>
    <dgm:pt modelId="{1577F355-EACC-48BE-BEF9-1087CC92DC8F}" type="pres">
      <dgm:prSet presAssocID="{B949437C-5E04-4778-8383-9A4762ACD56A}" presName="rootConnector" presStyleLbl="node4" presStyleIdx="0" presStyleCnt="0"/>
      <dgm:spPr/>
    </dgm:pt>
    <dgm:pt modelId="{D854ADC4-F47E-4547-BC70-29AABE8A3284}" type="pres">
      <dgm:prSet presAssocID="{B949437C-5E04-4778-8383-9A4762ACD56A}" presName="hierChild4" presStyleCnt="0"/>
      <dgm:spPr/>
    </dgm:pt>
    <dgm:pt modelId="{8C85BCC0-D530-4BBE-9753-C889D47E453E}" type="pres">
      <dgm:prSet presAssocID="{B949437C-5E04-4778-8383-9A4762ACD56A}" presName="hierChild5" presStyleCnt="0"/>
      <dgm:spPr/>
    </dgm:pt>
    <dgm:pt modelId="{65E269FD-CD7C-44E9-95BB-270E7E6FBFD7}" type="pres">
      <dgm:prSet presAssocID="{15606D43-9CBD-4E99-8937-1F86DFA389DA}" presName="hierChild5" presStyleCnt="0"/>
      <dgm:spPr/>
    </dgm:pt>
    <dgm:pt modelId="{B17CC975-B467-4EA4-9ABF-5CAFADBDECB0}" type="pres">
      <dgm:prSet presAssocID="{2F29177F-327B-4124-B291-415741CAFA8F}" presName="hierChild5" presStyleCnt="0"/>
      <dgm:spPr/>
    </dgm:pt>
    <dgm:pt modelId="{14DB6702-8341-4864-BC55-2917E36C30C2}" type="pres">
      <dgm:prSet presAssocID="{5920E5C4-A9B9-4E2A-A2D1-DB273EC143C1}" presName="Name37" presStyleLbl="parChTrans1D2" presStyleIdx="3" presStyleCnt="4"/>
      <dgm:spPr/>
    </dgm:pt>
    <dgm:pt modelId="{E56EAAA5-FA8D-4EB5-AA21-570E33BF7F69}" type="pres">
      <dgm:prSet presAssocID="{58B8143F-4760-49C2-93A3-56C22652E38C}" presName="hierRoot2" presStyleCnt="0">
        <dgm:presLayoutVars>
          <dgm:hierBranch val="init"/>
        </dgm:presLayoutVars>
      </dgm:prSet>
      <dgm:spPr/>
    </dgm:pt>
    <dgm:pt modelId="{A8672150-A954-4C0E-A70C-8C3A62DDFBB5}" type="pres">
      <dgm:prSet presAssocID="{58B8143F-4760-49C2-93A3-56C22652E38C}" presName="rootComposite" presStyleCnt="0"/>
      <dgm:spPr/>
    </dgm:pt>
    <dgm:pt modelId="{D55E9379-AD7C-4D01-AE07-481521B3A0C6}" type="pres">
      <dgm:prSet presAssocID="{58B8143F-4760-49C2-93A3-56C22652E38C}" presName="rootText" presStyleLbl="node1" presStyleIdx="9" presStyleCnt="12" custLinFactNeighborY="-8909">
        <dgm:presLayoutVars>
          <dgm:chMax/>
          <dgm:chPref val="3"/>
        </dgm:presLayoutVars>
      </dgm:prSet>
      <dgm:spPr/>
    </dgm:pt>
    <dgm:pt modelId="{A1E1AB4D-732B-4A1F-A0EE-70CEBBB4E8C3}" type="pres">
      <dgm:prSet presAssocID="{58B8143F-4760-49C2-93A3-56C22652E38C}" presName="titleText2" presStyleLbl="fgAcc1" presStyleIdx="9" presStyleCnt="12" custScaleX="71761" custScaleY="154698" custLinFactNeighborX="8950" custLinFactNeighborY="-38830">
        <dgm:presLayoutVars>
          <dgm:chMax val="0"/>
          <dgm:chPref val="0"/>
        </dgm:presLayoutVars>
      </dgm:prSet>
      <dgm:spPr/>
    </dgm:pt>
    <dgm:pt modelId="{1CD07819-0304-4603-BF12-291F6D3036A2}" type="pres">
      <dgm:prSet presAssocID="{58B8143F-4760-49C2-93A3-56C22652E38C}" presName="rootConnector" presStyleLbl="node2" presStyleIdx="0" presStyleCnt="0"/>
      <dgm:spPr/>
    </dgm:pt>
    <dgm:pt modelId="{18C2A5DE-E8B5-43A3-B95D-671D95B713E8}" type="pres">
      <dgm:prSet presAssocID="{58B8143F-4760-49C2-93A3-56C22652E38C}" presName="hierChild4" presStyleCnt="0"/>
      <dgm:spPr/>
    </dgm:pt>
    <dgm:pt modelId="{C7B9D336-93CD-43F1-A9CC-204914E44041}" type="pres">
      <dgm:prSet presAssocID="{B2A23168-37C0-471E-8599-D892FE5E775B}" presName="Name37" presStyleLbl="parChTrans1D3" presStyleIdx="3" presStyleCnt="4"/>
      <dgm:spPr/>
    </dgm:pt>
    <dgm:pt modelId="{6F895FB2-683C-4FD8-8EA3-37C2C638DA25}" type="pres">
      <dgm:prSet presAssocID="{87191401-61FE-4F42-BB5E-37D2DA8898D2}" presName="hierRoot2" presStyleCnt="0">
        <dgm:presLayoutVars>
          <dgm:hierBranch val="init"/>
        </dgm:presLayoutVars>
      </dgm:prSet>
      <dgm:spPr/>
    </dgm:pt>
    <dgm:pt modelId="{DE017A36-5015-4D83-AA42-DE14D5AEF372}" type="pres">
      <dgm:prSet presAssocID="{87191401-61FE-4F42-BB5E-37D2DA8898D2}" presName="rootComposite" presStyleCnt="0"/>
      <dgm:spPr/>
    </dgm:pt>
    <dgm:pt modelId="{1E2D61EE-DFC0-4420-92E1-C757732C0A1D}" type="pres">
      <dgm:prSet presAssocID="{87191401-61FE-4F42-BB5E-37D2DA8898D2}" presName="rootText" presStyleLbl="node1" presStyleIdx="10" presStyleCnt="12" custLinFactNeighborX="5784">
        <dgm:presLayoutVars>
          <dgm:chMax/>
          <dgm:chPref val="3"/>
        </dgm:presLayoutVars>
      </dgm:prSet>
      <dgm:spPr/>
    </dgm:pt>
    <dgm:pt modelId="{488737CF-2C21-4264-AA4F-0C7C19B5CEAE}" type="pres">
      <dgm:prSet presAssocID="{87191401-61FE-4F42-BB5E-37D2DA8898D2}" presName="titleText2" presStyleLbl="fgAcc1" presStyleIdx="10" presStyleCnt="12">
        <dgm:presLayoutVars>
          <dgm:chMax val="0"/>
          <dgm:chPref val="0"/>
        </dgm:presLayoutVars>
      </dgm:prSet>
      <dgm:spPr/>
    </dgm:pt>
    <dgm:pt modelId="{22545E9C-7A44-4735-B87C-0852F5CD2577}" type="pres">
      <dgm:prSet presAssocID="{87191401-61FE-4F42-BB5E-37D2DA8898D2}" presName="rootConnector" presStyleLbl="node3" presStyleIdx="0" presStyleCnt="0"/>
      <dgm:spPr/>
    </dgm:pt>
    <dgm:pt modelId="{DF8EC2B2-0E67-4A53-A511-B936752DE691}" type="pres">
      <dgm:prSet presAssocID="{87191401-61FE-4F42-BB5E-37D2DA8898D2}" presName="hierChild4" presStyleCnt="0"/>
      <dgm:spPr/>
    </dgm:pt>
    <dgm:pt modelId="{D72631A0-0780-4056-A6A9-221DC281DB62}" type="pres">
      <dgm:prSet presAssocID="{27055785-6E05-4255-AC11-447B5329119E}" presName="Name37" presStyleLbl="parChTrans1D4" presStyleIdx="3" presStyleCnt="4"/>
      <dgm:spPr/>
    </dgm:pt>
    <dgm:pt modelId="{6A026C88-7E99-4AC2-80CA-020427556CF1}" type="pres">
      <dgm:prSet presAssocID="{D3EC5788-EC5D-40D8-89E9-CEE1C87D7823}" presName="hierRoot2" presStyleCnt="0">
        <dgm:presLayoutVars>
          <dgm:hierBranch val="init"/>
        </dgm:presLayoutVars>
      </dgm:prSet>
      <dgm:spPr/>
    </dgm:pt>
    <dgm:pt modelId="{9057BDAB-2488-4ED3-99E8-B8634D5CEF8C}" type="pres">
      <dgm:prSet presAssocID="{D3EC5788-EC5D-40D8-89E9-CEE1C87D7823}" presName="rootComposite" presStyleCnt="0"/>
      <dgm:spPr/>
    </dgm:pt>
    <dgm:pt modelId="{471A0F3D-84EF-47F9-BDB2-9D9B1665D820}" type="pres">
      <dgm:prSet presAssocID="{D3EC5788-EC5D-40D8-89E9-CEE1C87D7823}" presName="rootText" presStyleLbl="node1" presStyleIdx="11" presStyleCnt="12" custLinFactNeighborX="12617">
        <dgm:presLayoutVars>
          <dgm:chMax/>
          <dgm:chPref val="3"/>
        </dgm:presLayoutVars>
      </dgm:prSet>
      <dgm:spPr/>
    </dgm:pt>
    <dgm:pt modelId="{77A7887C-5FCA-472E-9144-52978C7B63C6}" type="pres">
      <dgm:prSet presAssocID="{D3EC5788-EC5D-40D8-89E9-CEE1C87D7823}" presName="titleText2" presStyleLbl="fgAcc1" presStyleIdx="11" presStyleCnt="12" custScaleX="127163" custScaleY="177133">
        <dgm:presLayoutVars>
          <dgm:chMax val="0"/>
          <dgm:chPref val="0"/>
        </dgm:presLayoutVars>
      </dgm:prSet>
      <dgm:spPr/>
    </dgm:pt>
    <dgm:pt modelId="{B8C7B1B7-856A-429F-819C-77AAA43BBFCF}" type="pres">
      <dgm:prSet presAssocID="{D3EC5788-EC5D-40D8-89E9-CEE1C87D7823}" presName="rootConnector" presStyleLbl="node4" presStyleIdx="0" presStyleCnt="0"/>
      <dgm:spPr/>
    </dgm:pt>
    <dgm:pt modelId="{A3600A79-9A88-4A06-90BA-EDDFE9B30187}" type="pres">
      <dgm:prSet presAssocID="{D3EC5788-EC5D-40D8-89E9-CEE1C87D7823}" presName="hierChild4" presStyleCnt="0"/>
      <dgm:spPr/>
    </dgm:pt>
    <dgm:pt modelId="{0A53930F-81B4-4550-A307-DBDFE0004E4A}" type="pres">
      <dgm:prSet presAssocID="{D3EC5788-EC5D-40D8-89E9-CEE1C87D7823}" presName="hierChild5" presStyleCnt="0"/>
      <dgm:spPr/>
    </dgm:pt>
    <dgm:pt modelId="{EBF764DA-591D-4112-8131-564C805F70DB}" type="pres">
      <dgm:prSet presAssocID="{87191401-61FE-4F42-BB5E-37D2DA8898D2}" presName="hierChild5" presStyleCnt="0"/>
      <dgm:spPr/>
    </dgm:pt>
    <dgm:pt modelId="{2DA8F749-BD56-443D-9E93-A37CFC8577DF}" type="pres">
      <dgm:prSet presAssocID="{58B8143F-4760-49C2-93A3-56C22652E38C}" presName="hierChild5" presStyleCnt="0"/>
      <dgm:spPr/>
    </dgm:pt>
    <dgm:pt modelId="{ECCF396B-2F97-4267-BAC3-DE886C4D967D}" type="pres">
      <dgm:prSet presAssocID="{0DEDDD90-5E90-422C-850F-90DA0A94CD4C}" presName="hierChild3" presStyleCnt="0"/>
      <dgm:spPr/>
    </dgm:pt>
  </dgm:ptLst>
  <dgm:cxnLst>
    <dgm:cxn modelId="{36B02505-180E-40D9-BB2D-C86498EC1163}" type="presOf" srcId="{D39CD05D-7643-448A-AA6F-7752AF8E8727}" destId="{0111B396-BD43-4441-8332-D10D6903B1DE}" srcOrd="1" destOrd="0" presId="urn:microsoft.com/office/officeart/2008/layout/NameandTitleOrganizationalChart"/>
    <dgm:cxn modelId="{4DC42709-7772-4817-B452-EA742B7D4CB4}" type="presOf" srcId="{DD5B9097-186C-44D0-AB26-149DDD989860}" destId="{083E4267-D74C-4D2B-B985-4A3FBF70BF2E}" srcOrd="0" destOrd="0" presId="urn:microsoft.com/office/officeart/2008/layout/NameandTitleOrganizationalChart"/>
    <dgm:cxn modelId="{00B35E0F-388A-4744-8BD5-4792479663B6}" srcId="{0DEDDD90-5E90-422C-850F-90DA0A94CD4C}" destId="{58B8143F-4760-49C2-93A3-56C22652E38C}" srcOrd="3" destOrd="0" parTransId="{5920E5C4-A9B9-4E2A-A2D1-DB273EC143C1}" sibTransId="{3A41FBC2-988E-4B2F-9D29-81D405FE277C}"/>
    <dgm:cxn modelId="{2EFFA20F-B56F-486B-AF5F-42F92FA42FB7}" type="presOf" srcId="{C6912598-2259-42BB-865B-4971A0BF17B5}" destId="{299584C4-9CEB-4ADE-B1F4-9B5FDDC2773D}" srcOrd="0" destOrd="0" presId="urn:microsoft.com/office/officeart/2008/layout/NameandTitleOrganizationalChart"/>
    <dgm:cxn modelId="{24BB0910-34BA-48FA-A1DA-B7063DAB705D}" srcId="{9AA1E9CB-9ABE-4C3E-8546-2AFED1600DEB}" destId="{DAA6B8C0-A5ED-4D17-9FFA-EDF30BE4F997}" srcOrd="0" destOrd="0" parTransId="{2D4E5FE3-86A1-43C7-A654-D05EE8E4438B}" sibTransId="{DD5B9097-186C-44D0-AB26-149DDD989860}"/>
    <dgm:cxn modelId="{02278E10-7AB9-4193-B9BD-BBAE8719E61F}" type="presOf" srcId="{58B8143F-4760-49C2-93A3-56C22652E38C}" destId="{1CD07819-0304-4603-BF12-291F6D3036A2}" srcOrd="1" destOrd="0" presId="urn:microsoft.com/office/officeart/2008/layout/NameandTitleOrganizationalChart"/>
    <dgm:cxn modelId="{24C12F12-5896-4DA1-A1B1-A24B9F71FA23}" srcId="{87191401-61FE-4F42-BB5E-37D2DA8898D2}" destId="{D3EC5788-EC5D-40D8-89E9-CEE1C87D7823}" srcOrd="0" destOrd="0" parTransId="{27055785-6E05-4255-AC11-447B5329119E}" sibTransId="{CE1B0857-B2DE-4DA3-9CF0-873EE1590657}"/>
    <dgm:cxn modelId="{F7AE4315-C050-4114-892E-DE27B6A04DA5}" type="presOf" srcId="{CE1B0857-B2DE-4DA3-9CF0-873EE1590657}" destId="{77A7887C-5FCA-472E-9144-52978C7B63C6}" srcOrd="0" destOrd="0" presId="urn:microsoft.com/office/officeart/2008/layout/NameandTitleOrganizationalChart"/>
    <dgm:cxn modelId="{B316251C-7630-4233-B5C7-AC204DD4653D}" srcId="{0DEDDD90-5E90-422C-850F-90DA0A94CD4C}" destId="{2F29177F-327B-4124-B291-415741CAFA8F}" srcOrd="2" destOrd="0" parTransId="{C6912598-2259-42BB-865B-4971A0BF17B5}" sibTransId="{E5127949-745D-4008-8DB5-1C39346AC147}"/>
    <dgm:cxn modelId="{2A7B3F23-F4B5-472B-8C06-07F87B9C4B94}" srcId="{15606D43-9CBD-4E99-8937-1F86DFA389DA}" destId="{B949437C-5E04-4778-8383-9A4762ACD56A}" srcOrd="0" destOrd="0" parTransId="{C7E1A546-A2FC-4DF9-8B82-301756536D3E}" sibTransId="{97F17A2A-935C-45D4-8E33-E6E04C3D869B}"/>
    <dgm:cxn modelId="{782BD227-2160-4366-8D81-F030138BB5A2}" type="presOf" srcId="{9AA1E9CB-9ABE-4C3E-8546-2AFED1600DEB}" destId="{3CD6CFAD-0290-4799-83B6-FFDF13B3D0C7}" srcOrd="1" destOrd="0" presId="urn:microsoft.com/office/officeart/2008/layout/NameandTitleOrganizationalChart"/>
    <dgm:cxn modelId="{EA7FE828-8759-4BFF-B583-BC3FB990E9A2}" type="presOf" srcId="{0DEDDD90-5E90-422C-850F-90DA0A94CD4C}" destId="{6CF8992B-579A-4C9D-9C9F-F9FC1AF973BC}" srcOrd="1" destOrd="0" presId="urn:microsoft.com/office/officeart/2008/layout/NameandTitleOrganizationalChart"/>
    <dgm:cxn modelId="{77B9A22D-A304-449E-95A7-82810F57063A}" type="presOf" srcId="{279682D6-0541-412C-91E4-3857C9118F99}" destId="{0F0397D9-6009-4BC4-96B4-F6DBEC2CA937}" srcOrd="0" destOrd="0" presId="urn:microsoft.com/office/officeart/2008/layout/NameandTitleOrganizationalChart"/>
    <dgm:cxn modelId="{AB7B0B31-2735-4266-8EFE-AC463FC13199}" srcId="{279682D6-0541-412C-91E4-3857C9118F99}" destId="{D39CD05D-7643-448A-AA6F-7752AF8E8727}" srcOrd="0" destOrd="0" parTransId="{C76240DE-EE29-4E49-8092-F9D1378F2B26}" sibTransId="{5C051CA6-2508-4155-9437-C6D760FA0D05}"/>
    <dgm:cxn modelId="{D810A638-4111-4F64-8E5F-C57D41E6616A}" type="presOf" srcId="{5424C130-93EC-4FD2-974D-A31EA9A31A8C}" destId="{3B46A744-B854-4CE2-B75A-AE3444228567}" srcOrd="0" destOrd="0" presId="urn:microsoft.com/office/officeart/2008/layout/NameandTitleOrganizationalChart"/>
    <dgm:cxn modelId="{6FA9A039-1934-4EFA-9707-9256F84DC1E9}" type="presOf" srcId="{DAA6B8C0-A5ED-4D17-9FFA-EDF30BE4F997}" destId="{FEB13881-2A54-402E-9BF6-F31FFBA72FCF}" srcOrd="1" destOrd="0" presId="urn:microsoft.com/office/officeart/2008/layout/NameandTitleOrganizationalChart"/>
    <dgm:cxn modelId="{D3D5FE39-B381-4FF0-ADD5-600C37115897}" srcId="{0DEDDD90-5E90-422C-850F-90DA0A94CD4C}" destId="{9AA1E9CB-9ABE-4C3E-8546-2AFED1600DEB}" srcOrd="1" destOrd="0" parTransId="{B56EA1D5-8A9F-43A8-B876-3C9EFAAA8263}" sibTransId="{D423E7A9-EF87-4C98-A441-0EAECD540F9C}"/>
    <dgm:cxn modelId="{7501853F-47BA-4883-81BA-38E10B275C31}" type="presOf" srcId="{D423E7A9-EF87-4C98-A441-0EAECD540F9C}" destId="{16C18F9D-75B5-4FB2-B455-AB632BFDD28A}" srcOrd="0" destOrd="0" presId="urn:microsoft.com/office/officeart/2008/layout/NameandTitleOrganizationalChart"/>
    <dgm:cxn modelId="{FCE14262-80B0-4C7E-8104-8C85DA89C51D}" type="presOf" srcId="{0DEDDD90-5E90-422C-850F-90DA0A94CD4C}" destId="{4C7F5DE2-F884-49A9-800F-0856E0537DF8}" srcOrd="0" destOrd="0" presId="urn:microsoft.com/office/officeart/2008/layout/NameandTitleOrganizationalChart"/>
    <dgm:cxn modelId="{2481C963-05B1-4CBC-B3BC-ED7AC6F895D6}" type="presOf" srcId="{72B77935-C20E-4A44-8195-11005C376230}" destId="{1494EC73-65DB-45A9-816A-ED4A7C37200F}" srcOrd="1" destOrd="0" presId="urn:microsoft.com/office/officeart/2008/layout/NameandTitleOrganizationalChart"/>
    <dgm:cxn modelId="{B2960E49-FDDA-4388-91F4-F92FECD03489}" type="presOf" srcId="{97F17A2A-935C-45D4-8E33-E6E04C3D869B}" destId="{69BFFF19-9336-485A-BBCC-D6885432B06E}" srcOrd="0" destOrd="0" presId="urn:microsoft.com/office/officeart/2008/layout/NameandTitleOrganizationalChart"/>
    <dgm:cxn modelId="{D77CAE4B-CF5F-4F95-B884-2A0D96B1C8F2}" type="presOf" srcId="{279682D6-0541-412C-91E4-3857C9118F99}" destId="{6067D94F-54E9-4C5A-8169-773CCA29BFAE}" srcOrd="1" destOrd="0" presId="urn:microsoft.com/office/officeart/2008/layout/NameandTitleOrganizationalChart"/>
    <dgm:cxn modelId="{DE894C4D-0919-4100-9D9B-5337DEEFFAC1}" type="presOf" srcId="{20763EC7-2158-4AFC-A721-3108DE0A9673}" destId="{8A16AD46-C7B1-4F8E-AF0D-5472CD5ADDAB}" srcOrd="0" destOrd="0" presId="urn:microsoft.com/office/officeart/2008/layout/NameandTitleOrganizationalChart"/>
    <dgm:cxn modelId="{CEAE2A6E-0169-4915-A4E5-80EB3D41DDD4}" type="presOf" srcId="{3850A73F-F730-4B23-8CF6-0E6C4A4002B8}" destId="{1410F7E6-52CF-415B-B23E-218FBD5ECAA6}" srcOrd="0" destOrd="0" presId="urn:microsoft.com/office/officeart/2008/layout/NameandTitleOrganizationalChart"/>
    <dgm:cxn modelId="{7ED41E6F-7ABE-43E5-93E6-3B90EE3E90CF}" srcId="{2F29177F-327B-4124-B291-415741CAFA8F}" destId="{15606D43-9CBD-4E99-8937-1F86DFA389DA}" srcOrd="0" destOrd="0" parTransId="{5424C130-93EC-4FD2-974D-A31EA9A31A8C}" sibTransId="{E0566D50-1D17-4F82-90A2-82AFBF7C06B0}"/>
    <dgm:cxn modelId="{62F75A50-2AC1-4B1C-BC7F-571682546C34}" srcId="{72B77935-C20E-4A44-8195-11005C376230}" destId="{279682D6-0541-412C-91E4-3857C9118F99}" srcOrd="0" destOrd="0" parTransId="{428D318E-E594-42A5-B6EA-007581D0494A}" sibTransId="{CE361E36-5B55-48EE-9994-2022B0D2D4DB}"/>
    <dgm:cxn modelId="{9FEAD550-1504-43F9-ABA7-C0C860FB1459}" type="presOf" srcId="{B56EA1D5-8A9F-43A8-B876-3C9EFAAA8263}" destId="{E4D4F30C-5E13-4703-89DE-FFAD5DB2FE00}" srcOrd="0" destOrd="0" presId="urn:microsoft.com/office/officeart/2008/layout/NameandTitleOrganizationalChart"/>
    <dgm:cxn modelId="{53221075-DE1A-42BB-AA2B-9D0E59FA6019}" srcId="{0DEDDD90-5E90-422C-850F-90DA0A94CD4C}" destId="{72B77935-C20E-4A44-8195-11005C376230}" srcOrd="0" destOrd="0" parTransId="{3850A73F-F730-4B23-8CF6-0E6C4A4002B8}" sibTransId="{960F5ED4-DCB1-4F0F-8AAB-E696488EE480}"/>
    <dgm:cxn modelId="{20193775-3840-4E44-809A-BF9F318922FD}" type="presOf" srcId="{C7E1A546-A2FC-4DF9-8B82-301756536D3E}" destId="{FBDF11DB-6511-4324-B090-9822F70D8EEB}" srcOrd="0" destOrd="0" presId="urn:microsoft.com/office/officeart/2008/layout/NameandTitleOrganizationalChart"/>
    <dgm:cxn modelId="{7B26BA5A-BCD8-43ED-AEBB-CB2D1D240CB3}" srcId="{58B8143F-4760-49C2-93A3-56C22652E38C}" destId="{87191401-61FE-4F42-BB5E-37D2DA8898D2}" srcOrd="0" destOrd="0" parTransId="{B2A23168-37C0-471E-8599-D892FE5E775B}" sibTransId="{1E5C37B1-3F6D-4A31-836E-6F6C6A2F47A1}"/>
    <dgm:cxn modelId="{39B7417E-22AD-4E32-B3A6-351679E951DD}" type="presOf" srcId="{C76240DE-EE29-4E49-8092-F9D1378F2B26}" destId="{F45DDBC1-A91F-4931-876B-008CF01E24FA}" srcOrd="0" destOrd="0" presId="urn:microsoft.com/office/officeart/2008/layout/NameandTitleOrganizationalChart"/>
    <dgm:cxn modelId="{8808307F-A483-4F4C-A269-C399E2AA30E6}" type="presOf" srcId="{87191401-61FE-4F42-BB5E-37D2DA8898D2}" destId="{22545E9C-7A44-4735-B87C-0852F5CD2577}" srcOrd="1" destOrd="0" presId="urn:microsoft.com/office/officeart/2008/layout/NameandTitleOrganizationalChart"/>
    <dgm:cxn modelId="{35BF357F-8BD9-4DEA-8004-5D54D6A8AAC5}" type="presOf" srcId="{DAA6B8C0-A5ED-4D17-9FFA-EDF30BE4F997}" destId="{BF59E15D-3C38-4488-A590-A31C27B80E1E}" srcOrd="0" destOrd="0" presId="urn:microsoft.com/office/officeart/2008/layout/NameandTitleOrganizationalChart"/>
    <dgm:cxn modelId="{4BF1E885-1FAB-453E-B463-B3A11C364DCF}" type="presOf" srcId="{27055785-6E05-4255-AC11-447B5329119E}" destId="{D72631A0-0780-4056-A6A9-221DC281DB62}" srcOrd="0" destOrd="0" presId="urn:microsoft.com/office/officeart/2008/layout/NameandTitleOrganizationalChart"/>
    <dgm:cxn modelId="{43908A86-C68E-4F20-ADEC-238E863D0D7A}" type="presOf" srcId="{5C051CA6-2508-4155-9437-C6D760FA0D05}" destId="{340DEEFB-FE71-4E9A-9D19-570F00AAD21B}" srcOrd="0" destOrd="0" presId="urn:microsoft.com/office/officeart/2008/layout/NameandTitleOrganizationalChart"/>
    <dgm:cxn modelId="{732AD487-26EE-4B61-950A-03BF4ADD35DF}" type="presOf" srcId="{1E5C37B1-3F6D-4A31-836E-6F6C6A2F47A1}" destId="{488737CF-2C21-4264-AA4F-0C7C19B5CEAE}" srcOrd="0" destOrd="0" presId="urn:microsoft.com/office/officeart/2008/layout/NameandTitleOrganizationalChart"/>
    <dgm:cxn modelId="{7B4EE68A-4EA9-4105-AB27-B58D3DCF358A}" type="presOf" srcId="{58B8143F-4760-49C2-93A3-56C22652E38C}" destId="{D55E9379-AD7C-4D01-AE07-481521B3A0C6}" srcOrd="0" destOrd="0" presId="urn:microsoft.com/office/officeart/2008/layout/NameandTitleOrganizationalChart"/>
    <dgm:cxn modelId="{8630518D-8317-46CE-8B41-515522D51145}" type="presOf" srcId="{B949437C-5E04-4778-8383-9A4762ACD56A}" destId="{0D0322D9-46EB-4CBF-BC84-0C4FD7C4C7C0}" srcOrd="0" destOrd="0" presId="urn:microsoft.com/office/officeart/2008/layout/NameandTitleOrganizationalChart"/>
    <dgm:cxn modelId="{4D1EE08F-329E-4188-BB50-33EAE0F7B14C}" type="presOf" srcId="{15606D43-9CBD-4E99-8937-1F86DFA389DA}" destId="{6BC91F9F-E8F0-470B-89B8-08842E4D14EE}" srcOrd="1" destOrd="0" presId="urn:microsoft.com/office/officeart/2008/layout/NameandTitleOrganizationalChart"/>
    <dgm:cxn modelId="{3C5C9290-BBF1-4E04-A0DC-7275B448E4FA}" type="presOf" srcId="{2F29177F-327B-4124-B291-415741CAFA8F}" destId="{CF757D3F-3EA8-43C1-9B26-7CCCA07B0F02}" srcOrd="1" destOrd="0" presId="urn:microsoft.com/office/officeart/2008/layout/NameandTitleOrganizationalChart"/>
    <dgm:cxn modelId="{63A53794-BF84-4FB5-A2C5-35BD472447AF}" type="presOf" srcId="{CE361E36-5B55-48EE-9994-2022B0D2D4DB}" destId="{26BFC595-2395-4BEA-AD5F-1618041D832B}" srcOrd="0" destOrd="0" presId="urn:microsoft.com/office/officeart/2008/layout/NameandTitleOrganizationalChart"/>
    <dgm:cxn modelId="{A80008A0-402E-494C-AE9F-B12658941E69}" type="presOf" srcId="{15606D43-9CBD-4E99-8937-1F86DFA389DA}" destId="{6FEB509E-8F6C-42B4-96B0-48733F78789A}" srcOrd="0" destOrd="0" presId="urn:microsoft.com/office/officeart/2008/layout/NameandTitleOrganizationalChart"/>
    <dgm:cxn modelId="{CC4FB2A4-75A1-4772-811B-666D57360B7A}" srcId="{DAA6B8C0-A5ED-4D17-9FFA-EDF30BE4F997}" destId="{16E89C93-BFBB-40E8-9EBA-C919D9F77F01}" srcOrd="0" destOrd="0" parTransId="{20763EC7-2158-4AFC-A721-3108DE0A9673}" sibTransId="{2C2BABE2-B5F5-4321-A197-9A43251DA81F}"/>
    <dgm:cxn modelId="{4394C0AB-803A-4802-8D40-E28774E7B2B3}" type="presOf" srcId="{2C2BABE2-B5F5-4321-A197-9A43251DA81F}" destId="{BB4D86C2-D225-4645-98B0-7D87206068E0}" srcOrd="0" destOrd="0" presId="urn:microsoft.com/office/officeart/2008/layout/NameandTitleOrganizationalChart"/>
    <dgm:cxn modelId="{274C0EAF-3566-4A37-A255-C865989DE707}" type="presOf" srcId="{E0566D50-1D17-4F82-90A2-82AFBF7C06B0}" destId="{9F599271-0820-4F89-AF7D-34674E6F4610}" srcOrd="0" destOrd="0" presId="urn:microsoft.com/office/officeart/2008/layout/NameandTitleOrganizationalChart"/>
    <dgm:cxn modelId="{800336AF-BC6F-466F-A328-59EF435E43EC}" type="presOf" srcId="{3A41FBC2-988E-4B2F-9D29-81D405FE277C}" destId="{A1E1AB4D-732B-4A1F-A0EE-70CEBBB4E8C3}" srcOrd="0" destOrd="0" presId="urn:microsoft.com/office/officeart/2008/layout/NameandTitleOrganizationalChart"/>
    <dgm:cxn modelId="{8DD56DB3-7AAD-494E-A544-8A60EF83D4D5}" type="presOf" srcId="{2D4E5FE3-86A1-43C7-A654-D05EE8E4438B}" destId="{E1B9E23B-37AA-46F1-BE82-E45993D51799}" srcOrd="0" destOrd="0" presId="urn:microsoft.com/office/officeart/2008/layout/NameandTitleOrganizationalChart"/>
    <dgm:cxn modelId="{1B804EB9-46D8-43CD-B165-DE5C0F21D4C8}" type="presOf" srcId="{9AA1E9CB-9ABE-4C3E-8546-2AFED1600DEB}" destId="{B92045D0-444A-43B3-8BAB-0ED34770D4FB}" srcOrd="0" destOrd="0" presId="urn:microsoft.com/office/officeart/2008/layout/NameandTitleOrganizationalChart"/>
    <dgm:cxn modelId="{8C02FABD-CCBC-450F-ACF3-73699711D8E4}" type="presOf" srcId="{E5127949-745D-4008-8DB5-1C39346AC147}" destId="{4ADB7452-F999-48F8-A0BA-007497836E7A}" srcOrd="0" destOrd="0" presId="urn:microsoft.com/office/officeart/2008/layout/NameandTitleOrganizationalChart"/>
    <dgm:cxn modelId="{256F52C0-8D65-429D-99BE-7B3567997100}" type="presOf" srcId="{D3EC5788-EC5D-40D8-89E9-CEE1C87D7823}" destId="{B8C7B1B7-856A-429F-819C-77AAA43BBFCF}" srcOrd="1" destOrd="0" presId="urn:microsoft.com/office/officeart/2008/layout/NameandTitleOrganizationalChart"/>
    <dgm:cxn modelId="{A66046C2-1533-4BF5-8503-4A6C8CB8FEDD}" type="presOf" srcId="{B949437C-5E04-4778-8383-9A4762ACD56A}" destId="{1577F355-EACC-48BE-BEF9-1087CC92DC8F}" srcOrd="1" destOrd="0" presId="urn:microsoft.com/office/officeart/2008/layout/NameandTitleOrganizationalChart"/>
    <dgm:cxn modelId="{E51213C3-C075-45B5-808E-2F80BFF40E29}" type="presOf" srcId="{16E89C93-BFBB-40E8-9EBA-C919D9F77F01}" destId="{F5DB3C2B-A41F-45E8-B570-B0619A42B59B}" srcOrd="0" destOrd="0" presId="urn:microsoft.com/office/officeart/2008/layout/NameandTitleOrganizationalChart"/>
    <dgm:cxn modelId="{1120D4CF-36B4-4AF5-9CF2-E771BF3117B9}" type="presOf" srcId="{332A8953-EFF7-4B22-B2DF-01146A7B843D}" destId="{71D2E39B-4BAE-4F4D-BF8D-C6005190449E}" srcOrd="0" destOrd="0" presId="urn:microsoft.com/office/officeart/2008/layout/NameandTitleOrganizationalChart"/>
    <dgm:cxn modelId="{9C3A11D0-09C2-4644-9071-6CCFC0055C98}" type="presOf" srcId="{D39CD05D-7643-448A-AA6F-7752AF8E8727}" destId="{2A2843FD-BE3E-46B7-8A17-0463FB733EE4}" srcOrd="0" destOrd="0" presId="urn:microsoft.com/office/officeart/2008/layout/NameandTitleOrganizationalChart"/>
    <dgm:cxn modelId="{0B7FF7D6-A769-41FC-94C7-FD15E2790655}" type="presOf" srcId="{428D318E-E594-42A5-B6EA-007581D0494A}" destId="{A2A4A48F-85F2-4C4D-9E9C-F3680D024D1B}" srcOrd="0" destOrd="0" presId="urn:microsoft.com/office/officeart/2008/layout/NameandTitleOrganizationalChart"/>
    <dgm:cxn modelId="{9FB54DD8-2FEE-4DA9-B555-E4A651CE7606}" type="presOf" srcId="{5920E5C4-A9B9-4E2A-A2D1-DB273EC143C1}" destId="{14DB6702-8341-4864-BC55-2917E36C30C2}" srcOrd="0" destOrd="0" presId="urn:microsoft.com/office/officeart/2008/layout/NameandTitleOrganizationalChart"/>
    <dgm:cxn modelId="{EC921ADB-5667-4BCF-809D-9FBC2B0DE0D3}" srcId="{332A8953-EFF7-4B22-B2DF-01146A7B843D}" destId="{0DEDDD90-5E90-422C-850F-90DA0A94CD4C}" srcOrd="0" destOrd="0" parTransId="{71672D92-FCD8-41FD-B438-4AB9494414EF}" sibTransId="{6BB475A7-F686-4348-AA20-E1B40803AB8F}"/>
    <dgm:cxn modelId="{BC5EA0DD-563E-4C18-B733-A68C3C88AA5F}" type="presOf" srcId="{B2A23168-37C0-471E-8599-D892FE5E775B}" destId="{C7B9D336-93CD-43F1-A9CC-204914E44041}" srcOrd="0" destOrd="0" presId="urn:microsoft.com/office/officeart/2008/layout/NameandTitleOrganizationalChart"/>
    <dgm:cxn modelId="{F55C10E2-69D1-4D61-B339-3CFBAB49F892}" type="presOf" srcId="{960F5ED4-DCB1-4F0F-8AAB-E696488EE480}" destId="{734F0B5C-F05E-449B-96D2-69DB3CBB2320}" srcOrd="0" destOrd="0" presId="urn:microsoft.com/office/officeart/2008/layout/NameandTitleOrganizationalChart"/>
    <dgm:cxn modelId="{56AC3FE8-7E81-4A9F-9D65-676442A9FDD9}" type="presOf" srcId="{2F29177F-327B-4124-B291-415741CAFA8F}" destId="{79E6BF88-0CDE-464F-9236-5701FA0087FB}" srcOrd="0" destOrd="0" presId="urn:microsoft.com/office/officeart/2008/layout/NameandTitleOrganizationalChart"/>
    <dgm:cxn modelId="{F7FD79EC-1EA1-4994-884E-3A3DF434968A}" type="presOf" srcId="{87191401-61FE-4F42-BB5E-37D2DA8898D2}" destId="{1E2D61EE-DFC0-4420-92E1-C757732C0A1D}" srcOrd="0" destOrd="0" presId="urn:microsoft.com/office/officeart/2008/layout/NameandTitleOrganizationalChart"/>
    <dgm:cxn modelId="{B0526CF3-6971-4D3C-875A-5CDED1AABBFF}" type="presOf" srcId="{6BB475A7-F686-4348-AA20-E1B40803AB8F}" destId="{77368DB3-EFCC-4C78-84CB-863245652826}" srcOrd="0" destOrd="0" presId="urn:microsoft.com/office/officeart/2008/layout/NameandTitleOrganizationalChart"/>
    <dgm:cxn modelId="{795624F5-DEFD-40D9-8D32-063E704D966A}" type="presOf" srcId="{16E89C93-BFBB-40E8-9EBA-C919D9F77F01}" destId="{1C686671-50A4-4EC7-ACFA-85798932A951}" srcOrd="1" destOrd="0" presId="urn:microsoft.com/office/officeart/2008/layout/NameandTitleOrganizationalChart"/>
    <dgm:cxn modelId="{37C2ECF8-33EA-450E-8879-741F2DF62A3F}" type="presOf" srcId="{D3EC5788-EC5D-40D8-89E9-CEE1C87D7823}" destId="{471A0F3D-84EF-47F9-BDB2-9D9B1665D820}" srcOrd="0" destOrd="0" presId="urn:microsoft.com/office/officeart/2008/layout/NameandTitleOrganizationalChart"/>
    <dgm:cxn modelId="{BB2568FD-80D0-4670-8DFE-59BBE0F4D00D}" type="presOf" srcId="{72B77935-C20E-4A44-8195-11005C376230}" destId="{EA8404E9-BB5F-4996-87D2-5280359765B7}" srcOrd="0" destOrd="0" presId="urn:microsoft.com/office/officeart/2008/layout/NameandTitleOrganizationalChart"/>
    <dgm:cxn modelId="{6D866FBA-3108-452F-B794-7D078D492AC0}" type="presParOf" srcId="{71D2E39B-4BAE-4F4D-BF8D-C6005190449E}" destId="{868F4921-1276-4EC8-9CD9-EE9C764ADE91}" srcOrd="0" destOrd="0" presId="urn:microsoft.com/office/officeart/2008/layout/NameandTitleOrganizationalChart"/>
    <dgm:cxn modelId="{D39D1306-67FB-42A7-B4F3-FA73AA290510}" type="presParOf" srcId="{868F4921-1276-4EC8-9CD9-EE9C764ADE91}" destId="{074694D2-B4A0-4B4B-B263-95550562EB18}" srcOrd="0" destOrd="0" presId="urn:microsoft.com/office/officeart/2008/layout/NameandTitleOrganizationalChart"/>
    <dgm:cxn modelId="{90F3BDC3-0779-40DE-B2FB-33A63E841765}" type="presParOf" srcId="{074694D2-B4A0-4B4B-B263-95550562EB18}" destId="{4C7F5DE2-F884-49A9-800F-0856E0537DF8}" srcOrd="0" destOrd="0" presId="urn:microsoft.com/office/officeart/2008/layout/NameandTitleOrganizationalChart"/>
    <dgm:cxn modelId="{9D50D709-2C84-4AB0-AE20-6EACB6299BD9}" type="presParOf" srcId="{074694D2-B4A0-4B4B-B263-95550562EB18}" destId="{77368DB3-EFCC-4C78-84CB-863245652826}" srcOrd="1" destOrd="0" presId="urn:microsoft.com/office/officeart/2008/layout/NameandTitleOrganizationalChart"/>
    <dgm:cxn modelId="{C5834459-B1F8-462C-B11A-4BBF3A15FA16}" type="presParOf" srcId="{074694D2-B4A0-4B4B-B263-95550562EB18}" destId="{6CF8992B-579A-4C9D-9C9F-F9FC1AF973BC}" srcOrd="2" destOrd="0" presId="urn:microsoft.com/office/officeart/2008/layout/NameandTitleOrganizationalChart"/>
    <dgm:cxn modelId="{477172F1-1C8F-43B7-8A17-583D4C3BBAAE}" type="presParOf" srcId="{868F4921-1276-4EC8-9CD9-EE9C764ADE91}" destId="{99F8882B-9664-4971-8E42-DD1428E27970}" srcOrd="1" destOrd="0" presId="urn:microsoft.com/office/officeart/2008/layout/NameandTitleOrganizationalChart"/>
    <dgm:cxn modelId="{DAA34A79-27E1-46B8-AB3D-1FDB1AA6ABB2}" type="presParOf" srcId="{99F8882B-9664-4971-8E42-DD1428E27970}" destId="{1410F7E6-52CF-415B-B23E-218FBD5ECAA6}" srcOrd="0" destOrd="0" presId="urn:microsoft.com/office/officeart/2008/layout/NameandTitleOrganizationalChart"/>
    <dgm:cxn modelId="{EFDDA0F9-F65E-4197-BC4B-5730D98B3A49}" type="presParOf" srcId="{99F8882B-9664-4971-8E42-DD1428E27970}" destId="{FF4CE29B-68E5-46D3-A751-E82C8C05CB0E}" srcOrd="1" destOrd="0" presId="urn:microsoft.com/office/officeart/2008/layout/NameandTitleOrganizationalChart"/>
    <dgm:cxn modelId="{27710022-61E7-4628-9B2A-AF30274AC16E}" type="presParOf" srcId="{FF4CE29B-68E5-46D3-A751-E82C8C05CB0E}" destId="{8FD90FCF-1C17-4F15-8D46-C795978E20AD}" srcOrd="0" destOrd="0" presId="urn:microsoft.com/office/officeart/2008/layout/NameandTitleOrganizationalChart"/>
    <dgm:cxn modelId="{5C6C5580-16AF-44FE-A03D-3AAE9B0364F2}" type="presParOf" srcId="{8FD90FCF-1C17-4F15-8D46-C795978E20AD}" destId="{EA8404E9-BB5F-4996-87D2-5280359765B7}" srcOrd="0" destOrd="0" presId="urn:microsoft.com/office/officeart/2008/layout/NameandTitleOrganizationalChart"/>
    <dgm:cxn modelId="{8719D054-11C8-4695-B6CD-4A98B358EA20}" type="presParOf" srcId="{8FD90FCF-1C17-4F15-8D46-C795978E20AD}" destId="{734F0B5C-F05E-449B-96D2-69DB3CBB2320}" srcOrd="1" destOrd="0" presId="urn:microsoft.com/office/officeart/2008/layout/NameandTitleOrganizationalChart"/>
    <dgm:cxn modelId="{EEF872D9-CFA0-4BE5-9C63-C846D88774F8}" type="presParOf" srcId="{8FD90FCF-1C17-4F15-8D46-C795978E20AD}" destId="{1494EC73-65DB-45A9-816A-ED4A7C37200F}" srcOrd="2" destOrd="0" presId="urn:microsoft.com/office/officeart/2008/layout/NameandTitleOrganizationalChart"/>
    <dgm:cxn modelId="{79877487-F2DD-4651-BB91-ED5B582B699F}" type="presParOf" srcId="{FF4CE29B-68E5-46D3-A751-E82C8C05CB0E}" destId="{E20134AC-38BA-472D-9EF8-2E2C370CBFC8}" srcOrd="1" destOrd="0" presId="urn:microsoft.com/office/officeart/2008/layout/NameandTitleOrganizationalChart"/>
    <dgm:cxn modelId="{83DEBE1C-1F9A-45F2-8119-78D626417604}" type="presParOf" srcId="{E20134AC-38BA-472D-9EF8-2E2C370CBFC8}" destId="{A2A4A48F-85F2-4C4D-9E9C-F3680D024D1B}" srcOrd="0" destOrd="0" presId="urn:microsoft.com/office/officeart/2008/layout/NameandTitleOrganizationalChart"/>
    <dgm:cxn modelId="{3871038C-A7AA-4C83-ACE1-DA516C3C2C21}" type="presParOf" srcId="{E20134AC-38BA-472D-9EF8-2E2C370CBFC8}" destId="{3A99CE57-6C89-41EA-91A4-FBDE1408670A}" srcOrd="1" destOrd="0" presId="urn:microsoft.com/office/officeart/2008/layout/NameandTitleOrganizationalChart"/>
    <dgm:cxn modelId="{754C9FD6-E22E-4729-978C-57ADA7E228A2}" type="presParOf" srcId="{3A99CE57-6C89-41EA-91A4-FBDE1408670A}" destId="{F61524A3-EC38-4561-A6A6-8D11192D60B7}" srcOrd="0" destOrd="0" presId="urn:microsoft.com/office/officeart/2008/layout/NameandTitleOrganizationalChart"/>
    <dgm:cxn modelId="{B1FB6CF5-26B6-4BE3-9F80-567918042417}" type="presParOf" srcId="{F61524A3-EC38-4561-A6A6-8D11192D60B7}" destId="{0F0397D9-6009-4BC4-96B4-F6DBEC2CA937}" srcOrd="0" destOrd="0" presId="urn:microsoft.com/office/officeart/2008/layout/NameandTitleOrganizationalChart"/>
    <dgm:cxn modelId="{B8964D98-DBDD-42B5-81F0-728C9A528C23}" type="presParOf" srcId="{F61524A3-EC38-4561-A6A6-8D11192D60B7}" destId="{26BFC595-2395-4BEA-AD5F-1618041D832B}" srcOrd="1" destOrd="0" presId="urn:microsoft.com/office/officeart/2008/layout/NameandTitleOrganizationalChart"/>
    <dgm:cxn modelId="{7890A128-B523-4300-86EC-8990E47F9817}" type="presParOf" srcId="{F61524A3-EC38-4561-A6A6-8D11192D60B7}" destId="{6067D94F-54E9-4C5A-8169-773CCA29BFAE}" srcOrd="2" destOrd="0" presId="urn:microsoft.com/office/officeart/2008/layout/NameandTitleOrganizationalChart"/>
    <dgm:cxn modelId="{52B47675-46E0-4B83-A04E-7A64FA6C2233}" type="presParOf" srcId="{3A99CE57-6C89-41EA-91A4-FBDE1408670A}" destId="{0B0C9D64-65BF-473B-9ECE-4F1F37D3F1E9}" srcOrd="1" destOrd="0" presId="urn:microsoft.com/office/officeart/2008/layout/NameandTitleOrganizationalChart"/>
    <dgm:cxn modelId="{99A62A7F-86AF-41B4-BC4C-6D7EE5833495}" type="presParOf" srcId="{0B0C9D64-65BF-473B-9ECE-4F1F37D3F1E9}" destId="{F45DDBC1-A91F-4931-876B-008CF01E24FA}" srcOrd="0" destOrd="0" presId="urn:microsoft.com/office/officeart/2008/layout/NameandTitleOrganizationalChart"/>
    <dgm:cxn modelId="{DD243F79-6DEE-4C84-AD46-01048D194672}" type="presParOf" srcId="{0B0C9D64-65BF-473B-9ECE-4F1F37D3F1E9}" destId="{604ECDB5-13C1-483D-B516-92B7962710AA}" srcOrd="1" destOrd="0" presId="urn:microsoft.com/office/officeart/2008/layout/NameandTitleOrganizationalChart"/>
    <dgm:cxn modelId="{43CB5023-6A49-43DF-B84F-3F829EA494E4}" type="presParOf" srcId="{604ECDB5-13C1-483D-B516-92B7962710AA}" destId="{220AB044-AC84-4FE4-8F53-3C8BF503D7BA}" srcOrd="0" destOrd="0" presId="urn:microsoft.com/office/officeart/2008/layout/NameandTitleOrganizationalChart"/>
    <dgm:cxn modelId="{F12C8EBB-6E23-4E98-976F-D92D147BADCB}" type="presParOf" srcId="{220AB044-AC84-4FE4-8F53-3C8BF503D7BA}" destId="{2A2843FD-BE3E-46B7-8A17-0463FB733EE4}" srcOrd="0" destOrd="0" presId="urn:microsoft.com/office/officeart/2008/layout/NameandTitleOrganizationalChart"/>
    <dgm:cxn modelId="{F189272B-DB61-460E-A6F3-B9E0E18ED7A0}" type="presParOf" srcId="{220AB044-AC84-4FE4-8F53-3C8BF503D7BA}" destId="{340DEEFB-FE71-4E9A-9D19-570F00AAD21B}" srcOrd="1" destOrd="0" presId="urn:microsoft.com/office/officeart/2008/layout/NameandTitleOrganizationalChart"/>
    <dgm:cxn modelId="{419B7C8A-787E-4B7F-9784-A6437477139B}" type="presParOf" srcId="{220AB044-AC84-4FE4-8F53-3C8BF503D7BA}" destId="{0111B396-BD43-4441-8332-D10D6903B1DE}" srcOrd="2" destOrd="0" presId="urn:microsoft.com/office/officeart/2008/layout/NameandTitleOrganizationalChart"/>
    <dgm:cxn modelId="{586C8118-940E-42DD-859B-F5E28A05DC87}" type="presParOf" srcId="{604ECDB5-13C1-483D-B516-92B7962710AA}" destId="{00E6D248-2928-4ADB-9805-156AB1854D1C}" srcOrd="1" destOrd="0" presId="urn:microsoft.com/office/officeart/2008/layout/NameandTitleOrganizationalChart"/>
    <dgm:cxn modelId="{CD358B84-51B0-460F-A80B-28D31B2F2AB4}" type="presParOf" srcId="{604ECDB5-13C1-483D-B516-92B7962710AA}" destId="{9A2CB89F-56A1-432C-BFF2-7322070B07F0}" srcOrd="2" destOrd="0" presId="urn:microsoft.com/office/officeart/2008/layout/NameandTitleOrganizationalChart"/>
    <dgm:cxn modelId="{2852F9E5-AC98-4A8E-8AB3-3F602E29076E}" type="presParOf" srcId="{3A99CE57-6C89-41EA-91A4-FBDE1408670A}" destId="{186D3A58-CA73-4472-92A6-D77B1720D3DA}" srcOrd="2" destOrd="0" presId="urn:microsoft.com/office/officeart/2008/layout/NameandTitleOrganizationalChart"/>
    <dgm:cxn modelId="{67E2443C-4ACF-4EF5-BE99-6DD891FC8977}" type="presParOf" srcId="{FF4CE29B-68E5-46D3-A751-E82C8C05CB0E}" destId="{FFF2F482-5B81-4149-9E82-FDB7FBE6EF6B}" srcOrd="2" destOrd="0" presId="urn:microsoft.com/office/officeart/2008/layout/NameandTitleOrganizationalChart"/>
    <dgm:cxn modelId="{5DC14522-1931-4230-913A-2E5609B260BB}" type="presParOf" srcId="{99F8882B-9664-4971-8E42-DD1428E27970}" destId="{E4D4F30C-5E13-4703-89DE-FFAD5DB2FE00}" srcOrd="2" destOrd="0" presId="urn:microsoft.com/office/officeart/2008/layout/NameandTitleOrganizationalChart"/>
    <dgm:cxn modelId="{8101DE25-B3C5-4960-BB88-26A2989FC2F5}" type="presParOf" srcId="{99F8882B-9664-4971-8E42-DD1428E27970}" destId="{6EFE448A-6405-4A11-93EE-82944F2141B9}" srcOrd="3" destOrd="0" presId="urn:microsoft.com/office/officeart/2008/layout/NameandTitleOrganizationalChart"/>
    <dgm:cxn modelId="{713B297A-694C-4B33-B48C-71EF427CB5B7}" type="presParOf" srcId="{6EFE448A-6405-4A11-93EE-82944F2141B9}" destId="{14F1B745-BD3C-44ED-8222-AAD3FF6261E5}" srcOrd="0" destOrd="0" presId="urn:microsoft.com/office/officeart/2008/layout/NameandTitleOrganizationalChart"/>
    <dgm:cxn modelId="{4956765C-8582-4C8B-BDD1-33C84B90EE8E}" type="presParOf" srcId="{14F1B745-BD3C-44ED-8222-AAD3FF6261E5}" destId="{B92045D0-444A-43B3-8BAB-0ED34770D4FB}" srcOrd="0" destOrd="0" presId="urn:microsoft.com/office/officeart/2008/layout/NameandTitleOrganizationalChart"/>
    <dgm:cxn modelId="{1698494C-0021-44EE-82DA-EF359F1D33EA}" type="presParOf" srcId="{14F1B745-BD3C-44ED-8222-AAD3FF6261E5}" destId="{16C18F9D-75B5-4FB2-B455-AB632BFDD28A}" srcOrd="1" destOrd="0" presId="urn:microsoft.com/office/officeart/2008/layout/NameandTitleOrganizationalChart"/>
    <dgm:cxn modelId="{767D4C2C-EB17-4016-AC71-ED71DB523075}" type="presParOf" srcId="{14F1B745-BD3C-44ED-8222-AAD3FF6261E5}" destId="{3CD6CFAD-0290-4799-83B6-FFDF13B3D0C7}" srcOrd="2" destOrd="0" presId="urn:microsoft.com/office/officeart/2008/layout/NameandTitleOrganizationalChart"/>
    <dgm:cxn modelId="{F491022B-642F-4195-B6DB-A5357815F304}" type="presParOf" srcId="{6EFE448A-6405-4A11-93EE-82944F2141B9}" destId="{3F793853-E718-45C8-8D76-18F19B9130B5}" srcOrd="1" destOrd="0" presId="urn:microsoft.com/office/officeart/2008/layout/NameandTitleOrganizationalChart"/>
    <dgm:cxn modelId="{E036EC8F-39D0-42A0-957F-EC4CF60E2619}" type="presParOf" srcId="{3F793853-E718-45C8-8D76-18F19B9130B5}" destId="{E1B9E23B-37AA-46F1-BE82-E45993D51799}" srcOrd="0" destOrd="0" presId="urn:microsoft.com/office/officeart/2008/layout/NameandTitleOrganizationalChart"/>
    <dgm:cxn modelId="{75DD0BBB-837E-4AC9-AF0E-3F637EE6234C}" type="presParOf" srcId="{3F793853-E718-45C8-8D76-18F19B9130B5}" destId="{CDF2401E-D711-4110-8CDF-97638065F3C6}" srcOrd="1" destOrd="0" presId="urn:microsoft.com/office/officeart/2008/layout/NameandTitleOrganizationalChart"/>
    <dgm:cxn modelId="{973FDB34-245E-4691-8D16-A0922B8B08DE}" type="presParOf" srcId="{CDF2401E-D711-4110-8CDF-97638065F3C6}" destId="{61EC30F8-8421-4E35-A5B1-B709077ED7D9}" srcOrd="0" destOrd="0" presId="urn:microsoft.com/office/officeart/2008/layout/NameandTitleOrganizationalChart"/>
    <dgm:cxn modelId="{1C032AB1-AE36-4D65-8940-1B7E58D6F8CB}" type="presParOf" srcId="{61EC30F8-8421-4E35-A5B1-B709077ED7D9}" destId="{BF59E15D-3C38-4488-A590-A31C27B80E1E}" srcOrd="0" destOrd="0" presId="urn:microsoft.com/office/officeart/2008/layout/NameandTitleOrganizationalChart"/>
    <dgm:cxn modelId="{FC9FDE45-105D-4EF9-AFD4-F2C69FE534FB}" type="presParOf" srcId="{61EC30F8-8421-4E35-A5B1-B709077ED7D9}" destId="{083E4267-D74C-4D2B-B985-4A3FBF70BF2E}" srcOrd="1" destOrd="0" presId="urn:microsoft.com/office/officeart/2008/layout/NameandTitleOrganizationalChart"/>
    <dgm:cxn modelId="{332313FF-732A-4775-9BE6-859788379617}" type="presParOf" srcId="{61EC30F8-8421-4E35-A5B1-B709077ED7D9}" destId="{FEB13881-2A54-402E-9BF6-F31FFBA72FCF}" srcOrd="2" destOrd="0" presId="urn:microsoft.com/office/officeart/2008/layout/NameandTitleOrganizationalChart"/>
    <dgm:cxn modelId="{0DC13DA4-F242-4634-8D50-B82B12881515}" type="presParOf" srcId="{CDF2401E-D711-4110-8CDF-97638065F3C6}" destId="{DB3306FE-30F8-481A-9C5C-78810BA7A2C2}" srcOrd="1" destOrd="0" presId="urn:microsoft.com/office/officeart/2008/layout/NameandTitleOrganizationalChart"/>
    <dgm:cxn modelId="{F288C458-E0D5-4C06-91C1-97E7BB9317DD}" type="presParOf" srcId="{DB3306FE-30F8-481A-9C5C-78810BA7A2C2}" destId="{8A16AD46-C7B1-4F8E-AF0D-5472CD5ADDAB}" srcOrd="0" destOrd="0" presId="urn:microsoft.com/office/officeart/2008/layout/NameandTitleOrganizationalChart"/>
    <dgm:cxn modelId="{9C89E7C6-2791-4CD5-B716-9308086E850F}" type="presParOf" srcId="{DB3306FE-30F8-481A-9C5C-78810BA7A2C2}" destId="{2C75ABAB-13EF-4B5E-9DE8-85B585EA4F44}" srcOrd="1" destOrd="0" presId="urn:microsoft.com/office/officeart/2008/layout/NameandTitleOrganizationalChart"/>
    <dgm:cxn modelId="{FC952E48-0047-4391-B377-787DE0EF00F1}" type="presParOf" srcId="{2C75ABAB-13EF-4B5E-9DE8-85B585EA4F44}" destId="{8FD4BA9D-C678-40EC-944C-7EB5047D90D2}" srcOrd="0" destOrd="0" presId="urn:microsoft.com/office/officeart/2008/layout/NameandTitleOrganizationalChart"/>
    <dgm:cxn modelId="{A7EFC659-FCA5-46C9-A457-1BBB2D37DFC6}" type="presParOf" srcId="{8FD4BA9D-C678-40EC-944C-7EB5047D90D2}" destId="{F5DB3C2B-A41F-45E8-B570-B0619A42B59B}" srcOrd="0" destOrd="0" presId="urn:microsoft.com/office/officeart/2008/layout/NameandTitleOrganizationalChart"/>
    <dgm:cxn modelId="{12A9D591-34C0-4827-BB29-81CB72794A48}" type="presParOf" srcId="{8FD4BA9D-C678-40EC-944C-7EB5047D90D2}" destId="{BB4D86C2-D225-4645-98B0-7D87206068E0}" srcOrd="1" destOrd="0" presId="urn:microsoft.com/office/officeart/2008/layout/NameandTitleOrganizationalChart"/>
    <dgm:cxn modelId="{A18F7516-4351-4284-97ED-C087DE6AC4E6}" type="presParOf" srcId="{8FD4BA9D-C678-40EC-944C-7EB5047D90D2}" destId="{1C686671-50A4-4EC7-ACFA-85798932A951}" srcOrd="2" destOrd="0" presId="urn:microsoft.com/office/officeart/2008/layout/NameandTitleOrganizationalChart"/>
    <dgm:cxn modelId="{508845C9-93B8-45A2-8AD1-9A1611BBD5A6}" type="presParOf" srcId="{2C75ABAB-13EF-4B5E-9DE8-85B585EA4F44}" destId="{D6AAED0B-F603-4C06-A167-F54F87291EEC}" srcOrd="1" destOrd="0" presId="urn:microsoft.com/office/officeart/2008/layout/NameandTitleOrganizationalChart"/>
    <dgm:cxn modelId="{3B51B873-3D31-4954-B3CA-EDFB73BD5096}" type="presParOf" srcId="{2C75ABAB-13EF-4B5E-9DE8-85B585EA4F44}" destId="{BF4AE6A8-2DFA-48AB-8207-44D0662BFFB4}" srcOrd="2" destOrd="0" presId="urn:microsoft.com/office/officeart/2008/layout/NameandTitleOrganizationalChart"/>
    <dgm:cxn modelId="{B50535EC-249C-407F-B455-17BA48E66E8C}" type="presParOf" srcId="{CDF2401E-D711-4110-8CDF-97638065F3C6}" destId="{FC086DE1-B576-4211-AFCA-C0FA69B2E06C}" srcOrd="2" destOrd="0" presId="urn:microsoft.com/office/officeart/2008/layout/NameandTitleOrganizationalChart"/>
    <dgm:cxn modelId="{16C24BEB-F151-4F4B-8EDA-D493DF8429C1}" type="presParOf" srcId="{6EFE448A-6405-4A11-93EE-82944F2141B9}" destId="{A5DD7EFE-A0CC-48A9-A0A6-8D902E08E918}" srcOrd="2" destOrd="0" presId="urn:microsoft.com/office/officeart/2008/layout/NameandTitleOrganizationalChart"/>
    <dgm:cxn modelId="{CCD12518-6204-42EF-8BDC-76800DDE4D49}" type="presParOf" srcId="{99F8882B-9664-4971-8E42-DD1428E27970}" destId="{299584C4-9CEB-4ADE-B1F4-9B5FDDC2773D}" srcOrd="4" destOrd="0" presId="urn:microsoft.com/office/officeart/2008/layout/NameandTitleOrganizationalChart"/>
    <dgm:cxn modelId="{9C13DD53-0CA9-4308-9744-CBF7776F5DB7}" type="presParOf" srcId="{99F8882B-9664-4971-8E42-DD1428E27970}" destId="{459E5F7B-AE51-4204-8B5C-7B367A7C1A3D}" srcOrd="5" destOrd="0" presId="urn:microsoft.com/office/officeart/2008/layout/NameandTitleOrganizationalChart"/>
    <dgm:cxn modelId="{4120F97E-AA6F-4F8B-9032-433C7EB7C4F5}" type="presParOf" srcId="{459E5F7B-AE51-4204-8B5C-7B367A7C1A3D}" destId="{7ADCD5E7-55F5-4F1A-871D-0D6982D7CE8A}" srcOrd="0" destOrd="0" presId="urn:microsoft.com/office/officeart/2008/layout/NameandTitleOrganizationalChart"/>
    <dgm:cxn modelId="{BFC07FE1-2A23-4445-BF0A-D9779371468D}" type="presParOf" srcId="{7ADCD5E7-55F5-4F1A-871D-0D6982D7CE8A}" destId="{79E6BF88-0CDE-464F-9236-5701FA0087FB}" srcOrd="0" destOrd="0" presId="urn:microsoft.com/office/officeart/2008/layout/NameandTitleOrganizationalChart"/>
    <dgm:cxn modelId="{B5BDE056-AFB9-486C-80C1-D8D457ADC67C}" type="presParOf" srcId="{7ADCD5E7-55F5-4F1A-871D-0D6982D7CE8A}" destId="{4ADB7452-F999-48F8-A0BA-007497836E7A}" srcOrd="1" destOrd="0" presId="urn:microsoft.com/office/officeart/2008/layout/NameandTitleOrganizationalChart"/>
    <dgm:cxn modelId="{028F5B61-0253-4E86-BABE-29444E96AB44}" type="presParOf" srcId="{7ADCD5E7-55F5-4F1A-871D-0D6982D7CE8A}" destId="{CF757D3F-3EA8-43C1-9B26-7CCCA07B0F02}" srcOrd="2" destOrd="0" presId="urn:microsoft.com/office/officeart/2008/layout/NameandTitleOrganizationalChart"/>
    <dgm:cxn modelId="{16347CAB-15FB-4F41-A43A-048F09039F8D}" type="presParOf" srcId="{459E5F7B-AE51-4204-8B5C-7B367A7C1A3D}" destId="{CD8256AF-30E6-4F2A-A7A4-C3A5682DFF56}" srcOrd="1" destOrd="0" presId="urn:microsoft.com/office/officeart/2008/layout/NameandTitleOrganizationalChart"/>
    <dgm:cxn modelId="{D70E0E4B-0546-4151-B25B-6707E6EC8B42}" type="presParOf" srcId="{CD8256AF-30E6-4F2A-A7A4-C3A5682DFF56}" destId="{3B46A744-B854-4CE2-B75A-AE3444228567}" srcOrd="0" destOrd="0" presId="urn:microsoft.com/office/officeart/2008/layout/NameandTitleOrganizationalChart"/>
    <dgm:cxn modelId="{E2F3EE0B-DD15-4F9B-935F-D2B3570F6D71}" type="presParOf" srcId="{CD8256AF-30E6-4F2A-A7A4-C3A5682DFF56}" destId="{0B52D82E-6F47-473F-8082-BC1E101D9F8C}" srcOrd="1" destOrd="0" presId="urn:microsoft.com/office/officeart/2008/layout/NameandTitleOrganizationalChart"/>
    <dgm:cxn modelId="{A366EE13-40E1-4357-B614-6DBE61A91AB9}" type="presParOf" srcId="{0B52D82E-6F47-473F-8082-BC1E101D9F8C}" destId="{9B22A4C5-D678-4853-99E3-F1D98F0C2931}" srcOrd="0" destOrd="0" presId="urn:microsoft.com/office/officeart/2008/layout/NameandTitleOrganizationalChart"/>
    <dgm:cxn modelId="{98F8A3B9-BAE3-48C9-8039-969DF6798C89}" type="presParOf" srcId="{9B22A4C5-D678-4853-99E3-F1D98F0C2931}" destId="{6FEB509E-8F6C-42B4-96B0-48733F78789A}" srcOrd="0" destOrd="0" presId="urn:microsoft.com/office/officeart/2008/layout/NameandTitleOrganizationalChart"/>
    <dgm:cxn modelId="{C4B6B989-947A-4C8B-9A04-ADEB3CA1F7D9}" type="presParOf" srcId="{9B22A4C5-D678-4853-99E3-F1D98F0C2931}" destId="{9F599271-0820-4F89-AF7D-34674E6F4610}" srcOrd="1" destOrd="0" presId="urn:microsoft.com/office/officeart/2008/layout/NameandTitleOrganizationalChart"/>
    <dgm:cxn modelId="{D2567CD7-4914-4B54-BA03-1659BAC5D876}" type="presParOf" srcId="{9B22A4C5-D678-4853-99E3-F1D98F0C2931}" destId="{6BC91F9F-E8F0-470B-89B8-08842E4D14EE}" srcOrd="2" destOrd="0" presId="urn:microsoft.com/office/officeart/2008/layout/NameandTitleOrganizationalChart"/>
    <dgm:cxn modelId="{7FD074B9-11A8-489B-8363-B828102D5131}" type="presParOf" srcId="{0B52D82E-6F47-473F-8082-BC1E101D9F8C}" destId="{648260F9-343F-4A42-BBE1-76B311456017}" srcOrd="1" destOrd="0" presId="urn:microsoft.com/office/officeart/2008/layout/NameandTitleOrganizationalChart"/>
    <dgm:cxn modelId="{9002C4A0-3991-4C8B-BD2E-ABE80AE8FE43}" type="presParOf" srcId="{648260F9-343F-4A42-BBE1-76B311456017}" destId="{FBDF11DB-6511-4324-B090-9822F70D8EEB}" srcOrd="0" destOrd="0" presId="urn:microsoft.com/office/officeart/2008/layout/NameandTitleOrganizationalChart"/>
    <dgm:cxn modelId="{2716853D-BD15-4680-BA39-9B2B5216AC13}" type="presParOf" srcId="{648260F9-343F-4A42-BBE1-76B311456017}" destId="{F5A04ECA-C112-4D67-B243-0053FD944281}" srcOrd="1" destOrd="0" presId="urn:microsoft.com/office/officeart/2008/layout/NameandTitleOrganizationalChart"/>
    <dgm:cxn modelId="{3C1D52DA-B1A8-4527-8907-0367EF232A23}" type="presParOf" srcId="{F5A04ECA-C112-4D67-B243-0053FD944281}" destId="{8B0C13C5-C75D-446F-A03D-80BE4A2AC106}" srcOrd="0" destOrd="0" presId="urn:microsoft.com/office/officeart/2008/layout/NameandTitleOrganizationalChart"/>
    <dgm:cxn modelId="{48A80896-790F-4325-B913-81CEA9F42FE1}" type="presParOf" srcId="{8B0C13C5-C75D-446F-A03D-80BE4A2AC106}" destId="{0D0322D9-46EB-4CBF-BC84-0C4FD7C4C7C0}" srcOrd="0" destOrd="0" presId="urn:microsoft.com/office/officeart/2008/layout/NameandTitleOrganizationalChart"/>
    <dgm:cxn modelId="{C0A8AA3C-E421-406B-B2BA-8892C592C248}" type="presParOf" srcId="{8B0C13C5-C75D-446F-A03D-80BE4A2AC106}" destId="{69BFFF19-9336-485A-BBCC-D6885432B06E}" srcOrd="1" destOrd="0" presId="urn:microsoft.com/office/officeart/2008/layout/NameandTitleOrganizationalChart"/>
    <dgm:cxn modelId="{E2CD806E-8EC8-4754-81BB-4336D901EA79}" type="presParOf" srcId="{8B0C13C5-C75D-446F-A03D-80BE4A2AC106}" destId="{1577F355-EACC-48BE-BEF9-1087CC92DC8F}" srcOrd="2" destOrd="0" presId="urn:microsoft.com/office/officeart/2008/layout/NameandTitleOrganizationalChart"/>
    <dgm:cxn modelId="{D5FC6AF1-023D-4DD6-AD0D-3FF9857A81CD}" type="presParOf" srcId="{F5A04ECA-C112-4D67-B243-0053FD944281}" destId="{D854ADC4-F47E-4547-BC70-29AABE8A3284}" srcOrd="1" destOrd="0" presId="urn:microsoft.com/office/officeart/2008/layout/NameandTitleOrganizationalChart"/>
    <dgm:cxn modelId="{8E1DE466-9F6D-4568-96CA-6F8973BADDF2}" type="presParOf" srcId="{F5A04ECA-C112-4D67-B243-0053FD944281}" destId="{8C85BCC0-D530-4BBE-9753-C889D47E453E}" srcOrd="2" destOrd="0" presId="urn:microsoft.com/office/officeart/2008/layout/NameandTitleOrganizationalChart"/>
    <dgm:cxn modelId="{33652A12-67D7-488F-AE50-4A000D6B0CF0}" type="presParOf" srcId="{0B52D82E-6F47-473F-8082-BC1E101D9F8C}" destId="{65E269FD-CD7C-44E9-95BB-270E7E6FBFD7}" srcOrd="2" destOrd="0" presId="urn:microsoft.com/office/officeart/2008/layout/NameandTitleOrganizationalChart"/>
    <dgm:cxn modelId="{67909AAA-F1E9-4E7C-BCCE-9C4A144D8FA8}" type="presParOf" srcId="{459E5F7B-AE51-4204-8B5C-7B367A7C1A3D}" destId="{B17CC975-B467-4EA4-9ABF-5CAFADBDECB0}" srcOrd="2" destOrd="0" presId="urn:microsoft.com/office/officeart/2008/layout/NameandTitleOrganizationalChart"/>
    <dgm:cxn modelId="{5F6AB6DE-FAD6-42AF-A208-CE7F5158BAD4}" type="presParOf" srcId="{99F8882B-9664-4971-8E42-DD1428E27970}" destId="{14DB6702-8341-4864-BC55-2917E36C30C2}" srcOrd="6" destOrd="0" presId="urn:microsoft.com/office/officeart/2008/layout/NameandTitleOrganizationalChart"/>
    <dgm:cxn modelId="{B424FBEE-59DE-458A-BB10-A5134C640CA3}" type="presParOf" srcId="{99F8882B-9664-4971-8E42-DD1428E27970}" destId="{E56EAAA5-FA8D-4EB5-AA21-570E33BF7F69}" srcOrd="7" destOrd="0" presId="urn:microsoft.com/office/officeart/2008/layout/NameandTitleOrganizationalChart"/>
    <dgm:cxn modelId="{4C5AA570-E662-422B-A7D5-6CA75598D64E}" type="presParOf" srcId="{E56EAAA5-FA8D-4EB5-AA21-570E33BF7F69}" destId="{A8672150-A954-4C0E-A70C-8C3A62DDFBB5}" srcOrd="0" destOrd="0" presId="urn:microsoft.com/office/officeart/2008/layout/NameandTitleOrganizationalChart"/>
    <dgm:cxn modelId="{29417E2A-76F4-4FD4-BAC8-8D505C6C90BA}" type="presParOf" srcId="{A8672150-A954-4C0E-A70C-8C3A62DDFBB5}" destId="{D55E9379-AD7C-4D01-AE07-481521B3A0C6}" srcOrd="0" destOrd="0" presId="urn:microsoft.com/office/officeart/2008/layout/NameandTitleOrganizationalChart"/>
    <dgm:cxn modelId="{1E10B14B-B12C-486F-88BF-727BE6BB1841}" type="presParOf" srcId="{A8672150-A954-4C0E-A70C-8C3A62DDFBB5}" destId="{A1E1AB4D-732B-4A1F-A0EE-70CEBBB4E8C3}" srcOrd="1" destOrd="0" presId="urn:microsoft.com/office/officeart/2008/layout/NameandTitleOrganizationalChart"/>
    <dgm:cxn modelId="{382CC20E-5A94-4DBD-AF93-7886A3759057}" type="presParOf" srcId="{A8672150-A954-4C0E-A70C-8C3A62DDFBB5}" destId="{1CD07819-0304-4603-BF12-291F6D3036A2}" srcOrd="2" destOrd="0" presId="urn:microsoft.com/office/officeart/2008/layout/NameandTitleOrganizationalChart"/>
    <dgm:cxn modelId="{B2FF3CEF-0032-47DF-9F02-9C30916D8BB7}" type="presParOf" srcId="{E56EAAA5-FA8D-4EB5-AA21-570E33BF7F69}" destId="{18C2A5DE-E8B5-43A3-B95D-671D95B713E8}" srcOrd="1" destOrd="0" presId="urn:microsoft.com/office/officeart/2008/layout/NameandTitleOrganizationalChart"/>
    <dgm:cxn modelId="{9584B0A5-D3EA-4E6E-B8CB-C80175D3F515}" type="presParOf" srcId="{18C2A5DE-E8B5-43A3-B95D-671D95B713E8}" destId="{C7B9D336-93CD-43F1-A9CC-204914E44041}" srcOrd="0" destOrd="0" presId="urn:microsoft.com/office/officeart/2008/layout/NameandTitleOrganizationalChart"/>
    <dgm:cxn modelId="{565D548D-7932-4D78-8012-0E0E9339604B}" type="presParOf" srcId="{18C2A5DE-E8B5-43A3-B95D-671D95B713E8}" destId="{6F895FB2-683C-4FD8-8EA3-37C2C638DA25}" srcOrd="1" destOrd="0" presId="urn:microsoft.com/office/officeart/2008/layout/NameandTitleOrganizationalChart"/>
    <dgm:cxn modelId="{FDBBA35A-B9F3-4AAD-B411-E4A34884861A}" type="presParOf" srcId="{6F895FB2-683C-4FD8-8EA3-37C2C638DA25}" destId="{DE017A36-5015-4D83-AA42-DE14D5AEF372}" srcOrd="0" destOrd="0" presId="urn:microsoft.com/office/officeart/2008/layout/NameandTitleOrganizationalChart"/>
    <dgm:cxn modelId="{5F93B9FB-CE1B-418D-91B4-324903C20CC1}" type="presParOf" srcId="{DE017A36-5015-4D83-AA42-DE14D5AEF372}" destId="{1E2D61EE-DFC0-4420-92E1-C757732C0A1D}" srcOrd="0" destOrd="0" presId="urn:microsoft.com/office/officeart/2008/layout/NameandTitleOrganizationalChart"/>
    <dgm:cxn modelId="{5844263A-255C-490A-AC19-E6A76A1E9FCD}" type="presParOf" srcId="{DE017A36-5015-4D83-AA42-DE14D5AEF372}" destId="{488737CF-2C21-4264-AA4F-0C7C19B5CEAE}" srcOrd="1" destOrd="0" presId="urn:microsoft.com/office/officeart/2008/layout/NameandTitleOrganizationalChart"/>
    <dgm:cxn modelId="{93BD2F55-8126-4D7C-9919-4CDFB3A0FE16}" type="presParOf" srcId="{DE017A36-5015-4D83-AA42-DE14D5AEF372}" destId="{22545E9C-7A44-4735-B87C-0852F5CD2577}" srcOrd="2" destOrd="0" presId="urn:microsoft.com/office/officeart/2008/layout/NameandTitleOrganizationalChart"/>
    <dgm:cxn modelId="{C08EBE06-3496-4B48-8A50-BFF9CE7F79B0}" type="presParOf" srcId="{6F895FB2-683C-4FD8-8EA3-37C2C638DA25}" destId="{DF8EC2B2-0E67-4A53-A511-B936752DE691}" srcOrd="1" destOrd="0" presId="urn:microsoft.com/office/officeart/2008/layout/NameandTitleOrganizationalChart"/>
    <dgm:cxn modelId="{1A38114E-FE91-4D1A-90BD-1F7B2BECA78C}" type="presParOf" srcId="{DF8EC2B2-0E67-4A53-A511-B936752DE691}" destId="{D72631A0-0780-4056-A6A9-221DC281DB62}" srcOrd="0" destOrd="0" presId="urn:microsoft.com/office/officeart/2008/layout/NameandTitleOrganizationalChart"/>
    <dgm:cxn modelId="{B591EA54-EE0A-45CF-B8C0-EACCDD0F0AAF}" type="presParOf" srcId="{DF8EC2B2-0E67-4A53-A511-B936752DE691}" destId="{6A026C88-7E99-4AC2-80CA-020427556CF1}" srcOrd="1" destOrd="0" presId="urn:microsoft.com/office/officeart/2008/layout/NameandTitleOrganizationalChart"/>
    <dgm:cxn modelId="{BD0F6C9A-40A7-4F28-B14F-9780D2D85EF3}" type="presParOf" srcId="{6A026C88-7E99-4AC2-80CA-020427556CF1}" destId="{9057BDAB-2488-4ED3-99E8-B8634D5CEF8C}" srcOrd="0" destOrd="0" presId="urn:microsoft.com/office/officeart/2008/layout/NameandTitleOrganizationalChart"/>
    <dgm:cxn modelId="{5FFDB76A-DFDB-42E8-A79C-C00E7F0F5C83}" type="presParOf" srcId="{9057BDAB-2488-4ED3-99E8-B8634D5CEF8C}" destId="{471A0F3D-84EF-47F9-BDB2-9D9B1665D820}" srcOrd="0" destOrd="0" presId="urn:microsoft.com/office/officeart/2008/layout/NameandTitleOrganizationalChart"/>
    <dgm:cxn modelId="{3C2A72B9-BBB0-4A1F-A0E2-5E1429584BFC}" type="presParOf" srcId="{9057BDAB-2488-4ED3-99E8-B8634D5CEF8C}" destId="{77A7887C-5FCA-472E-9144-52978C7B63C6}" srcOrd="1" destOrd="0" presId="urn:microsoft.com/office/officeart/2008/layout/NameandTitleOrganizationalChart"/>
    <dgm:cxn modelId="{48978F6B-7560-4894-BBEC-943C37A92329}" type="presParOf" srcId="{9057BDAB-2488-4ED3-99E8-B8634D5CEF8C}" destId="{B8C7B1B7-856A-429F-819C-77AAA43BBFCF}" srcOrd="2" destOrd="0" presId="urn:microsoft.com/office/officeart/2008/layout/NameandTitleOrganizationalChart"/>
    <dgm:cxn modelId="{127B8818-7532-442B-8C00-9D9D2D92B925}" type="presParOf" srcId="{6A026C88-7E99-4AC2-80CA-020427556CF1}" destId="{A3600A79-9A88-4A06-90BA-EDDFE9B30187}" srcOrd="1" destOrd="0" presId="urn:microsoft.com/office/officeart/2008/layout/NameandTitleOrganizationalChart"/>
    <dgm:cxn modelId="{DFE19137-FC42-4C1F-993A-1D8078A339A4}" type="presParOf" srcId="{6A026C88-7E99-4AC2-80CA-020427556CF1}" destId="{0A53930F-81B4-4550-A307-DBDFE0004E4A}" srcOrd="2" destOrd="0" presId="urn:microsoft.com/office/officeart/2008/layout/NameandTitleOrganizationalChart"/>
    <dgm:cxn modelId="{0E85186E-A629-4FEA-83EE-A004DB32B89A}" type="presParOf" srcId="{6F895FB2-683C-4FD8-8EA3-37C2C638DA25}" destId="{EBF764DA-591D-4112-8131-564C805F70DB}" srcOrd="2" destOrd="0" presId="urn:microsoft.com/office/officeart/2008/layout/NameandTitleOrganizationalChart"/>
    <dgm:cxn modelId="{A5FD765D-26A4-49E2-9F19-134CBC99CFF1}" type="presParOf" srcId="{E56EAAA5-FA8D-4EB5-AA21-570E33BF7F69}" destId="{2DA8F749-BD56-443D-9E93-A37CFC8577DF}" srcOrd="2" destOrd="0" presId="urn:microsoft.com/office/officeart/2008/layout/NameandTitleOrganizationalChart"/>
    <dgm:cxn modelId="{BCC683B6-51E3-4693-ABBA-802DB4D788A4}" type="presParOf" srcId="{868F4921-1276-4EC8-9CD9-EE9C764ADE91}" destId="{ECCF396B-2F97-4267-BAC3-DE886C4D967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B6702-8341-4864-BC55-2917E36C30C2}">
      <dsp:nvSpPr>
        <dsp:cNvPr id="0" name=""/>
        <dsp:cNvSpPr/>
      </dsp:nvSpPr>
      <dsp:spPr>
        <a:xfrm>
          <a:off x="4846691" y="2323291"/>
          <a:ext cx="3974931" cy="576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11"/>
              </a:lnTo>
              <a:lnTo>
                <a:pt x="3974931" y="343711"/>
              </a:lnTo>
              <a:lnTo>
                <a:pt x="3974931" y="5765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584C4-9CEB-4ADE-B1F4-9B5FDDC2773D}">
      <dsp:nvSpPr>
        <dsp:cNvPr id="0" name=""/>
        <dsp:cNvSpPr/>
      </dsp:nvSpPr>
      <dsp:spPr>
        <a:xfrm>
          <a:off x="4846691" y="2323291"/>
          <a:ext cx="1389220" cy="576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11"/>
              </a:lnTo>
              <a:lnTo>
                <a:pt x="1389220" y="343711"/>
              </a:lnTo>
              <a:lnTo>
                <a:pt x="1389220" y="5765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4F30C-5E13-4703-89DE-FFAD5DB2FE00}">
      <dsp:nvSpPr>
        <dsp:cNvPr id="0" name=""/>
        <dsp:cNvSpPr/>
      </dsp:nvSpPr>
      <dsp:spPr>
        <a:xfrm>
          <a:off x="3669339" y="2323291"/>
          <a:ext cx="1177351" cy="566540"/>
        </a:xfrm>
        <a:custGeom>
          <a:avLst/>
          <a:gdLst/>
          <a:ahLst/>
          <a:cxnLst/>
          <a:rect l="0" t="0" r="0" b="0"/>
          <a:pathLst>
            <a:path>
              <a:moveTo>
                <a:pt x="1177351" y="0"/>
              </a:moveTo>
              <a:lnTo>
                <a:pt x="1177351" y="333703"/>
              </a:lnTo>
              <a:lnTo>
                <a:pt x="0" y="333703"/>
              </a:lnTo>
              <a:lnTo>
                <a:pt x="0" y="5665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0F7E6-52CF-415B-B23E-218FBD5ECAA6}">
      <dsp:nvSpPr>
        <dsp:cNvPr id="0" name=""/>
        <dsp:cNvSpPr/>
      </dsp:nvSpPr>
      <dsp:spPr>
        <a:xfrm>
          <a:off x="1064490" y="2323291"/>
          <a:ext cx="3782200" cy="576549"/>
        </a:xfrm>
        <a:custGeom>
          <a:avLst/>
          <a:gdLst/>
          <a:ahLst/>
          <a:cxnLst/>
          <a:rect l="0" t="0" r="0" b="0"/>
          <a:pathLst>
            <a:path>
              <a:moveTo>
                <a:pt x="3782200" y="0"/>
              </a:moveTo>
              <a:lnTo>
                <a:pt x="3782200" y="343711"/>
              </a:lnTo>
              <a:lnTo>
                <a:pt x="0" y="343711"/>
              </a:lnTo>
              <a:lnTo>
                <a:pt x="0" y="5765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F5DE2-F884-49A9-800F-0856E0537DF8}">
      <dsp:nvSpPr>
        <dsp:cNvPr id="0" name=""/>
        <dsp:cNvSpPr/>
      </dsp:nvSpPr>
      <dsp:spPr>
        <a:xfrm>
          <a:off x="3883038" y="1325418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81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Principals</a:t>
          </a:r>
        </a:p>
      </dsp:txBody>
      <dsp:txXfrm>
        <a:off x="3883038" y="1325418"/>
        <a:ext cx="1927305" cy="997873"/>
      </dsp:txXfrm>
    </dsp:sp>
    <dsp:sp modelId="{77368DB3-EFCC-4C78-84CB-863245652826}">
      <dsp:nvSpPr>
        <dsp:cNvPr id="0" name=""/>
        <dsp:cNvSpPr/>
      </dsp:nvSpPr>
      <dsp:spPr>
        <a:xfrm>
          <a:off x="4268499" y="2190442"/>
          <a:ext cx="1734575" cy="3326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POUR</a:t>
          </a:r>
        </a:p>
      </dsp:txBody>
      <dsp:txXfrm>
        <a:off x="4268499" y="2190442"/>
        <a:ext cx="1734575" cy="332624"/>
      </dsp:txXfrm>
    </dsp:sp>
    <dsp:sp modelId="{EA8404E9-BB5F-4996-87D2-5280359765B7}">
      <dsp:nvSpPr>
        <dsp:cNvPr id="0" name=""/>
        <dsp:cNvSpPr/>
      </dsp:nvSpPr>
      <dsp:spPr>
        <a:xfrm>
          <a:off x="100837" y="2899840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81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Perceivable</a:t>
          </a:r>
        </a:p>
      </dsp:txBody>
      <dsp:txXfrm>
        <a:off x="100837" y="2899840"/>
        <a:ext cx="1927305" cy="997873"/>
      </dsp:txXfrm>
    </dsp:sp>
    <dsp:sp modelId="{734F0B5C-F05E-449B-96D2-69DB3CBB2320}">
      <dsp:nvSpPr>
        <dsp:cNvPr id="0" name=""/>
        <dsp:cNvSpPr/>
      </dsp:nvSpPr>
      <dsp:spPr>
        <a:xfrm>
          <a:off x="491242" y="3683628"/>
          <a:ext cx="1734575" cy="332624"/>
        </a:xfrm>
        <a:prstGeom prst="rect">
          <a:avLst/>
        </a:prstGeom>
        <a:solidFill>
          <a:srgbClr val="EAEFEF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Perceivable</a:t>
          </a:r>
        </a:p>
      </dsp:txBody>
      <dsp:txXfrm>
        <a:off x="491242" y="3683628"/>
        <a:ext cx="1734575" cy="332624"/>
      </dsp:txXfrm>
    </dsp:sp>
    <dsp:sp modelId="{B92045D0-444A-43B3-8BAB-0ED34770D4FB}">
      <dsp:nvSpPr>
        <dsp:cNvPr id="0" name=""/>
        <dsp:cNvSpPr/>
      </dsp:nvSpPr>
      <dsp:spPr>
        <a:xfrm>
          <a:off x="2705686" y="2889832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81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Operable</a:t>
          </a:r>
        </a:p>
      </dsp:txBody>
      <dsp:txXfrm>
        <a:off x="2705686" y="2889832"/>
        <a:ext cx="1927305" cy="997873"/>
      </dsp:txXfrm>
    </dsp:sp>
    <dsp:sp modelId="{16C18F9D-75B5-4FB2-B455-AB632BFDD28A}">
      <dsp:nvSpPr>
        <dsp:cNvPr id="0" name=""/>
        <dsp:cNvSpPr/>
      </dsp:nvSpPr>
      <dsp:spPr>
        <a:xfrm>
          <a:off x="3071541" y="3645120"/>
          <a:ext cx="1734575" cy="332624"/>
        </a:xfrm>
        <a:prstGeom prst="rect">
          <a:avLst/>
        </a:prstGeom>
        <a:solidFill>
          <a:srgbClr val="EAEFEF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Operable</a:t>
          </a:r>
        </a:p>
      </dsp:txBody>
      <dsp:txXfrm>
        <a:off x="3071541" y="3645120"/>
        <a:ext cx="1734575" cy="332624"/>
      </dsp:txXfrm>
    </dsp:sp>
    <dsp:sp modelId="{79E6BF88-0CDE-464F-9236-5701FA0087FB}">
      <dsp:nvSpPr>
        <dsp:cNvPr id="0" name=""/>
        <dsp:cNvSpPr/>
      </dsp:nvSpPr>
      <dsp:spPr>
        <a:xfrm>
          <a:off x="5272258" y="2899840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81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Understandable</a:t>
          </a:r>
        </a:p>
      </dsp:txBody>
      <dsp:txXfrm>
        <a:off x="5272258" y="2899840"/>
        <a:ext cx="1927305" cy="997873"/>
      </dsp:txXfrm>
    </dsp:sp>
    <dsp:sp modelId="{4ADB7452-F999-48F8-A0BA-007497836E7A}">
      <dsp:nvSpPr>
        <dsp:cNvPr id="0" name=""/>
        <dsp:cNvSpPr/>
      </dsp:nvSpPr>
      <dsp:spPr>
        <a:xfrm>
          <a:off x="5718360" y="3679530"/>
          <a:ext cx="1734575" cy="332624"/>
        </a:xfrm>
        <a:prstGeom prst="rect">
          <a:avLst/>
        </a:prstGeom>
        <a:solidFill>
          <a:srgbClr val="EAEFEF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Understandable</a:t>
          </a:r>
        </a:p>
      </dsp:txBody>
      <dsp:txXfrm>
        <a:off x="5718360" y="3679530"/>
        <a:ext cx="1734575" cy="332624"/>
      </dsp:txXfrm>
    </dsp:sp>
    <dsp:sp modelId="{D55E9379-AD7C-4D01-AE07-481521B3A0C6}">
      <dsp:nvSpPr>
        <dsp:cNvPr id="0" name=""/>
        <dsp:cNvSpPr/>
      </dsp:nvSpPr>
      <dsp:spPr>
        <a:xfrm>
          <a:off x="7857969" y="2899840"/>
          <a:ext cx="1927305" cy="9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81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Robust</a:t>
          </a:r>
        </a:p>
      </dsp:txBody>
      <dsp:txXfrm>
        <a:off x="7857969" y="2899840"/>
        <a:ext cx="1927305" cy="997873"/>
      </dsp:txXfrm>
    </dsp:sp>
    <dsp:sp modelId="{A1E1AB4D-732B-4A1F-A0EE-70CEBBB4E8C3}">
      <dsp:nvSpPr>
        <dsp:cNvPr id="0" name=""/>
        <dsp:cNvSpPr/>
      </dsp:nvSpPr>
      <dsp:spPr>
        <a:xfrm>
          <a:off x="8641364" y="3544737"/>
          <a:ext cx="1244748" cy="514563"/>
        </a:xfrm>
        <a:prstGeom prst="rect">
          <a:avLst/>
        </a:prstGeom>
        <a:solidFill>
          <a:srgbClr val="EAEFEF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Robust</a:t>
          </a:r>
        </a:p>
      </dsp:txBody>
      <dsp:txXfrm>
        <a:off x="8641364" y="3544737"/>
        <a:ext cx="1244748" cy="514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9D336-93CD-43F1-A9CC-204914E44041}">
      <dsp:nvSpPr>
        <dsp:cNvPr id="0" name=""/>
        <dsp:cNvSpPr/>
      </dsp:nvSpPr>
      <dsp:spPr>
        <a:xfrm>
          <a:off x="8724262" y="3083412"/>
          <a:ext cx="91440" cy="724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498"/>
              </a:lnTo>
              <a:lnTo>
                <a:pt x="60192" y="501498"/>
              </a:lnTo>
              <a:lnTo>
                <a:pt x="60192" y="7245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B6702-8341-4864-BC55-2917E36C30C2}">
      <dsp:nvSpPr>
        <dsp:cNvPr id="0" name=""/>
        <dsp:cNvSpPr/>
      </dsp:nvSpPr>
      <dsp:spPr>
        <a:xfrm>
          <a:off x="4853745" y="1575393"/>
          <a:ext cx="3916237" cy="55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215"/>
              </a:lnTo>
              <a:lnTo>
                <a:pt x="3916237" y="329215"/>
              </a:lnTo>
              <a:lnTo>
                <a:pt x="3916237" y="5522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6A744-B854-4CE2-B75A-AE3444228567}">
      <dsp:nvSpPr>
        <dsp:cNvPr id="0" name=""/>
        <dsp:cNvSpPr/>
      </dsp:nvSpPr>
      <dsp:spPr>
        <a:xfrm>
          <a:off x="6155308" y="3083412"/>
          <a:ext cx="91440" cy="637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738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584C4-9CEB-4ADE-B1F4-9B5FDDC2773D}">
      <dsp:nvSpPr>
        <dsp:cNvPr id="0" name=""/>
        <dsp:cNvSpPr/>
      </dsp:nvSpPr>
      <dsp:spPr>
        <a:xfrm>
          <a:off x="4853745" y="1575393"/>
          <a:ext cx="1347282" cy="55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215"/>
              </a:lnTo>
              <a:lnTo>
                <a:pt x="1347282" y="329215"/>
              </a:lnTo>
              <a:lnTo>
                <a:pt x="1347282" y="5522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9E23B-37AA-46F1-BE82-E45993D51799}">
      <dsp:nvSpPr>
        <dsp:cNvPr id="0" name=""/>
        <dsp:cNvSpPr/>
      </dsp:nvSpPr>
      <dsp:spPr>
        <a:xfrm>
          <a:off x="3651324" y="3073825"/>
          <a:ext cx="91440" cy="646969"/>
        </a:xfrm>
        <a:custGeom>
          <a:avLst/>
          <a:gdLst/>
          <a:ahLst/>
          <a:cxnLst/>
          <a:rect l="0" t="0" r="0" b="0"/>
          <a:pathLst>
            <a:path>
              <a:moveTo>
                <a:pt x="77716" y="0"/>
              </a:moveTo>
              <a:lnTo>
                <a:pt x="77716" y="423952"/>
              </a:lnTo>
              <a:lnTo>
                <a:pt x="45720" y="423952"/>
              </a:lnTo>
              <a:lnTo>
                <a:pt x="45720" y="6469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4F30C-5E13-4703-89DE-FFAD5DB2FE00}">
      <dsp:nvSpPr>
        <dsp:cNvPr id="0" name=""/>
        <dsp:cNvSpPr/>
      </dsp:nvSpPr>
      <dsp:spPr>
        <a:xfrm>
          <a:off x="3729040" y="1575393"/>
          <a:ext cx="1124704" cy="542645"/>
        </a:xfrm>
        <a:custGeom>
          <a:avLst/>
          <a:gdLst/>
          <a:ahLst/>
          <a:cxnLst/>
          <a:rect l="0" t="0" r="0" b="0"/>
          <a:pathLst>
            <a:path>
              <a:moveTo>
                <a:pt x="1124704" y="0"/>
              </a:moveTo>
              <a:lnTo>
                <a:pt x="1124704" y="319628"/>
              </a:lnTo>
              <a:lnTo>
                <a:pt x="0" y="319628"/>
              </a:lnTo>
              <a:lnTo>
                <a:pt x="0" y="5426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4A48F-85F2-4C4D-9E9C-F3680D024D1B}">
      <dsp:nvSpPr>
        <dsp:cNvPr id="0" name=""/>
        <dsp:cNvSpPr/>
      </dsp:nvSpPr>
      <dsp:spPr>
        <a:xfrm>
          <a:off x="1068656" y="3083412"/>
          <a:ext cx="91440" cy="637383"/>
        </a:xfrm>
        <a:custGeom>
          <a:avLst/>
          <a:gdLst/>
          <a:ahLst/>
          <a:cxnLst/>
          <a:rect l="0" t="0" r="0" b="0"/>
          <a:pathLst>
            <a:path>
              <a:moveTo>
                <a:pt x="53453" y="0"/>
              </a:moveTo>
              <a:lnTo>
                <a:pt x="53453" y="414366"/>
              </a:lnTo>
              <a:lnTo>
                <a:pt x="45720" y="414366"/>
              </a:lnTo>
              <a:lnTo>
                <a:pt x="45720" y="63738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0F7E6-52CF-415B-B23E-218FBD5ECAA6}">
      <dsp:nvSpPr>
        <dsp:cNvPr id="0" name=""/>
        <dsp:cNvSpPr/>
      </dsp:nvSpPr>
      <dsp:spPr>
        <a:xfrm>
          <a:off x="1122110" y="1575393"/>
          <a:ext cx="3731635" cy="552232"/>
        </a:xfrm>
        <a:custGeom>
          <a:avLst/>
          <a:gdLst/>
          <a:ahLst/>
          <a:cxnLst/>
          <a:rect l="0" t="0" r="0" b="0"/>
          <a:pathLst>
            <a:path>
              <a:moveTo>
                <a:pt x="3731635" y="0"/>
              </a:moveTo>
              <a:lnTo>
                <a:pt x="3731635" y="329215"/>
              </a:lnTo>
              <a:lnTo>
                <a:pt x="0" y="329215"/>
              </a:lnTo>
              <a:lnTo>
                <a:pt x="0" y="5522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F5DE2-F884-49A9-800F-0856E0537DF8}">
      <dsp:nvSpPr>
        <dsp:cNvPr id="0" name=""/>
        <dsp:cNvSpPr/>
      </dsp:nvSpPr>
      <dsp:spPr>
        <a:xfrm>
          <a:off x="3930736" y="619607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4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Principals</a:t>
          </a:r>
        </a:p>
      </dsp:txBody>
      <dsp:txXfrm>
        <a:off x="3930736" y="619607"/>
        <a:ext cx="1846018" cy="955786"/>
      </dsp:txXfrm>
    </dsp:sp>
    <dsp:sp modelId="{77368DB3-EFCC-4C78-84CB-863245652826}">
      <dsp:nvSpPr>
        <dsp:cNvPr id="0" name=""/>
        <dsp:cNvSpPr/>
      </dsp:nvSpPr>
      <dsp:spPr>
        <a:xfrm>
          <a:off x="4299940" y="1448147"/>
          <a:ext cx="1661416" cy="31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POUR</a:t>
          </a:r>
        </a:p>
      </dsp:txBody>
      <dsp:txXfrm>
        <a:off x="4299940" y="1448147"/>
        <a:ext cx="1661416" cy="318595"/>
      </dsp:txXfrm>
    </dsp:sp>
    <dsp:sp modelId="{EA8404E9-BB5F-4996-87D2-5280359765B7}">
      <dsp:nvSpPr>
        <dsp:cNvPr id="0" name=""/>
        <dsp:cNvSpPr/>
      </dsp:nvSpPr>
      <dsp:spPr>
        <a:xfrm>
          <a:off x="199101" y="2127626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4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Perceivable</a:t>
          </a:r>
        </a:p>
      </dsp:txBody>
      <dsp:txXfrm>
        <a:off x="199101" y="2127626"/>
        <a:ext cx="1846018" cy="955786"/>
      </dsp:txXfrm>
    </dsp:sp>
    <dsp:sp modelId="{734F0B5C-F05E-449B-96D2-69DB3CBB2320}">
      <dsp:nvSpPr>
        <dsp:cNvPr id="0" name=""/>
        <dsp:cNvSpPr/>
      </dsp:nvSpPr>
      <dsp:spPr>
        <a:xfrm>
          <a:off x="573039" y="2878355"/>
          <a:ext cx="1661416" cy="318595"/>
        </a:xfrm>
        <a:prstGeom prst="rect">
          <a:avLst/>
        </a:prstGeom>
        <a:solidFill>
          <a:srgbClr val="EAEFEF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Perceivable</a:t>
          </a:r>
        </a:p>
      </dsp:txBody>
      <dsp:txXfrm>
        <a:off x="573039" y="2878355"/>
        <a:ext cx="1661416" cy="318595"/>
      </dsp:txXfrm>
    </dsp:sp>
    <dsp:sp modelId="{0F0397D9-6009-4BC4-96B4-F6DBEC2CA937}">
      <dsp:nvSpPr>
        <dsp:cNvPr id="0" name=""/>
        <dsp:cNvSpPr/>
      </dsp:nvSpPr>
      <dsp:spPr>
        <a:xfrm>
          <a:off x="191367" y="3720795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4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Guidelines (4)</a:t>
          </a:r>
        </a:p>
      </dsp:txBody>
      <dsp:txXfrm>
        <a:off x="191367" y="3720795"/>
        <a:ext cx="1846018" cy="955786"/>
      </dsp:txXfrm>
    </dsp:sp>
    <dsp:sp modelId="{26BFC595-2395-4BEA-AD5F-1618041D832B}">
      <dsp:nvSpPr>
        <dsp:cNvPr id="0" name=""/>
        <dsp:cNvSpPr/>
      </dsp:nvSpPr>
      <dsp:spPr>
        <a:xfrm>
          <a:off x="273461" y="4401372"/>
          <a:ext cx="2054540" cy="4442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1.1 Text Alternatives</a:t>
          </a:r>
        </a:p>
      </dsp:txBody>
      <dsp:txXfrm>
        <a:off x="273461" y="4401372"/>
        <a:ext cx="2054540" cy="444220"/>
      </dsp:txXfrm>
    </dsp:sp>
    <dsp:sp modelId="{B92045D0-444A-43B3-8BAB-0ED34770D4FB}">
      <dsp:nvSpPr>
        <dsp:cNvPr id="0" name=""/>
        <dsp:cNvSpPr/>
      </dsp:nvSpPr>
      <dsp:spPr>
        <a:xfrm>
          <a:off x="2806031" y="2118039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4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Operable</a:t>
          </a:r>
        </a:p>
      </dsp:txBody>
      <dsp:txXfrm>
        <a:off x="2806031" y="2118039"/>
        <a:ext cx="1846018" cy="955786"/>
      </dsp:txXfrm>
    </dsp:sp>
    <dsp:sp modelId="{16C18F9D-75B5-4FB2-B455-AB632BFDD28A}">
      <dsp:nvSpPr>
        <dsp:cNvPr id="0" name=""/>
        <dsp:cNvSpPr/>
      </dsp:nvSpPr>
      <dsp:spPr>
        <a:xfrm>
          <a:off x="3156455" y="2841472"/>
          <a:ext cx="1661416" cy="318595"/>
        </a:xfrm>
        <a:prstGeom prst="rect">
          <a:avLst/>
        </a:prstGeom>
        <a:solidFill>
          <a:srgbClr val="EAEFEF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Operable</a:t>
          </a:r>
        </a:p>
      </dsp:txBody>
      <dsp:txXfrm>
        <a:off x="3156455" y="2841472"/>
        <a:ext cx="1661416" cy="318595"/>
      </dsp:txXfrm>
    </dsp:sp>
    <dsp:sp modelId="{BF59E15D-3C38-4488-A590-A31C27B80E1E}">
      <dsp:nvSpPr>
        <dsp:cNvPr id="0" name=""/>
        <dsp:cNvSpPr/>
      </dsp:nvSpPr>
      <dsp:spPr>
        <a:xfrm>
          <a:off x="2774035" y="3720795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4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Guidelines (5)</a:t>
          </a:r>
        </a:p>
      </dsp:txBody>
      <dsp:txXfrm>
        <a:off x="2774035" y="3720795"/>
        <a:ext cx="1846018" cy="955786"/>
      </dsp:txXfrm>
    </dsp:sp>
    <dsp:sp modelId="{083E4267-D74C-4D2B-B985-4A3FBF70BF2E}">
      <dsp:nvSpPr>
        <dsp:cNvPr id="0" name=""/>
        <dsp:cNvSpPr/>
      </dsp:nvSpPr>
      <dsp:spPr>
        <a:xfrm>
          <a:off x="3115909" y="4348945"/>
          <a:ext cx="1716076" cy="5490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2.2 Enough Time</a:t>
          </a:r>
        </a:p>
      </dsp:txBody>
      <dsp:txXfrm>
        <a:off x="3115909" y="4348945"/>
        <a:ext cx="1716076" cy="549073"/>
      </dsp:txXfrm>
    </dsp:sp>
    <dsp:sp modelId="{79E6BF88-0CDE-464F-9236-5701FA0087FB}">
      <dsp:nvSpPr>
        <dsp:cNvPr id="0" name=""/>
        <dsp:cNvSpPr/>
      </dsp:nvSpPr>
      <dsp:spPr>
        <a:xfrm>
          <a:off x="5278019" y="2127626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4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Understandable</a:t>
          </a:r>
        </a:p>
      </dsp:txBody>
      <dsp:txXfrm>
        <a:off x="5278019" y="2127626"/>
        <a:ext cx="1846018" cy="955786"/>
      </dsp:txXfrm>
    </dsp:sp>
    <dsp:sp modelId="{4ADB7452-F999-48F8-A0BA-007497836E7A}">
      <dsp:nvSpPr>
        <dsp:cNvPr id="0" name=""/>
        <dsp:cNvSpPr/>
      </dsp:nvSpPr>
      <dsp:spPr>
        <a:xfrm>
          <a:off x="5705306" y="2874430"/>
          <a:ext cx="1661416" cy="318595"/>
        </a:xfrm>
        <a:prstGeom prst="rect">
          <a:avLst/>
        </a:prstGeom>
        <a:solidFill>
          <a:srgbClr val="EAEFEF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Understandable</a:t>
          </a:r>
        </a:p>
      </dsp:txBody>
      <dsp:txXfrm>
        <a:off x="5705306" y="2874430"/>
        <a:ext cx="1661416" cy="318595"/>
      </dsp:txXfrm>
    </dsp:sp>
    <dsp:sp modelId="{6FEB509E-8F6C-42B4-96B0-48733F78789A}">
      <dsp:nvSpPr>
        <dsp:cNvPr id="0" name=""/>
        <dsp:cNvSpPr/>
      </dsp:nvSpPr>
      <dsp:spPr>
        <a:xfrm>
          <a:off x="5278019" y="3720795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4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Guidelines (3)</a:t>
          </a:r>
        </a:p>
      </dsp:txBody>
      <dsp:txXfrm>
        <a:off x="5278019" y="3720795"/>
        <a:ext cx="1846018" cy="955786"/>
      </dsp:txXfrm>
    </dsp:sp>
    <dsp:sp modelId="{9F599271-0820-4F89-AF7D-34674E6F4610}">
      <dsp:nvSpPr>
        <dsp:cNvPr id="0" name=""/>
        <dsp:cNvSpPr/>
      </dsp:nvSpPr>
      <dsp:spPr>
        <a:xfrm>
          <a:off x="5647223" y="4464184"/>
          <a:ext cx="1661416" cy="31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3.2 Predictable</a:t>
          </a:r>
        </a:p>
      </dsp:txBody>
      <dsp:txXfrm>
        <a:off x="5647223" y="4464184"/>
        <a:ext cx="1661416" cy="318595"/>
      </dsp:txXfrm>
    </dsp:sp>
    <dsp:sp modelId="{D55E9379-AD7C-4D01-AE07-481521B3A0C6}">
      <dsp:nvSpPr>
        <dsp:cNvPr id="0" name=""/>
        <dsp:cNvSpPr/>
      </dsp:nvSpPr>
      <dsp:spPr>
        <a:xfrm>
          <a:off x="7846973" y="2127626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4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Robust</a:t>
          </a:r>
        </a:p>
      </dsp:txBody>
      <dsp:txXfrm>
        <a:off x="7846973" y="2127626"/>
        <a:ext cx="1846018" cy="955786"/>
      </dsp:txXfrm>
    </dsp:sp>
    <dsp:sp modelId="{A1E1AB4D-732B-4A1F-A0EE-70CEBBB4E8C3}">
      <dsp:nvSpPr>
        <dsp:cNvPr id="0" name=""/>
        <dsp:cNvSpPr/>
      </dsp:nvSpPr>
      <dsp:spPr>
        <a:xfrm>
          <a:off x="8599457" y="2745323"/>
          <a:ext cx="1192248" cy="492860"/>
        </a:xfrm>
        <a:prstGeom prst="rect">
          <a:avLst/>
        </a:prstGeom>
        <a:solidFill>
          <a:srgbClr val="EAEFEF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Robust</a:t>
          </a:r>
        </a:p>
      </dsp:txBody>
      <dsp:txXfrm>
        <a:off x="8599457" y="2745323"/>
        <a:ext cx="1192248" cy="492860"/>
      </dsp:txXfrm>
    </dsp:sp>
    <dsp:sp modelId="{1E2D61EE-DFC0-4420-92E1-C757732C0A1D}">
      <dsp:nvSpPr>
        <dsp:cNvPr id="0" name=""/>
        <dsp:cNvSpPr/>
      </dsp:nvSpPr>
      <dsp:spPr>
        <a:xfrm>
          <a:off x="7861446" y="3807928"/>
          <a:ext cx="1846018" cy="955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4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Guidelines (1)</a:t>
          </a:r>
        </a:p>
      </dsp:txBody>
      <dsp:txXfrm>
        <a:off x="7861446" y="3807928"/>
        <a:ext cx="1846018" cy="955786"/>
      </dsp:txXfrm>
    </dsp:sp>
    <dsp:sp modelId="{488737CF-2C21-4264-AA4F-0C7C19B5CEAE}">
      <dsp:nvSpPr>
        <dsp:cNvPr id="0" name=""/>
        <dsp:cNvSpPr/>
      </dsp:nvSpPr>
      <dsp:spPr>
        <a:xfrm>
          <a:off x="8123876" y="4551317"/>
          <a:ext cx="1661416" cy="318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4.1 Compatible</a:t>
          </a:r>
        </a:p>
      </dsp:txBody>
      <dsp:txXfrm>
        <a:off x="8123876" y="4551317"/>
        <a:ext cx="1661416" cy="318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631A0-0780-4056-A6A9-221DC281DB62}">
      <dsp:nvSpPr>
        <dsp:cNvPr id="0" name=""/>
        <dsp:cNvSpPr/>
      </dsp:nvSpPr>
      <dsp:spPr>
        <a:xfrm>
          <a:off x="8699455" y="3873331"/>
          <a:ext cx="91440" cy="516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704"/>
              </a:lnTo>
              <a:lnTo>
                <a:pt x="58165" y="307704"/>
              </a:lnTo>
              <a:lnTo>
                <a:pt x="58165" y="5161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9D336-93CD-43F1-A9CC-204914E44041}">
      <dsp:nvSpPr>
        <dsp:cNvPr id="0" name=""/>
        <dsp:cNvSpPr/>
      </dsp:nvSpPr>
      <dsp:spPr>
        <a:xfrm>
          <a:off x="8685928" y="2302821"/>
          <a:ext cx="91440" cy="6771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8730"/>
              </a:lnTo>
              <a:lnTo>
                <a:pt x="59247" y="468730"/>
              </a:lnTo>
              <a:lnTo>
                <a:pt x="59247" y="6771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B6702-8341-4864-BC55-2917E36C30C2}">
      <dsp:nvSpPr>
        <dsp:cNvPr id="0" name=""/>
        <dsp:cNvSpPr/>
      </dsp:nvSpPr>
      <dsp:spPr>
        <a:xfrm>
          <a:off x="4813651" y="893338"/>
          <a:ext cx="3917996" cy="516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04"/>
              </a:lnTo>
              <a:lnTo>
                <a:pt x="3917996" y="307704"/>
              </a:lnTo>
              <a:lnTo>
                <a:pt x="3917996" y="516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F11DB-6511-4324-B090-9822F70D8EEB}">
      <dsp:nvSpPr>
        <dsp:cNvPr id="0" name=""/>
        <dsp:cNvSpPr/>
      </dsp:nvSpPr>
      <dsp:spPr>
        <a:xfrm>
          <a:off x="6069743" y="3791892"/>
          <a:ext cx="91440" cy="516148"/>
        </a:xfrm>
        <a:custGeom>
          <a:avLst/>
          <a:gdLst/>
          <a:ahLst/>
          <a:cxnLst/>
          <a:rect l="0" t="0" r="0" b="0"/>
          <a:pathLst>
            <a:path>
              <a:moveTo>
                <a:pt x="49907" y="0"/>
              </a:moveTo>
              <a:lnTo>
                <a:pt x="49907" y="307704"/>
              </a:lnTo>
              <a:lnTo>
                <a:pt x="45720" y="307704"/>
              </a:lnTo>
              <a:lnTo>
                <a:pt x="45720" y="5161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6A744-B854-4CE2-B75A-AE3444228567}">
      <dsp:nvSpPr>
        <dsp:cNvPr id="0" name=""/>
        <dsp:cNvSpPr/>
      </dsp:nvSpPr>
      <dsp:spPr>
        <a:xfrm>
          <a:off x="6073930" y="2302821"/>
          <a:ext cx="91440" cy="595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57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584C4-9CEB-4ADE-B1F4-9B5FDDC2773D}">
      <dsp:nvSpPr>
        <dsp:cNvPr id="0" name=""/>
        <dsp:cNvSpPr/>
      </dsp:nvSpPr>
      <dsp:spPr>
        <a:xfrm>
          <a:off x="4813651" y="893338"/>
          <a:ext cx="1305998" cy="516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04"/>
              </a:lnTo>
              <a:lnTo>
                <a:pt x="1305998" y="307704"/>
              </a:lnTo>
              <a:lnTo>
                <a:pt x="1305998" y="516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6AD46-C7B1-4F8E-AF0D-5472CD5ADDAB}">
      <dsp:nvSpPr>
        <dsp:cNvPr id="0" name=""/>
        <dsp:cNvSpPr/>
      </dsp:nvSpPr>
      <dsp:spPr>
        <a:xfrm>
          <a:off x="3529729" y="3791892"/>
          <a:ext cx="91440" cy="640795"/>
        </a:xfrm>
        <a:custGeom>
          <a:avLst/>
          <a:gdLst/>
          <a:ahLst/>
          <a:cxnLst/>
          <a:rect l="0" t="0" r="0" b="0"/>
          <a:pathLst>
            <a:path>
              <a:moveTo>
                <a:pt x="51421" y="0"/>
              </a:moveTo>
              <a:lnTo>
                <a:pt x="51421" y="432351"/>
              </a:lnTo>
              <a:lnTo>
                <a:pt x="45720" y="432351"/>
              </a:lnTo>
              <a:lnTo>
                <a:pt x="45720" y="6407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9E23B-37AA-46F1-BE82-E45993D51799}">
      <dsp:nvSpPr>
        <dsp:cNvPr id="0" name=""/>
        <dsp:cNvSpPr/>
      </dsp:nvSpPr>
      <dsp:spPr>
        <a:xfrm>
          <a:off x="3535430" y="2293861"/>
          <a:ext cx="91440" cy="604696"/>
        </a:xfrm>
        <a:custGeom>
          <a:avLst/>
          <a:gdLst/>
          <a:ahLst/>
          <a:cxnLst/>
          <a:rect l="0" t="0" r="0" b="0"/>
          <a:pathLst>
            <a:path>
              <a:moveTo>
                <a:pt x="75625" y="0"/>
              </a:moveTo>
              <a:lnTo>
                <a:pt x="75625" y="396251"/>
              </a:lnTo>
              <a:lnTo>
                <a:pt x="45720" y="396251"/>
              </a:lnTo>
              <a:lnTo>
                <a:pt x="45720" y="6046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4F30C-5E13-4703-89DE-FFAD5DB2FE00}">
      <dsp:nvSpPr>
        <dsp:cNvPr id="0" name=""/>
        <dsp:cNvSpPr/>
      </dsp:nvSpPr>
      <dsp:spPr>
        <a:xfrm>
          <a:off x="3611055" y="893338"/>
          <a:ext cx="1202595" cy="507188"/>
        </a:xfrm>
        <a:custGeom>
          <a:avLst/>
          <a:gdLst/>
          <a:ahLst/>
          <a:cxnLst/>
          <a:rect l="0" t="0" r="0" b="0"/>
          <a:pathLst>
            <a:path>
              <a:moveTo>
                <a:pt x="1202595" y="0"/>
              </a:moveTo>
              <a:lnTo>
                <a:pt x="1202595" y="298743"/>
              </a:lnTo>
              <a:lnTo>
                <a:pt x="0" y="298743"/>
              </a:lnTo>
              <a:lnTo>
                <a:pt x="0" y="5071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DDBC1-A91F-4931-876B-008CF01E24FA}">
      <dsp:nvSpPr>
        <dsp:cNvPr id="0" name=""/>
        <dsp:cNvSpPr/>
      </dsp:nvSpPr>
      <dsp:spPr>
        <a:xfrm>
          <a:off x="1001654" y="3791892"/>
          <a:ext cx="91440" cy="574857"/>
        </a:xfrm>
        <a:custGeom>
          <a:avLst/>
          <a:gdLst/>
          <a:ahLst/>
          <a:cxnLst/>
          <a:rect l="0" t="0" r="0" b="0"/>
          <a:pathLst>
            <a:path>
              <a:moveTo>
                <a:pt x="59311" y="0"/>
              </a:moveTo>
              <a:lnTo>
                <a:pt x="59311" y="366412"/>
              </a:lnTo>
              <a:lnTo>
                <a:pt x="45720" y="366412"/>
              </a:lnTo>
              <a:lnTo>
                <a:pt x="45720" y="57485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4A48F-85F2-4C4D-9E9C-F3680D024D1B}">
      <dsp:nvSpPr>
        <dsp:cNvPr id="0" name=""/>
        <dsp:cNvSpPr/>
      </dsp:nvSpPr>
      <dsp:spPr>
        <a:xfrm>
          <a:off x="1015246" y="2302821"/>
          <a:ext cx="91440" cy="595735"/>
        </a:xfrm>
        <a:custGeom>
          <a:avLst/>
          <a:gdLst/>
          <a:ahLst/>
          <a:cxnLst/>
          <a:rect l="0" t="0" r="0" b="0"/>
          <a:pathLst>
            <a:path>
              <a:moveTo>
                <a:pt x="52948" y="0"/>
              </a:moveTo>
              <a:lnTo>
                <a:pt x="52948" y="387291"/>
              </a:lnTo>
              <a:lnTo>
                <a:pt x="45720" y="387291"/>
              </a:lnTo>
              <a:lnTo>
                <a:pt x="45720" y="5957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0F7E6-52CF-415B-B23E-218FBD5ECAA6}">
      <dsp:nvSpPr>
        <dsp:cNvPr id="0" name=""/>
        <dsp:cNvSpPr/>
      </dsp:nvSpPr>
      <dsp:spPr>
        <a:xfrm>
          <a:off x="1068194" y="893338"/>
          <a:ext cx="3745457" cy="516148"/>
        </a:xfrm>
        <a:custGeom>
          <a:avLst/>
          <a:gdLst/>
          <a:ahLst/>
          <a:cxnLst/>
          <a:rect l="0" t="0" r="0" b="0"/>
          <a:pathLst>
            <a:path>
              <a:moveTo>
                <a:pt x="3745457" y="0"/>
              </a:moveTo>
              <a:lnTo>
                <a:pt x="3745457" y="307704"/>
              </a:lnTo>
              <a:lnTo>
                <a:pt x="0" y="307704"/>
              </a:lnTo>
              <a:lnTo>
                <a:pt x="0" y="516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F5DE2-F884-49A9-800F-0856E0537DF8}">
      <dsp:nvSpPr>
        <dsp:cNvPr id="0" name=""/>
        <dsp:cNvSpPr/>
      </dsp:nvSpPr>
      <dsp:spPr>
        <a:xfrm>
          <a:off x="3950952" y="4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Principals</a:t>
          </a:r>
        </a:p>
      </dsp:txBody>
      <dsp:txXfrm>
        <a:off x="3950952" y="4"/>
        <a:ext cx="1725397" cy="893334"/>
      </dsp:txXfrm>
    </dsp:sp>
    <dsp:sp modelId="{77368DB3-EFCC-4C78-84CB-863245652826}">
      <dsp:nvSpPr>
        <dsp:cNvPr id="0" name=""/>
        <dsp:cNvSpPr/>
      </dsp:nvSpPr>
      <dsp:spPr>
        <a:xfrm>
          <a:off x="4296032" y="774407"/>
          <a:ext cx="1552857" cy="297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POUR</a:t>
          </a:r>
        </a:p>
      </dsp:txBody>
      <dsp:txXfrm>
        <a:off x="4296032" y="774407"/>
        <a:ext cx="1552857" cy="297778"/>
      </dsp:txXfrm>
    </dsp:sp>
    <dsp:sp modelId="{EA8404E9-BB5F-4996-87D2-5280359765B7}">
      <dsp:nvSpPr>
        <dsp:cNvPr id="0" name=""/>
        <dsp:cNvSpPr/>
      </dsp:nvSpPr>
      <dsp:spPr>
        <a:xfrm>
          <a:off x="205495" y="140948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Perceivable</a:t>
          </a:r>
        </a:p>
      </dsp:txBody>
      <dsp:txXfrm>
        <a:off x="205495" y="1409487"/>
        <a:ext cx="1725397" cy="893334"/>
      </dsp:txXfrm>
    </dsp:sp>
    <dsp:sp modelId="{734F0B5C-F05E-449B-96D2-69DB3CBB2320}">
      <dsp:nvSpPr>
        <dsp:cNvPr id="0" name=""/>
        <dsp:cNvSpPr/>
      </dsp:nvSpPr>
      <dsp:spPr>
        <a:xfrm>
          <a:off x="555000" y="2111163"/>
          <a:ext cx="1552857" cy="297778"/>
        </a:xfrm>
        <a:prstGeom prst="rect">
          <a:avLst/>
        </a:prstGeom>
        <a:solidFill>
          <a:srgbClr val="EAEFEF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Perceivable</a:t>
          </a:r>
        </a:p>
      </dsp:txBody>
      <dsp:txXfrm>
        <a:off x="555000" y="2111163"/>
        <a:ext cx="1552857" cy="297778"/>
      </dsp:txXfrm>
    </dsp:sp>
    <dsp:sp modelId="{0F0397D9-6009-4BC4-96B4-F6DBEC2CA937}">
      <dsp:nvSpPr>
        <dsp:cNvPr id="0" name=""/>
        <dsp:cNvSpPr/>
      </dsp:nvSpPr>
      <dsp:spPr>
        <a:xfrm>
          <a:off x="198267" y="289855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Guidelines (4)</a:t>
          </a:r>
        </a:p>
      </dsp:txBody>
      <dsp:txXfrm>
        <a:off x="198267" y="2898557"/>
        <a:ext cx="1725397" cy="893334"/>
      </dsp:txXfrm>
    </dsp:sp>
    <dsp:sp modelId="{26BFC595-2395-4BEA-AD5F-1618041D832B}">
      <dsp:nvSpPr>
        <dsp:cNvPr id="0" name=""/>
        <dsp:cNvSpPr/>
      </dsp:nvSpPr>
      <dsp:spPr>
        <a:xfrm>
          <a:off x="274997" y="3534664"/>
          <a:ext cx="1920294" cy="4151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1.1 Text Alternatives</a:t>
          </a:r>
        </a:p>
      </dsp:txBody>
      <dsp:txXfrm>
        <a:off x="274997" y="3534664"/>
        <a:ext cx="1920294" cy="415195"/>
      </dsp:txXfrm>
    </dsp:sp>
    <dsp:sp modelId="{2A2843FD-BE3E-46B7-8A17-0463FB733EE4}">
      <dsp:nvSpPr>
        <dsp:cNvPr id="0" name=""/>
        <dsp:cNvSpPr/>
      </dsp:nvSpPr>
      <dsp:spPr>
        <a:xfrm>
          <a:off x="184675" y="4366749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Success Criteria</a:t>
          </a:r>
        </a:p>
      </dsp:txBody>
      <dsp:txXfrm>
        <a:off x="184675" y="4366749"/>
        <a:ext cx="1725397" cy="893334"/>
      </dsp:txXfrm>
    </dsp:sp>
    <dsp:sp modelId="{340DEEFB-FE71-4E9A-9D19-570F00AAD21B}">
      <dsp:nvSpPr>
        <dsp:cNvPr id="0" name=""/>
        <dsp:cNvSpPr/>
      </dsp:nvSpPr>
      <dsp:spPr>
        <a:xfrm>
          <a:off x="234223" y="4946722"/>
          <a:ext cx="1974660" cy="527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1.1.1 Non-Text Content (Level A)</a:t>
          </a:r>
        </a:p>
      </dsp:txBody>
      <dsp:txXfrm>
        <a:off x="234223" y="4946722"/>
        <a:ext cx="1974660" cy="527463"/>
      </dsp:txXfrm>
    </dsp:sp>
    <dsp:sp modelId="{B92045D0-444A-43B3-8BAB-0ED34770D4FB}">
      <dsp:nvSpPr>
        <dsp:cNvPr id="0" name=""/>
        <dsp:cNvSpPr/>
      </dsp:nvSpPr>
      <dsp:spPr>
        <a:xfrm>
          <a:off x="2748357" y="140052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Operable</a:t>
          </a:r>
        </a:p>
      </dsp:txBody>
      <dsp:txXfrm>
        <a:off x="2748357" y="1400527"/>
        <a:ext cx="1725397" cy="893334"/>
      </dsp:txXfrm>
    </dsp:sp>
    <dsp:sp modelId="{16C18F9D-75B5-4FB2-B455-AB632BFDD28A}">
      <dsp:nvSpPr>
        <dsp:cNvPr id="0" name=""/>
        <dsp:cNvSpPr/>
      </dsp:nvSpPr>
      <dsp:spPr>
        <a:xfrm>
          <a:off x="3075884" y="2076690"/>
          <a:ext cx="1552857" cy="297778"/>
        </a:xfrm>
        <a:prstGeom prst="rect">
          <a:avLst/>
        </a:prstGeom>
        <a:solidFill>
          <a:srgbClr val="EAEFEF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Operable</a:t>
          </a:r>
        </a:p>
      </dsp:txBody>
      <dsp:txXfrm>
        <a:off x="3075884" y="2076690"/>
        <a:ext cx="1552857" cy="297778"/>
      </dsp:txXfrm>
    </dsp:sp>
    <dsp:sp modelId="{BF59E15D-3C38-4488-A590-A31C27B80E1E}">
      <dsp:nvSpPr>
        <dsp:cNvPr id="0" name=""/>
        <dsp:cNvSpPr/>
      </dsp:nvSpPr>
      <dsp:spPr>
        <a:xfrm>
          <a:off x="2718451" y="289855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Guidelines (5)</a:t>
          </a:r>
        </a:p>
      </dsp:txBody>
      <dsp:txXfrm>
        <a:off x="2718451" y="2898557"/>
        <a:ext cx="1725397" cy="893334"/>
      </dsp:txXfrm>
    </dsp:sp>
    <dsp:sp modelId="{083E4267-D74C-4D2B-B985-4A3FBF70BF2E}">
      <dsp:nvSpPr>
        <dsp:cNvPr id="0" name=""/>
        <dsp:cNvSpPr/>
      </dsp:nvSpPr>
      <dsp:spPr>
        <a:xfrm>
          <a:off x="3037986" y="3485664"/>
          <a:ext cx="1603946" cy="5131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2.2 Enough Time</a:t>
          </a:r>
        </a:p>
      </dsp:txBody>
      <dsp:txXfrm>
        <a:off x="3037986" y="3485664"/>
        <a:ext cx="1603946" cy="513196"/>
      </dsp:txXfrm>
    </dsp:sp>
    <dsp:sp modelId="{F5DB3C2B-A41F-45E8-B570-B0619A42B59B}">
      <dsp:nvSpPr>
        <dsp:cNvPr id="0" name=""/>
        <dsp:cNvSpPr/>
      </dsp:nvSpPr>
      <dsp:spPr>
        <a:xfrm>
          <a:off x="2712750" y="443268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Success Criteria</a:t>
          </a:r>
        </a:p>
      </dsp:txBody>
      <dsp:txXfrm>
        <a:off x="2712750" y="4432687"/>
        <a:ext cx="1725397" cy="893334"/>
      </dsp:txXfrm>
    </dsp:sp>
    <dsp:sp modelId="{BB4D86C2-D225-4645-98B0-7D87206068E0}">
      <dsp:nvSpPr>
        <dsp:cNvPr id="0" name=""/>
        <dsp:cNvSpPr/>
      </dsp:nvSpPr>
      <dsp:spPr>
        <a:xfrm>
          <a:off x="2759951" y="4995723"/>
          <a:ext cx="1974660" cy="527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2.2.3 No Timing (Level AAA)</a:t>
          </a:r>
        </a:p>
      </dsp:txBody>
      <dsp:txXfrm>
        <a:off x="2759951" y="4995723"/>
        <a:ext cx="1974660" cy="527463"/>
      </dsp:txXfrm>
    </dsp:sp>
    <dsp:sp modelId="{79E6BF88-0CDE-464F-9236-5701FA0087FB}">
      <dsp:nvSpPr>
        <dsp:cNvPr id="0" name=""/>
        <dsp:cNvSpPr/>
      </dsp:nvSpPr>
      <dsp:spPr>
        <a:xfrm>
          <a:off x="5256951" y="140948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Understandable</a:t>
          </a:r>
        </a:p>
      </dsp:txBody>
      <dsp:txXfrm>
        <a:off x="5256951" y="1409487"/>
        <a:ext cx="1725397" cy="893334"/>
      </dsp:txXfrm>
    </dsp:sp>
    <dsp:sp modelId="{4ADB7452-F999-48F8-A0BA-007497836E7A}">
      <dsp:nvSpPr>
        <dsp:cNvPr id="0" name=""/>
        <dsp:cNvSpPr/>
      </dsp:nvSpPr>
      <dsp:spPr>
        <a:xfrm>
          <a:off x="5656319" y="2107495"/>
          <a:ext cx="1552857" cy="297778"/>
        </a:xfrm>
        <a:prstGeom prst="rect">
          <a:avLst/>
        </a:prstGeom>
        <a:solidFill>
          <a:srgbClr val="EAEFEF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3. Understandable</a:t>
          </a:r>
        </a:p>
      </dsp:txBody>
      <dsp:txXfrm>
        <a:off x="5656319" y="2107495"/>
        <a:ext cx="1552857" cy="297778"/>
      </dsp:txXfrm>
    </dsp:sp>
    <dsp:sp modelId="{6FEB509E-8F6C-42B4-96B0-48733F78789A}">
      <dsp:nvSpPr>
        <dsp:cNvPr id="0" name=""/>
        <dsp:cNvSpPr/>
      </dsp:nvSpPr>
      <dsp:spPr>
        <a:xfrm>
          <a:off x="5256951" y="289855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Guidelines (3)</a:t>
          </a:r>
        </a:p>
      </dsp:txBody>
      <dsp:txXfrm>
        <a:off x="5256951" y="2898557"/>
        <a:ext cx="1725397" cy="893334"/>
      </dsp:txXfrm>
    </dsp:sp>
    <dsp:sp modelId="{9F599271-0820-4F89-AF7D-34674E6F4610}">
      <dsp:nvSpPr>
        <dsp:cNvPr id="0" name=""/>
        <dsp:cNvSpPr/>
      </dsp:nvSpPr>
      <dsp:spPr>
        <a:xfrm>
          <a:off x="5602031" y="3593373"/>
          <a:ext cx="1552857" cy="297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3.2 Predictable</a:t>
          </a:r>
        </a:p>
      </dsp:txBody>
      <dsp:txXfrm>
        <a:off x="5602031" y="3593373"/>
        <a:ext cx="1552857" cy="297778"/>
      </dsp:txXfrm>
    </dsp:sp>
    <dsp:sp modelId="{0D0322D9-46EB-4CBF-BC84-0C4FD7C4C7C0}">
      <dsp:nvSpPr>
        <dsp:cNvPr id="0" name=""/>
        <dsp:cNvSpPr/>
      </dsp:nvSpPr>
      <dsp:spPr>
        <a:xfrm>
          <a:off x="5252764" y="4308040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Success Criteria</a:t>
          </a:r>
        </a:p>
      </dsp:txBody>
      <dsp:txXfrm>
        <a:off x="5252764" y="4308040"/>
        <a:ext cx="1725397" cy="893334"/>
      </dsp:txXfrm>
    </dsp:sp>
    <dsp:sp modelId="{69BFFF19-9336-485A-BBCC-D6885432B06E}">
      <dsp:nvSpPr>
        <dsp:cNvPr id="0" name=""/>
        <dsp:cNvSpPr/>
      </dsp:nvSpPr>
      <dsp:spPr>
        <a:xfrm>
          <a:off x="5285679" y="4888013"/>
          <a:ext cx="1974660" cy="527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3.2.4 Consistent Identification (Level AA)</a:t>
          </a:r>
        </a:p>
      </dsp:txBody>
      <dsp:txXfrm>
        <a:off x="5285679" y="4888013"/>
        <a:ext cx="1974660" cy="527463"/>
      </dsp:txXfrm>
    </dsp:sp>
    <dsp:sp modelId="{D55E9379-AD7C-4D01-AE07-481521B3A0C6}">
      <dsp:nvSpPr>
        <dsp:cNvPr id="0" name=""/>
        <dsp:cNvSpPr/>
      </dsp:nvSpPr>
      <dsp:spPr>
        <a:xfrm>
          <a:off x="7868949" y="140948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Robust</a:t>
          </a:r>
        </a:p>
      </dsp:txBody>
      <dsp:txXfrm>
        <a:off x="7868949" y="1409487"/>
        <a:ext cx="1725397" cy="893334"/>
      </dsp:txXfrm>
    </dsp:sp>
    <dsp:sp modelId="{A1E1AB4D-732B-4A1F-A0EE-70CEBBB4E8C3}">
      <dsp:nvSpPr>
        <dsp:cNvPr id="0" name=""/>
        <dsp:cNvSpPr/>
      </dsp:nvSpPr>
      <dsp:spPr>
        <a:xfrm>
          <a:off x="8572265" y="1986823"/>
          <a:ext cx="1114346" cy="460656"/>
        </a:xfrm>
        <a:prstGeom prst="rect">
          <a:avLst/>
        </a:prstGeom>
        <a:solidFill>
          <a:srgbClr val="EAEFEF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Robust</a:t>
          </a:r>
        </a:p>
      </dsp:txBody>
      <dsp:txXfrm>
        <a:off x="8572265" y="1986823"/>
        <a:ext cx="1114346" cy="460656"/>
      </dsp:txXfrm>
    </dsp:sp>
    <dsp:sp modelId="{1E2D61EE-DFC0-4420-92E1-C757732C0A1D}">
      <dsp:nvSpPr>
        <dsp:cNvPr id="0" name=""/>
        <dsp:cNvSpPr/>
      </dsp:nvSpPr>
      <dsp:spPr>
        <a:xfrm>
          <a:off x="7882476" y="2979997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Guidelines (1)</a:t>
          </a:r>
        </a:p>
      </dsp:txBody>
      <dsp:txXfrm>
        <a:off x="7882476" y="2979997"/>
        <a:ext cx="1725397" cy="893334"/>
      </dsp:txXfrm>
    </dsp:sp>
    <dsp:sp modelId="{488737CF-2C21-4264-AA4F-0C7C19B5CEAE}">
      <dsp:nvSpPr>
        <dsp:cNvPr id="0" name=""/>
        <dsp:cNvSpPr/>
      </dsp:nvSpPr>
      <dsp:spPr>
        <a:xfrm>
          <a:off x="8127759" y="3674812"/>
          <a:ext cx="1552857" cy="297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4.1 Compatible</a:t>
          </a:r>
        </a:p>
      </dsp:txBody>
      <dsp:txXfrm>
        <a:off x="8127759" y="3674812"/>
        <a:ext cx="1552857" cy="297778"/>
      </dsp:txXfrm>
    </dsp:sp>
    <dsp:sp modelId="{471A0F3D-84EF-47F9-BDB2-9D9B1665D820}">
      <dsp:nvSpPr>
        <dsp:cNvPr id="0" name=""/>
        <dsp:cNvSpPr/>
      </dsp:nvSpPr>
      <dsp:spPr>
        <a:xfrm>
          <a:off x="7894922" y="4389480"/>
          <a:ext cx="1725397" cy="893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60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Success Criteria</a:t>
          </a:r>
        </a:p>
      </dsp:txBody>
      <dsp:txXfrm>
        <a:off x="7894922" y="4389480"/>
        <a:ext cx="1725397" cy="893334"/>
      </dsp:txXfrm>
    </dsp:sp>
    <dsp:sp modelId="{77A7887C-5FCA-472E-9144-52978C7B63C6}">
      <dsp:nvSpPr>
        <dsp:cNvPr id="0" name=""/>
        <dsp:cNvSpPr/>
      </dsp:nvSpPr>
      <dsp:spPr>
        <a:xfrm>
          <a:off x="7811407" y="4969453"/>
          <a:ext cx="1974660" cy="527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4.1.1 Parsing (Level A)</a:t>
          </a:r>
        </a:p>
      </dsp:txBody>
      <dsp:txXfrm>
        <a:off x="7811407" y="4969453"/>
        <a:ext cx="1974660" cy="527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13E7C-4829-4988-93E0-4240FDFE9BE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D51A3-61B9-40C6-BCB2-3FBF578C9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  <a:p>
            <a:r>
              <a:rPr lang="en-US" dirty="0"/>
              <a:t>https://www.w3.org/WAI/standards-guidelines/wcag/new-in-21/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7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3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4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8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4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5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9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31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7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  <a:p>
            <a:r>
              <a:rPr lang="en-US" dirty="0"/>
              <a:t>Guidelines and Success Criteria are real examples.</a:t>
            </a:r>
          </a:p>
          <a:p>
            <a:r>
              <a:rPr lang="en-US" dirty="0"/>
              <a:t>Principal 1: Perceivable</a:t>
            </a:r>
          </a:p>
          <a:p>
            <a:pPr lvl="1"/>
            <a:r>
              <a:rPr lang="en-US" dirty="0"/>
              <a:t>Information and user interface components must be presentable to users in ways they can perceive.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able to input the information into their brain so that they can process it</a:t>
            </a:r>
            <a:endParaRPr lang="en-US" dirty="0"/>
          </a:p>
          <a:p>
            <a:r>
              <a:rPr lang="en-US" dirty="0"/>
              <a:t>Principal 2: Operable</a:t>
            </a:r>
          </a:p>
          <a:p>
            <a:pPr lvl="1"/>
            <a:r>
              <a:rPr lang="en-US" dirty="0"/>
              <a:t>User interface components and navigation must be operable.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able to find, navigate through, and interact with web content</a:t>
            </a:r>
            <a:endParaRPr lang="en-US" dirty="0"/>
          </a:p>
          <a:p>
            <a:r>
              <a:rPr lang="en-US" dirty="0"/>
              <a:t>Principal 3: Understandable</a:t>
            </a:r>
          </a:p>
          <a:p>
            <a:pPr lvl="1"/>
            <a:r>
              <a:rPr lang="en-US" dirty="0"/>
              <a:t>Information and the operation of user interface must be understandable.</a:t>
            </a:r>
          </a:p>
          <a:p>
            <a:r>
              <a:rPr lang="en-US" dirty="0"/>
              <a:t>Principal 4: Robust</a:t>
            </a:r>
          </a:p>
          <a:p>
            <a:pPr lvl="1"/>
            <a:r>
              <a:rPr lang="en-US" dirty="0"/>
              <a:t>Content must be robust enough that it can be interpreted reliably by a wide variety of user agents, including assistive technologies.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allowed to choose their own technologies to access web content.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  <a:p>
            <a:r>
              <a:rPr lang="en-US" dirty="0"/>
              <a:t>Guidelines and Success Criteria are real examples.</a:t>
            </a:r>
          </a:p>
          <a:p>
            <a:r>
              <a:rPr lang="en-US" dirty="0"/>
              <a:t>Principal 1: Perceivable</a:t>
            </a:r>
          </a:p>
          <a:p>
            <a:pPr lvl="1"/>
            <a:r>
              <a:rPr lang="en-US" dirty="0"/>
              <a:t>Information and user interface components must be presentable to users in ways they can perceive.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able to input the information into their brain so that they can process it</a:t>
            </a:r>
            <a:endParaRPr lang="en-US" dirty="0"/>
          </a:p>
          <a:p>
            <a:r>
              <a:rPr lang="en-US" dirty="0"/>
              <a:t>Principal 2: Operable</a:t>
            </a:r>
          </a:p>
          <a:p>
            <a:pPr lvl="1"/>
            <a:r>
              <a:rPr lang="en-US" dirty="0"/>
              <a:t>User interface components and navigation must be operable.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able to find, navigate through, and interact with web content</a:t>
            </a:r>
            <a:endParaRPr lang="en-US" dirty="0"/>
          </a:p>
          <a:p>
            <a:r>
              <a:rPr lang="en-US" dirty="0"/>
              <a:t>Principal 3: Understandable</a:t>
            </a:r>
          </a:p>
          <a:p>
            <a:pPr lvl="1"/>
            <a:r>
              <a:rPr lang="en-US" dirty="0"/>
              <a:t>Information and the operation of user interface must be understandable.</a:t>
            </a:r>
          </a:p>
          <a:p>
            <a:r>
              <a:rPr lang="en-US" dirty="0"/>
              <a:t>Principal 4: Robust</a:t>
            </a:r>
          </a:p>
          <a:p>
            <a:pPr lvl="1"/>
            <a:r>
              <a:rPr lang="en-US" dirty="0"/>
              <a:t>Content must be robust enough that it can be interpreted reliably by a wide variety of user agents, including assistive technologies.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allowed to choose their own technologies to access web content.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Chels</a:t>
            </a:r>
          </a:p>
          <a:p>
            <a:r>
              <a:rPr lang="en-US" dirty="0"/>
              <a:t>Guidelines and Success Criteria are real examples.</a:t>
            </a:r>
          </a:p>
          <a:p>
            <a:r>
              <a:rPr lang="en-US" dirty="0"/>
              <a:t>Principal 1: Perceivable</a:t>
            </a:r>
          </a:p>
          <a:p>
            <a:pPr lvl="1"/>
            <a:r>
              <a:rPr lang="en-US" dirty="0"/>
              <a:t>Information and user interface components must be presentable to users in ways they can perceive.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able to input the information into their brain so that they can process it</a:t>
            </a:r>
            <a:endParaRPr lang="en-US" dirty="0"/>
          </a:p>
          <a:p>
            <a:r>
              <a:rPr lang="en-US" dirty="0"/>
              <a:t>Principal 2: Operable</a:t>
            </a:r>
          </a:p>
          <a:p>
            <a:pPr lvl="1"/>
            <a:r>
              <a:rPr lang="en-US" dirty="0"/>
              <a:t>User interface components and navigation must be operable.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able to find, navigate through, and interact with web content</a:t>
            </a:r>
            <a:endParaRPr lang="en-US" dirty="0"/>
          </a:p>
          <a:p>
            <a:r>
              <a:rPr lang="en-US" dirty="0"/>
              <a:t>Principal 3: Understandable</a:t>
            </a:r>
          </a:p>
          <a:p>
            <a:pPr lvl="1"/>
            <a:r>
              <a:rPr lang="en-US" dirty="0"/>
              <a:t>Information and the operation of user interface must be understandable.</a:t>
            </a:r>
          </a:p>
          <a:p>
            <a:r>
              <a:rPr lang="en-US" dirty="0"/>
              <a:t>Principal 4: Robust</a:t>
            </a:r>
          </a:p>
          <a:p>
            <a:pPr lvl="1"/>
            <a:r>
              <a:rPr lang="en-US" dirty="0"/>
              <a:t>Content must be robust enough that it can be interpreted reliably by a wide variety of user agents, including assistive technologies.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should be allowed to choose their own technologies to access web content.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legal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aim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rosenfeldmedia.com/a-web-for-everyone/personas-for-accessible-ux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zgXda67cEo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3schools.org/MHEC/WebCT/Adaptive_Switches.doc" TargetMode="External"/><Relationship Id="rId3" Type="http://schemas.openxmlformats.org/officeDocument/2006/relationships/hyperlink" Target="https://www.w3.org/WAI/" TargetMode="External"/><Relationship Id="rId7" Type="http://schemas.openxmlformats.org/officeDocument/2006/relationships/hyperlink" Target="https://snook.ca/technical/colour_contrast/colour.html#fg=FFFFFF,bg=D51D7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5btytT9SPA4" TargetMode="External"/><Relationship Id="rId11" Type="http://schemas.openxmlformats.org/officeDocument/2006/relationships/hyperlink" Target="https://www.w3.org/WAI/standards-guidelines/wcag/" TargetMode="External"/><Relationship Id="rId5" Type="http://schemas.openxmlformats.org/officeDocument/2006/relationships/hyperlink" Target="https://www.axe-core.org/" TargetMode="External"/><Relationship Id="rId10" Type="http://schemas.openxmlformats.org/officeDocument/2006/relationships/hyperlink" Target="https://www.air.org/news/press-release/meeting-needs-adults-disabilities-marketplace" TargetMode="External"/><Relationship Id="rId4" Type="http://schemas.openxmlformats.org/officeDocument/2006/relationships/hyperlink" Target="https://rosenfeldmedia.com/a-web-for-everyone/personas-for-accessible-ux/" TargetMode="External"/><Relationship Id="rId9" Type="http://schemas.openxmlformats.org/officeDocument/2006/relationships/hyperlink" Target="https://www.techopedia.com/definition/10165/accessibility-a11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definition/10165/accessibility-a11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191-F5C0-4556-A5FE-C3EFD4946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/>
              <a:t>Experiencing a11y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A269-6DB1-46CB-9C5C-89CC3CD72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Web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410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E4E4-8CD3-41F6-9974-59612466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49" y="2045544"/>
            <a:ext cx="9404723" cy="1400530"/>
          </a:xfrm>
        </p:spPr>
        <p:txBody>
          <a:bodyPr/>
          <a:lstStyle/>
          <a:p>
            <a:r>
              <a:rPr lang="en-US" dirty="0"/>
              <a:t>WCAG Conformance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926-00CF-4D28-BDAF-3925FE8D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49" y="2745809"/>
            <a:ext cx="8946541" cy="4960775"/>
          </a:xfrm>
        </p:spPr>
        <p:txBody>
          <a:bodyPr>
            <a:normAutofit/>
          </a:bodyPr>
          <a:lstStyle/>
          <a:p>
            <a:r>
              <a:rPr lang="en-US" dirty="0"/>
              <a:t>Level A: Minimum level of conformance (Must)</a:t>
            </a:r>
          </a:p>
          <a:p>
            <a:r>
              <a:rPr lang="en-US" dirty="0"/>
              <a:t>Level AA: Enhanced level of conformance (Should)</a:t>
            </a:r>
          </a:p>
          <a:p>
            <a:r>
              <a:rPr lang="en-US" dirty="0"/>
              <a:t>Level AAA: Best level of conformance (May)</a:t>
            </a:r>
          </a:p>
        </p:txBody>
      </p:sp>
    </p:spTree>
    <p:extLst>
      <p:ext uri="{BB962C8B-B14F-4D97-AF65-F5344CB8AC3E}">
        <p14:creationId xmlns:p14="http://schemas.microsoft.com/office/powerpoint/2010/main" val="43746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5B2E-831A-4893-9F7A-44FDA7BB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WCAG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5AE1-73B8-45C5-8332-A5978AFF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371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WCAG 2.0 success criteria to conformance levels modified</a:t>
            </a:r>
          </a:p>
          <a:p>
            <a:r>
              <a:rPr lang="en-US" dirty="0"/>
              <a:t>Focused on improving accessibility guidance for 3 major groups: </a:t>
            </a:r>
          </a:p>
          <a:p>
            <a:pPr lvl="1"/>
            <a:r>
              <a:rPr lang="en-US" dirty="0"/>
              <a:t>Users with Cognitive or Learning disabilities</a:t>
            </a:r>
          </a:p>
          <a:p>
            <a:pPr lvl="1"/>
            <a:r>
              <a:rPr lang="en-US" dirty="0"/>
              <a:t>Users with low vision</a:t>
            </a:r>
          </a:p>
          <a:p>
            <a:pPr lvl="1"/>
            <a:r>
              <a:rPr lang="en-US" dirty="0"/>
              <a:t>Users with disabilities on mobile devices</a:t>
            </a:r>
          </a:p>
          <a:p>
            <a:pPr lvl="1"/>
            <a:endParaRPr lang="en-US" dirty="0"/>
          </a:p>
          <a:p>
            <a:r>
              <a:rPr lang="en-US" dirty="0"/>
              <a:t>WCAG “Silver” under development</a:t>
            </a:r>
          </a:p>
        </p:txBody>
      </p:sp>
    </p:spTree>
    <p:extLst>
      <p:ext uri="{BB962C8B-B14F-4D97-AF65-F5344CB8AC3E}">
        <p14:creationId xmlns:p14="http://schemas.microsoft.com/office/powerpoint/2010/main" val="211682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F471-0D72-4FCC-A086-6A3FA3DB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up with the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D669-B42F-4FBB-A61D-6D1FC9C0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 Office of Lainey Feingold</a:t>
            </a:r>
          </a:p>
          <a:p>
            <a:pPr lvl="1"/>
            <a:r>
              <a:rPr lang="en-US" dirty="0"/>
              <a:t>Leading law firm in accessibility</a:t>
            </a:r>
          </a:p>
          <a:p>
            <a:pPr lvl="1"/>
            <a:r>
              <a:rPr lang="en-US" dirty="0">
                <a:hlinkClick r:id="rId3"/>
              </a:rPr>
              <a:t>https://www.lflegal.com/</a:t>
            </a:r>
            <a:r>
              <a:rPr lang="en-US" dirty="0"/>
              <a:t> </a:t>
            </a:r>
          </a:p>
          <a:p>
            <a:r>
              <a:rPr lang="en-US" dirty="0" err="1"/>
              <a:t>WebAIM</a:t>
            </a:r>
            <a:endParaRPr lang="en-US" dirty="0"/>
          </a:p>
          <a:p>
            <a:pPr lvl="1"/>
            <a:r>
              <a:rPr lang="en-US" dirty="0"/>
              <a:t>Leaders in accessibility</a:t>
            </a:r>
          </a:p>
          <a:p>
            <a:pPr lvl="1"/>
            <a:r>
              <a:rPr lang="en-US" dirty="0"/>
              <a:t>Site has reference docs and training</a:t>
            </a:r>
          </a:p>
          <a:p>
            <a:pPr lvl="1"/>
            <a:r>
              <a:rPr lang="en-US" dirty="0">
                <a:hlinkClick r:id="rId4"/>
              </a:rPr>
              <a:t>https://webaim.org/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4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2398-E340-4B93-AEE0-4C9F535A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How many users?</a:t>
            </a:r>
          </a:p>
        </p:txBody>
      </p:sp>
      <p:pic>
        <p:nvPicPr>
          <p:cNvPr id="1032" name="Picture 2" descr="Image result for number of disabled people USA census">
            <a:extLst>
              <a:ext uri="{FF2B5EF4-FFF2-40B4-BE49-F238E27FC236}">
                <a16:creationId xmlns:a16="http://schemas.microsoft.com/office/drawing/2014/main" id="{CFF517DC-4D17-4007-AABC-DFFFA825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4" y="1415845"/>
            <a:ext cx="8946540" cy="51914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8FBAF-3815-435F-82FA-F56A8377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disabilities can cause barriers in using the web?</a:t>
            </a:r>
          </a:p>
        </p:txBody>
      </p:sp>
    </p:spTree>
    <p:extLst>
      <p:ext uri="{BB962C8B-B14F-4D97-AF65-F5344CB8AC3E}">
        <p14:creationId xmlns:p14="http://schemas.microsoft.com/office/powerpoint/2010/main" val="120790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28B7B8E-2BB0-4FD3-8D8D-49E6F82A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disabled users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3FF1DBD-8A92-48A4-B5F6-7F816529EF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Blind</a:t>
            </a:r>
          </a:p>
          <a:p>
            <a:r>
              <a:rPr lang="en-US" dirty="0"/>
              <a:t>Reduced or low vision</a:t>
            </a:r>
          </a:p>
          <a:p>
            <a:r>
              <a:rPr lang="en-US" dirty="0"/>
              <a:t>Color blindness </a:t>
            </a:r>
          </a:p>
          <a:p>
            <a:r>
              <a:rPr lang="en-US" dirty="0"/>
              <a:t>Deaf</a:t>
            </a:r>
          </a:p>
          <a:p>
            <a:r>
              <a:rPr lang="en-US" dirty="0"/>
              <a:t>Hearing loss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2BBC6D-4485-42D1-96EB-02161BCDFA5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5075" y="2667000"/>
            <a:ext cx="2946794" cy="3589338"/>
          </a:xfrm>
        </p:spPr>
        <p:txBody>
          <a:bodyPr>
            <a:normAutofit/>
          </a:bodyPr>
          <a:lstStyle/>
          <a:p>
            <a:r>
              <a:rPr lang="en-US" dirty="0"/>
              <a:t>ADHD</a:t>
            </a:r>
          </a:p>
          <a:p>
            <a:r>
              <a:rPr lang="en-US" dirty="0"/>
              <a:t>Autism Spectrum Disorder (ASD)</a:t>
            </a:r>
          </a:p>
          <a:p>
            <a:r>
              <a:rPr lang="en-US" dirty="0"/>
              <a:t>Intellectual Disabilities</a:t>
            </a:r>
          </a:p>
          <a:p>
            <a:r>
              <a:rPr lang="en-US" dirty="0"/>
              <a:t>Learning Disabilities</a:t>
            </a:r>
          </a:p>
          <a:p>
            <a:r>
              <a:rPr lang="en-US" dirty="0"/>
              <a:t>Mental Health Challenges</a:t>
            </a:r>
          </a:p>
          <a:p>
            <a:r>
              <a:rPr lang="en-US" dirty="0"/>
              <a:t>Memory Impairments</a:t>
            </a:r>
          </a:p>
          <a:p>
            <a:r>
              <a:rPr lang="en-US" dirty="0"/>
              <a:t>Multiple Sclerosis (MS)</a:t>
            </a:r>
          </a:p>
          <a:p>
            <a:r>
              <a:rPr lang="en-US" dirty="0"/>
              <a:t>Seizure Disorders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ABFEDA-1D6D-42C7-A5C2-40050766163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95424" y="2667000"/>
            <a:ext cx="2932113" cy="3589338"/>
          </a:xfrm>
        </p:spPr>
        <p:txBody>
          <a:bodyPr/>
          <a:lstStyle/>
          <a:p>
            <a:r>
              <a:rPr lang="en-US" dirty="0"/>
              <a:t>Amputation</a:t>
            </a:r>
          </a:p>
          <a:p>
            <a:r>
              <a:rPr lang="en-US" dirty="0"/>
              <a:t>Arthritis </a:t>
            </a:r>
          </a:p>
          <a:p>
            <a:r>
              <a:rPr lang="en-US" dirty="0"/>
              <a:t>Fibromyalgia </a:t>
            </a:r>
          </a:p>
          <a:p>
            <a:r>
              <a:rPr lang="en-US" dirty="0"/>
              <a:t>Reduced Dexterity</a:t>
            </a:r>
          </a:p>
          <a:p>
            <a:r>
              <a:rPr lang="en-US" dirty="0"/>
              <a:t>Muscular Dystrophy </a:t>
            </a:r>
          </a:p>
          <a:p>
            <a:r>
              <a:rPr lang="en-US" dirty="0"/>
              <a:t>Tremors and Spasms</a:t>
            </a:r>
          </a:p>
          <a:p>
            <a:r>
              <a:rPr lang="en-US" dirty="0"/>
              <a:t>Paralysis 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AF0EC-7B57-49D6-9514-84C41E4661F8}"/>
              </a:ext>
            </a:extLst>
          </p:cNvPr>
          <p:cNvSpPr txBox="1"/>
          <p:nvPr/>
        </p:nvSpPr>
        <p:spPr>
          <a:xfrm>
            <a:off x="377371" y="1622415"/>
            <a:ext cx="320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 and Auditory</a:t>
            </a:r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F9117E-1765-4124-9B5E-DBC78E2620FC}"/>
              </a:ext>
            </a:extLst>
          </p:cNvPr>
          <p:cNvSpPr txBox="1"/>
          <p:nvPr/>
        </p:nvSpPr>
        <p:spPr>
          <a:xfrm>
            <a:off x="3848553" y="1513504"/>
            <a:ext cx="32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Cognitive/ Learning/ Neurological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C2BE77-7B97-4291-B5F1-F94392ADFADE}"/>
              </a:ext>
            </a:extLst>
          </p:cNvPr>
          <p:cNvSpPr txBox="1"/>
          <p:nvPr/>
        </p:nvSpPr>
        <p:spPr>
          <a:xfrm>
            <a:off x="7525095" y="1519616"/>
            <a:ext cx="320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1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B4C6F39-0A74-4642-AF74-BEA2084A3237}"/>
              </a:ext>
            </a:extLst>
          </p:cNvPr>
          <p:cNvSpPr txBox="1"/>
          <p:nvPr/>
        </p:nvSpPr>
        <p:spPr>
          <a:xfrm>
            <a:off x="145143" y="6342743"/>
            <a:ext cx="1194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Reference- </a:t>
            </a:r>
            <a:r>
              <a:rPr lang="en-US" sz="1100" dirty="0">
                <a:hlinkClick r:id="rId3"/>
              </a:rPr>
              <a:t>https://rosenfeldmedia.com/a-web-for-everyone/personas-for-accessible-ux/</a:t>
            </a:r>
            <a:r>
              <a:rPr lang="en-US" sz="1100" dirty="0"/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8D4B3D-B9FA-4EF0-8DB9-2F933A43C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72" y="1589764"/>
            <a:ext cx="1400175" cy="1381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92CF0D-FA7D-40B9-8B08-ECACEB35DB4F}"/>
              </a:ext>
            </a:extLst>
          </p:cNvPr>
          <p:cNvSpPr txBox="1"/>
          <p:nvPr/>
        </p:nvSpPr>
        <p:spPr>
          <a:xfrm>
            <a:off x="275772" y="333829"/>
            <a:ext cx="953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 Personas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E4F58E-E8BC-4FBE-8FE5-A66C057B928A}"/>
              </a:ext>
            </a:extLst>
          </p:cNvPr>
          <p:cNvSpPr txBox="1"/>
          <p:nvPr/>
        </p:nvSpPr>
        <p:spPr>
          <a:xfrm>
            <a:off x="145143" y="2972934"/>
            <a:ext cx="1973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school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Autism Spectrum Disorder (ASD)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Likes video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Poor social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Difficulty with visual comprehension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15E688-C141-4BE8-9C27-6EA044CC3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62" y="1589764"/>
            <a:ext cx="1438275" cy="14573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FE8C5D-DAC2-473C-B56D-DB11E1E5DBFD}"/>
              </a:ext>
            </a:extLst>
          </p:cNvPr>
          <p:cNvSpPr txBox="1"/>
          <p:nvPr/>
        </p:nvSpPr>
        <p:spPr>
          <a:xfrm>
            <a:off x="2119086" y="3047089"/>
            <a:ext cx="1973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College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cerebral palsy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mobility scooter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computer for communication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FF3F25-46FA-4805-BEA3-B0F260F03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577" y="1589764"/>
            <a:ext cx="1438275" cy="1438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75DD3B-C9FB-4A5B-882A-1DB4141D09E7}"/>
              </a:ext>
            </a:extLst>
          </p:cNvPr>
          <p:cNvSpPr txBox="1"/>
          <p:nvPr/>
        </p:nvSpPr>
        <p:spPr>
          <a:xfrm>
            <a:off x="4180113" y="3047089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Paralegal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Blind since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Proficient with technology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screen readers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9BD46D-C6EB-4216-B886-45EAE9BDA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140" y="1637389"/>
            <a:ext cx="1400175" cy="1409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9B47A0-03FF-4223-B9B3-BA4153F473D6}"/>
              </a:ext>
            </a:extLst>
          </p:cNvPr>
          <p:cNvSpPr txBox="1"/>
          <p:nvPr/>
        </p:nvSpPr>
        <p:spPr>
          <a:xfrm>
            <a:off x="6066972" y="3082693"/>
            <a:ext cx="1973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 vision due to glaucoma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screen readers and contrast adjustment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4AB63B7-9061-403E-BD99-49703E98B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9768" y="1653943"/>
            <a:ext cx="1400175" cy="14287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CCB09A-61C5-4946-830A-216D442281F8}"/>
              </a:ext>
            </a:extLst>
          </p:cNvPr>
          <p:cNvSpPr txBox="1"/>
          <p:nvPr/>
        </p:nvSpPr>
        <p:spPr>
          <a:xfrm>
            <a:off x="8040915" y="3118297"/>
            <a:ext cx="19739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Community health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Late adopter. Mobile phone was her first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ESL primary language 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computer translations,  needs clearly written information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74A8C3-D2A7-4793-A20B-0C9BC59A237E}"/>
              </a:ext>
            </a:extLst>
          </p:cNvPr>
          <p:cNvSpPr txBox="1"/>
          <p:nvPr/>
        </p:nvSpPr>
        <p:spPr>
          <a:xfrm>
            <a:off x="341906" y="113703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5BA525-0699-46F7-9903-B4A20AA303F7}"/>
              </a:ext>
            </a:extLst>
          </p:cNvPr>
          <p:cNvSpPr txBox="1"/>
          <p:nvPr/>
        </p:nvSpPr>
        <p:spPr>
          <a:xfrm>
            <a:off x="2469952" y="113703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Sarah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D643E-553A-4D11-9F50-61CAD677444B}"/>
              </a:ext>
            </a:extLst>
          </p:cNvPr>
          <p:cNvSpPr txBox="1"/>
          <p:nvPr/>
        </p:nvSpPr>
        <p:spPr>
          <a:xfrm>
            <a:off x="4407609" y="110029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7E359-6E67-44F9-B2FD-10B843F89692}"/>
              </a:ext>
            </a:extLst>
          </p:cNvPr>
          <p:cNvSpPr txBox="1"/>
          <p:nvPr/>
        </p:nvSpPr>
        <p:spPr>
          <a:xfrm>
            <a:off x="6241140" y="114824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E98DD1-E5A1-4CAB-89C0-673572CED306}"/>
              </a:ext>
            </a:extLst>
          </p:cNvPr>
          <p:cNvSpPr txBox="1"/>
          <p:nvPr/>
        </p:nvSpPr>
        <p:spPr>
          <a:xfrm>
            <a:off x="8178797" y="116550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312270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579-59E4-4818-AA04-CD21D2CB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537268"/>
            <a:ext cx="8825657" cy="1915647"/>
          </a:xfrm>
        </p:spPr>
        <p:txBody>
          <a:bodyPr/>
          <a:lstStyle/>
          <a:p>
            <a:r>
              <a:rPr lang="en-US" dirty="0"/>
              <a:t>Accessibility Baked In</a:t>
            </a:r>
          </a:p>
        </p:txBody>
      </p:sp>
    </p:spTree>
    <p:extLst>
      <p:ext uri="{BB962C8B-B14F-4D97-AF65-F5344CB8AC3E}">
        <p14:creationId xmlns:p14="http://schemas.microsoft.com/office/powerpoint/2010/main" val="50013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BE627-D32F-402E-B746-E65E3099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Accessibility vs Inclusive Design</a:t>
            </a:r>
            <a:br>
              <a:rPr lang="en-US" dirty="0"/>
            </a:br>
            <a:r>
              <a:rPr lang="en-US" sz="1100" dirty="0"/>
              <a:t>PS: Inclusive design wins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FB2F9-CCAB-43F0-8909-2DC858BE4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Accessibility	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D7AFC-880E-4638-92B6-BE94D53296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Typically an after thought</a:t>
            </a:r>
          </a:p>
          <a:p>
            <a:r>
              <a:rPr lang="en-US" dirty="0"/>
              <a:t>Fixing symptoms not root cause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D95E8A-4EA7-4CE8-90C2-B1CFE093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Inclusive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80E765-449A-40ED-90C1-90CF063D45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Accessibility is central to design</a:t>
            </a:r>
          </a:p>
          <a:p>
            <a:r>
              <a:rPr lang="en-US" dirty="0"/>
              <a:t>Improves experience for all users</a:t>
            </a:r>
          </a:p>
          <a:p>
            <a:r>
              <a:rPr lang="en-US" dirty="0"/>
              <a:t>Less compliance fixes needed</a:t>
            </a:r>
          </a:p>
        </p:txBody>
      </p:sp>
    </p:spTree>
    <p:extLst>
      <p:ext uri="{BB962C8B-B14F-4D97-AF65-F5344CB8AC3E}">
        <p14:creationId xmlns:p14="http://schemas.microsoft.com/office/powerpoint/2010/main" val="302042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89FD8-F75D-4B63-9417-26B3416D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/>
              <a:t>Accessibility should be central to your application development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B44DE8-DDB8-4DE9-BA9A-0AC48409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Celeste</a:t>
            </a:r>
          </a:p>
          <a:p>
            <a:pPr lvl="1"/>
            <a:r>
              <a:rPr lang="en-US" dirty="0"/>
              <a:t>Reduce difficulty</a:t>
            </a:r>
          </a:p>
          <a:p>
            <a:pPr lvl="1"/>
            <a:r>
              <a:rPr lang="en-US" dirty="0"/>
              <a:t>Reduce speed</a:t>
            </a:r>
          </a:p>
          <a:p>
            <a:pPr lvl="1"/>
            <a:r>
              <a:rPr lang="en-US" dirty="0"/>
              <a:t>Infinite lives</a:t>
            </a:r>
          </a:p>
          <a:p>
            <a:pPr lvl="1"/>
            <a:r>
              <a:rPr lang="en-US" dirty="0"/>
              <a:t>Remove screen shake</a:t>
            </a:r>
          </a:p>
          <a:p>
            <a:pPr lvl="1"/>
            <a:r>
              <a:rPr lang="en-US" dirty="0"/>
              <a:t>Remove strobe </a:t>
            </a:r>
          </a:p>
          <a:p>
            <a:pPr lvl="1"/>
            <a:r>
              <a:rPr lang="en-US" dirty="0"/>
              <a:t>Change button configuration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2D9FD3F-49A1-4E4D-8CEC-2906E0B46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916" y="2760141"/>
            <a:ext cx="5451627" cy="278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14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7779-DB83-4CC5-B970-A92906FC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9505-676B-428E-8274-AD500F33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device was hardest to use?</a:t>
            </a:r>
          </a:p>
          <a:p>
            <a:r>
              <a:rPr lang="en-US" dirty="0"/>
              <a:t>Did your application work?</a:t>
            </a:r>
          </a:p>
          <a:p>
            <a:r>
              <a:rPr lang="en-US" dirty="0"/>
              <a:t>Any thoughts or feelings to share?</a:t>
            </a:r>
          </a:p>
        </p:txBody>
      </p:sp>
    </p:spTree>
    <p:extLst>
      <p:ext uri="{BB962C8B-B14F-4D97-AF65-F5344CB8AC3E}">
        <p14:creationId xmlns:p14="http://schemas.microsoft.com/office/powerpoint/2010/main" val="182667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C595-BE9B-4E83-BD91-0C33025B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EE2DD885-F933-4A6D-A95F-F3D45B95DBE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5281-BE61-4988-B047-CE84A7DE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849-E9D3-414C-9EEB-D91998B3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WCAG Guidelines</a:t>
            </a:r>
          </a:p>
          <a:p>
            <a:r>
              <a:rPr lang="en-US" sz="2400" dirty="0"/>
              <a:t>Accessibility baked in from inception</a:t>
            </a:r>
          </a:p>
          <a:p>
            <a:r>
              <a:rPr lang="en-US" sz="2400" dirty="0"/>
              <a:t>Accessibility improves an application for all users, not just disabled users</a:t>
            </a:r>
          </a:p>
          <a:p>
            <a:r>
              <a:rPr lang="en-US" sz="2400" dirty="0"/>
              <a:t>Diversity of disabled community</a:t>
            </a:r>
          </a:p>
          <a:p>
            <a:r>
              <a:rPr lang="en-US" sz="2400" dirty="0"/>
              <a:t>User personas guide our testing and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8A52-3133-46E3-B75A-52E48D48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E1829-984B-458E-8F37-F0C33096022E}"/>
              </a:ext>
            </a:extLst>
          </p:cNvPr>
          <p:cNvSpPr txBox="1"/>
          <p:nvPr/>
        </p:nvSpPr>
        <p:spPr>
          <a:xfrm>
            <a:off x="731520" y="1510748"/>
            <a:ext cx="11460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Accessibility Initiative- </a:t>
            </a:r>
            <a:r>
              <a:rPr lang="en-US" dirty="0">
                <a:hlinkClick r:id="rId3"/>
              </a:rPr>
              <a:t>https://www.w3.org/WAI/</a:t>
            </a:r>
            <a:endParaRPr lang="en-US" dirty="0"/>
          </a:p>
          <a:p>
            <a:r>
              <a:rPr lang="en-US" dirty="0"/>
              <a:t>User Personas- </a:t>
            </a:r>
            <a:r>
              <a:rPr lang="en-US" dirty="0">
                <a:hlinkClick r:id="rId4"/>
              </a:rPr>
              <a:t>https://rosenfeldmedia.com/a-web-for-everyone/personas-for-accessible-ux/</a:t>
            </a:r>
            <a:r>
              <a:rPr lang="en-US" dirty="0"/>
              <a:t> </a:t>
            </a:r>
          </a:p>
          <a:p>
            <a:r>
              <a:rPr lang="en-US" dirty="0"/>
              <a:t>Web Accessibility Automation Tool- </a:t>
            </a:r>
            <a:r>
              <a:rPr lang="en-US" dirty="0">
                <a:hlinkClick r:id="rId5"/>
              </a:rPr>
              <a:t>https://www.axe-core.org/</a:t>
            </a:r>
            <a:r>
              <a:rPr lang="en-US" dirty="0"/>
              <a:t> </a:t>
            </a:r>
          </a:p>
          <a:p>
            <a:r>
              <a:rPr lang="en-US" dirty="0"/>
              <a:t>Switch Demo- </a:t>
            </a:r>
            <a:r>
              <a:rPr lang="en-US" dirty="0">
                <a:hlinkClick r:id="rId6"/>
              </a:rPr>
              <a:t>https://www.youtube.com/watch?v=5btytT9SPA4</a:t>
            </a:r>
            <a:r>
              <a:rPr lang="en-US" dirty="0"/>
              <a:t> </a:t>
            </a:r>
          </a:p>
          <a:p>
            <a:r>
              <a:rPr lang="en-US" dirty="0" err="1"/>
              <a:t>Snooks</a:t>
            </a:r>
            <a:r>
              <a:rPr lang="en-US" dirty="0"/>
              <a:t> color contrast-</a:t>
            </a:r>
            <a:r>
              <a:rPr lang="en-US" dirty="0">
                <a:hlinkClick r:id="rId7"/>
              </a:rPr>
              <a:t>https://snook.ca/technical/</a:t>
            </a:r>
            <a:r>
              <a:rPr lang="en-US" dirty="0" err="1">
                <a:hlinkClick r:id="rId7"/>
              </a:rPr>
              <a:t>colour_contrast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colour.html#fg</a:t>
            </a:r>
            <a:r>
              <a:rPr lang="en-US" dirty="0">
                <a:hlinkClick r:id="rId7"/>
              </a:rPr>
              <a:t>=</a:t>
            </a:r>
            <a:r>
              <a:rPr lang="en-US" dirty="0" err="1">
                <a:hlinkClick r:id="rId7"/>
              </a:rPr>
              <a:t>FFFFFF,bg</a:t>
            </a:r>
            <a:r>
              <a:rPr lang="en-US" dirty="0">
                <a:hlinkClick r:id="rId7"/>
              </a:rPr>
              <a:t>=D51D7E</a:t>
            </a:r>
            <a:br>
              <a:rPr lang="en-US" dirty="0"/>
            </a:br>
            <a:r>
              <a:rPr lang="en-US" dirty="0"/>
              <a:t>Switch definition- </a:t>
            </a:r>
            <a:r>
              <a:rPr lang="en-US" dirty="0">
                <a:hlinkClick r:id="rId8"/>
              </a:rPr>
              <a:t>www.c3schools.org/MHEC/WebCT/Adaptive_Switches.doc</a:t>
            </a:r>
            <a:r>
              <a:rPr lang="en-US" dirty="0"/>
              <a:t>  </a:t>
            </a:r>
          </a:p>
          <a:p>
            <a:r>
              <a:rPr lang="en-US" dirty="0"/>
              <a:t>a11y- </a:t>
            </a:r>
            <a:r>
              <a:rPr lang="en-US" dirty="0">
                <a:hlinkClick r:id="rId9"/>
              </a:rPr>
              <a:t>https://www.techopedia.com/definition/10165/accessibility-a11y</a:t>
            </a:r>
            <a:r>
              <a:rPr lang="en-US" dirty="0"/>
              <a:t> </a:t>
            </a:r>
          </a:p>
          <a:p>
            <a:r>
              <a:rPr lang="en-US" dirty="0"/>
              <a:t>Number of disabled users- </a:t>
            </a:r>
            <a:r>
              <a:rPr lang="en-US" dirty="0">
                <a:hlinkClick r:id="rId10"/>
              </a:rPr>
              <a:t>https://www.air.org/news/press-release/meeting-needs-adults-disabilities-marketplace</a:t>
            </a:r>
            <a:r>
              <a:rPr lang="en-US" dirty="0"/>
              <a:t> </a:t>
            </a:r>
          </a:p>
          <a:p>
            <a:r>
              <a:rPr lang="en-US" dirty="0"/>
              <a:t>WCAG Standards - </a:t>
            </a:r>
            <a:r>
              <a:rPr lang="en-US" dirty="0">
                <a:hlinkClick r:id="rId11"/>
              </a:rPr>
              <a:t>https://www.w3.org/WAI/standards-guidelines/wcag/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1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25C-73D4-4B6B-8242-75E70B7D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a11y?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1559-AF4C-4F74-B70D-3D5AAE2A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 (a11y) is a measure of a computer system's accessibility to all people, including those with disabilities or impairments. It concerns both software and hardware and how they are configured in order to enable a disabled or impaired person to use that computer system successfully.*</a:t>
            </a:r>
            <a:r>
              <a:rPr lang="en-US" sz="1400" dirty="0">
                <a:hlinkClick r:id="rId3"/>
              </a:rPr>
              <a:t>https://www.techopedia.com/definition/10165/accessibility-a11y</a:t>
            </a:r>
            <a:r>
              <a:rPr lang="en-US" sz="1400" dirty="0"/>
              <a:t> </a:t>
            </a:r>
            <a:endParaRPr lang="en-US" dirty="0"/>
          </a:p>
          <a:p>
            <a:r>
              <a:rPr lang="en-US" dirty="0"/>
              <a:t>Accessibility is also known as assistive technology</a:t>
            </a:r>
          </a:p>
          <a:p>
            <a:r>
              <a:rPr lang="en-US" dirty="0"/>
              <a:t>Accessibility makes an application inclusive to all potential users</a:t>
            </a:r>
          </a:p>
          <a:p>
            <a:r>
              <a:rPr lang="en-US" dirty="0"/>
              <a:t>Accessibility creates better UX for all users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1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579-59E4-4818-AA04-CD21D2CB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think accessibility matters?</a:t>
            </a:r>
          </a:p>
        </p:txBody>
      </p:sp>
    </p:spTree>
    <p:extLst>
      <p:ext uri="{BB962C8B-B14F-4D97-AF65-F5344CB8AC3E}">
        <p14:creationId xmlns:p14="http://schemas.microsoft.com/office/powerpoint/2010/main" val="11305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CEBA-3215-48D2-9994-8DBF89DA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Accessibility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DC14-7475-4503-BFA4-9D9DE19F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Reach more customers</a:t>
            </a:r>
          </a:p>
          <a:p>
            <a:r>
              <a:rPr lang="en-US" sz="2800" dirty="0"/>
              <a:t>The right thing to do</a:t>
            </a:r>
          </a:p>
          <a:p>
            <a:r>
              <a:rPr lang="en-US" sz="2800" dirty="0"/>
              <a:t>Potential legal risks</a:t>
            </a:r>
          </a:p>
          <a:p>
            <a:pPr lvl="1"/>
            <a:r>
              <a:rPr lang="en-US" sz="2400" dirty="0"/>
              <a:t>Must be Web Content Accessibility Guidelines (WCAG) compliant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272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8166-B982-46B8-B9DB-D69D9805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is WCAG?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CF1E-565C-4E33-80A5-DBEF5694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requirements that defines how to make Web Content more accessible</a:t>
            </a:r>
          </a:p>
          <a:p>
            <a:r>
              <a:rPr lang="en-US" dirty="0"/>
              <a:t>Created by the W3C’s Web Accessibility Initiative</a:t>
            </a:r>
          </a:p>
          <a:p>
            <a:r>
              <a:rPr lang="en-US" dirty="0"/>
              <a:t>Relevant laws include, but are not limited to:</a:t>
            </a:r>
          </a:p>
          <a:p>
            <a:pPr lvl="1"/>
            <a:r>
              <a:rPr lang="en-US" dirty="0"/>
              <a:t>The Americans with Disabilities Act (ADA) </a:t>
            </a:r>
          </a:p>
          <a:p>
            <a:pPr lvl="1"/>
            <a:r>
              <a:rPr lang="en-US" dirty="0"/>
              <a:t>Rehabilitation Act of 1973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7661-6B07-4E25-9135-B01E666F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WCAG (2.1)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C07C9-A859-4FCD-91D3-B06AA5F75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917941"/>
              </p:ext>
            </p:extLst>
          </p:nvPr>
        </p:nvGraphicFramePr>
        <p:xfrm>
          <a:off x="1103312" y="1080655"/>
          <a:ext cx="9886113" cy="56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1172F1B-A110-42E6-9226-9DAA6605D6B1}"/>
              </a:ext>
            </a:extLst>
          </p:cNvPr>
          <p:cNvSpPr/>
          <p:nvPr/>
        </p:nvSpPr>
        <p:spPr>
          <a:xfrm>
            <a:off x="114097" y="4222871"/>
            <a:ext cx="997527" cy="465513"/>
          </a:xfrm>
          <a:prstGeom prst="rightArrow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99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7661-6B07-4E25-9135-B01E666F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WCAG (2.1)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C07C9-A859-4FCD-91D3-B06AA5F75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8055"/>
              </p:ext>
            </p:extLst>
          </p:nvPr>
        </p:nvGraphicFramePr>
        <p:xfrm>
          <a:off x="1103312" y="1080655"/>
          <a:ext cx="9886113" cy="56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E0780C4C-9549-400D-8C7F-BA77296FE932}"/>
              </a:ext>
            </a:extLst>
          </p:cNvPr>
          <p:cNvSpPr/>
          <p:nvPr/>
        </p:nvSpPr>
        <p:spPr>
          <a:xfrm>
            <a:off x="147347" y="5070765"/>
            <a:ext cx="997527" cy="465513"/>
          </a:xfrm>
          <a:prstGeom prst="rightArrow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17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7661-6B07-4E25-9135-B01E666F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WCAG (2.1)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C07C9-A859-4FCD-91D3-B06AA5F75D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1080655"/>
          <a:ext cx="9886113" cy="56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7D16B965-9E74-4EAB-9512-770A758E6343}"/>
              </a:ext>
            </a:extLst>
          </p:cNvPr>
          <p:cNvSpPr/>
          <p:nvPr/>
        </p:nvSpPr>
        <p:spPr>
          <a:xfrm>
            <a:off x="147347" y="5652654"/>
            <a:ext cx="997527" cy="465513"/>
          </a:xfrm>
          <a:prstGeom prst="rightArrow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352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11306</TotalTime>
  <Words>1186</Words>
  <Application>Microsoft Office PowerPoint</Application>
  <PresentationFormat>Widescreen</PresentationFormat>
  <Paragraphs>269</Paragraphs>
  <Slides>22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Experiencing a11y</vt:lpstr>
      <vt:lpstr>Let’s chat!</vt:lpstr>
      <vt:lpstr>a11y?</vt:lpstr>
      <vt:lpstr>Why do you think accessibility matters?</vt:lpstr>
      <vt:lpstr>Why Does Accessibility Matter</vt:lpstr>
      <vt:lpstr>What is WCAG?</vt:lpstr>
      <vt:lpstr>WCAG (2.1) Structure</vt:lpstr>
      <vt:lpstr>WCAG (2.1) Structure</vt:lpstr>
      <vt:lpstr>WCAG (2.1) Structure</vt:lpstr>
      <vt:lpstr>WCAG Conformance Levels</vt:lpstr>
      <vt:lpstr>WCAG 2.1</vt:lpstr>
      <vt:lpstr>Keeping up with the trends</vt:lpstr>
      <vt:lpstr>How many users?</vt:lpstr>
      <vt:lpstr>What disabilities can cause barriers in using the web?</vt:lpstr>
      <vt:lpstr>Diversity of disabled users </vt:lpstr>
      <vt:lpstr>PowerPoint Presentation</vt:lpstr>
      <vt:lpstr>Accessibility Baked In</vt:lpstr>
      <vt:lpstr>Accessibility vs Inclusive Design PS: Inclusive design wins</vt:lpstr>
      <vt:lpstr>Accessibility should be central to your application development</vt:lpstr>
      <vt:lpstr>PowerPoint Presentation</vt:lpstr>
      <vt:lpstr>Key Takeaways 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Testing</dc:title>
  <dc:creator>Jenna B Charlton</dc:creator>
  <cp:lastModifiedBy>Chelsey Bryant</cp:lastModifiedBy>
  <cp:revision>99</cp:revision>
  <dcterms:created xsi:type="dcterms:W3CDTF">2018-05-22T12:57:24Z</dcterms:created>
  <dcterms:modified xsi:type="dcterms:W3CDTF">2019-01-07T01:41:22Z</dcterms:modified>
</cp:coreProperties>
</file>