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82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5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340D91-D9C7-46D0-918F-0EC6711FEA5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0631-9614-4AFD-ADBE-EBEF0C2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3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5F515C-8C9E-44F6-97D8-709CE7A4E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BF428FB-BCF7-4E8D-A2E7-4DB9E190C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for accessibility </a:t>
            </a:r>
          </a:p>
        </p:txBody>
      </p:sp>
    </p:spTree>
    <p:extLst>
      <p:ext uri="{BB962C8B-B14F-4D97-AF65-F5344CB8AC3E}">
        <p14:creationId xmlns:p14="http://schemas.microsoft.com/office/powerpoint/2010/main" val="3925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D1E7-DD2F-4F7B-B607-B1BA1572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FD0F-DAB1-4F2A-B659-E6708E3E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1966"/>
            <a:ext cx="8946541" cy="49364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 all the things</a:t>
            </a:r>
          </a:p>
          <a:p>
            <a:pPr lvl="1"/>
            <a:r>
              <a:rPr lang="en-US" dirty="0"/>
              <a:t>Keyboard only</a:t>
            </a:r>
          </a:p>
          <a:p>
            <a:pPr lvl="1"/>
            <a:r>
              <a:rPr lang="en-US" dirty="0"/>
              <a:t>Screen reader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Color Contrast</a:t>
            </a:r>
          </a:p>
          <a:p>
            <a:pPr lvl="1"/>
            <a:r>
              <a:rPr lang="en-US" dirty="0"/>
              <a:t>Screen magnification</a:t>
            </a:r>
          </a:p>
          <a:p>
            <a:pPr lvl="1"/>
            <a:r>
              <a:rPr lang="en-US" dirty="0"/>
              <a:t>Time out</a:t>
            </a:r>
          </a:p>
          <a:p>
            <a:pPr lvl="1"/>
            <a:r>
              <a:rPr lang="en-US" dirty="0"/>
              <a:t>Subtitles</a:t>
            </a:r>
          </a:p>
          <a:p>
            <a:pPr lvl="1"/>
            <a:r>
              <a:rPr lang="en-US" dirty="0"/>
              <a:t>Animations</a:t>
            </a:r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/>
              <a:t>Natural voice alternatives</a:t>
            </a:r>
          </a:p>
          <a:p>
            <a:r>
              <a:rPr lang="en-US" dirty="0"/>
              <a:t>Use your instincts </a:t>
            </a:r>
          </a:p>
          <a:p>
            <a:pPr lvl="1"/>
            <a:r>
              <a:rPr lang="en-US" dirty="0"/>
              <a:t>Does it feel like a user would struggle? Bring it up!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8AEB-E46E-4E99-84CD-9D16A92D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919F-1530-4F29-A25F-AF60A2B1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9335"/>
            <a:ext cx="8946541" cy="4195481"/>
          </a:xfrm>
        </p:spPr>
        <p:txBody>
          <a:bodyPr/>
          <a:lstStyle/>
          <a:p>
            <a:r>
              <a:rPr lang="en-US" dirty="0" err="1"/>
              <a:t>aXe</a:t>
            </a:r>
            <a:r>
              <a:rPr lang="en-US" dirty="0"/>
              <a:t>-Core </a:t>
            </a:r>
          </a:p>
          <a:p>
            <a:pPr lvl="1"/>
            <a:r>
              <a:rPr lang="en-US" dirty="0"/>
              <a:t>Deque</a:t>
            </a:r>
          </a:p>
          <a:p>
            <a:r>
              <a:rPr lang="en-US" dirty="0"/>
              <a:t>Tenon.io</a:t>
            </a:r>
          </a:p>
          <a:p>
            <a:r>
              <a:rPr lang="en-US" dirty="0"/>
              <a:t>Web Accessibility Checker</a:t>
            </a:r>
          </a:p>
          <a:p>
            <a:pPr lvl="1"/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A11y Machine</a:t>
            </a:r>
          </a:p>
          <a:p>
            <a:r>
              <a:rPr lang="en-US" dirty="0" err="1"/>
              <a:t>Tanaguru</a:t>
            </a:r>
            <a:endParaRPr lang="en-US" dirty="0"/>
          </a:p>
          <a:p>
            <a:r>
              <a:rPr lang="en-US" dirty="0"/>
              <a:t>Pa11y</a:t>
            </a:r>
          </a:p>
          <a:p>
            <a:r>
              <a:rPr lang="en-US" dirty="0"/>
              <a:t>Apple’s Accessibility API’s</a:t>
            </a:r>
          </a:p>
        </p:txBody>
      </p:sp>
    </p:spTree>
    <p:extLst>
      <p:ext uri="{BB962C8B-B14F-4D97-AF65-F5344CB8AC3E}">
        <p14:creationId xmlns:p14="http://schemas.microsoft.com/office/powerpoint/2010/main" val="342921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AAC9-3168-43A0-8532-9D18F16E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Add </a:t>
            </a:r>
            <a:r>
              <a:rPr lang="en-US" dirty="0" err="1"/>
              <a:t>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0927-10DF-4C3A-8D70-75F1E4B1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0260"/>
            <a:ext cx="8946541" cy="4658139"/>
          </a:xfrm>
        </p:spPr>
        <p:txBody>
          <a:bodyPr>
            <a:normAutofit/>
          </a:bodyPr>
          <a:lstStyle/>
          <a:p>
            <a:r>
              <a:rPr lang="en-US" dirty="0"/>
              <a:t>Accessibility Developer Tools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Chrome Audit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WAVE Evaluation Tool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Accessibility Evaluation Toolbar</a:t>
            </a:r>
          </a:p>
          <a:p>
            <a:pPr lvl="1"/>
            <a:r>
              <a:rPr lang="en-US" dirty="0"/>
              <a:t>Firefox</a:t>
            </a:r>
          </a:p>
          <a:p>
            <a:r>
              <a:rPr lang="en-US" dirty="0"/>
              <a:t>ANDI</a:t>
            </a:r>
          </a:p>
          <a:p>
            <a:pPr lvl="1"/>
            <a:r>
              <a:rPr lang="en-US" dirty="0"/>
              <a:t>All browsers</a:t>
            </a:r>
          </a:p>
          <a:p>
            <a:pPr lvl="1"/>
            <a:r>
              <a:rPr lang="en-US" dirty="0"/>
              <a:t>Created by Social Security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8425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0206-F1D7-4866-9AC2-DEF09F07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6956-2771-4C11-AF37-CFDEAD98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790660"/>
          </a:xfrm>
        </p:spPr>
        <p:txBody>
          <a:bodyPr>
            <a:normAutofit/>
          </a:bodyPr>
          <a:lstStyle/>
          <a:p>
            <a:r>
              <a:rPr lang="en-US" dirty="0"/>
              <a:t>Color Oracle</a:t>
            </a:r>
          </a:p>
          <a:p>
            <a:pPr lvl="1"/>
            <a:r>
              <a:rPr lang="en-US" dirty="0"/>
              <a:t>Simulates color blindness</a:t>
            </a:r>
          </a:p>
          <a:p>
            <a:r>
              <a:rPr lang="en-US" dirty="0"/>
              <a:t>Snook Color Contrast</a:t>
            </a:r>
          </a:p>
          <a:p>
            <a:pPr lvl="1"/>
            <a:r>
              <a:rPr lang="en-US" dirty="0"/>
              <a:t>Evaluates contrast ratio</a:t>
            </a:r>
          </a:p>
          <a:p>
            <a:pPr lvl="1"/>
            <a:r>
              <a:rPr lang="en-US" dirty="0"/>
              <a:t>Provides WCAG score</a:t>
            </a:r>
          </a:p>
          <a:p>
            <a:r>
              <a:rPr lang="en-US" dirty="0"/>
              <a:t>JAWS Inspect</a:t>
            </a:r>
          </a:p>
          <a:p>
            <a:pPr lvl="1"/>
            <a:r>
              <a:rPr lang="en-US" dirty="0"/>
              <a:t>Inspect tool for screen readers</a:t>
            </a:r>
          </a:p>
          <a:p>
            <a:r>
              <a:rPr lang="en-US" dirty="0" err="1"/>
              <a:t>ZoomText</a:t>
            </a:r>
            <a:endParaRPr lang="en-US" dirty="0"/>
          </a:p>
          <a:p>
            <a:pPr lvl="1"/>
            <a:r>
              <a:rPr lang="en-US" dirty="0"/>
              <a:t>Screen magnifier </a:t>
            </a:r>
          </a:p>
          <a:p>
            <a:r>
              <a:rPr lang="en-US" dirty="0"/>
              <a:t>Browser add on high contrast simulator</a:t>
            </a:r>
          </a:p>
        </p:txBody>
      </p:sp>
    </p:spTree>
    <p:extLst>
      <p:ext uri="{BB962C8B-B14F-4D97-AF65-F5344CB8AC3E}">
        <p14:creationId xmlns:p14="http://schemas.microsoft.com/office/powerpoint/2010/main" val="2995834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123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Testing</vt:lpstr>
      <vt:lpstr>What To Test</vt:lpstr>
      <vt:lpstr>Automation Options</vt:lpstr>
      <vt:lpstr>Browser Add Ons</vt:lpstr>
      <vt:lpstr>Other Useful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Jenna B Charlton</dc:creator>
  <cp:lastModifiedBy>Jenna B Charlton</cp:lastModifiedBy>
  <cp:revision>2</cp:revision>
  <dcterms:created xsi:type="dcterms:W3CDTF">2018-12-11T15:29:27Z</dcterms:created>
  <dcterms:modified xsi:type="dcterms:W3CDTF">2018-12-11T16:04:47Z</dcterms:modified>
</cp:coreProperties>
</file>