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28"/>
  </p:notesMasterIdLst>
  <p:sldIdLst>
    <p:sldId id="256" r:id="rId2"/>
    <p:sldId id="296" r:id="rId3"/>
    <p:sldId id="275" r:id="rId4"/>
    <p:sldId id="258" r:id="rId5"/>
    <p:sldId id="257" r:id="rId6"/>
    <p:sldId id="292" r:id="rId7"/>
    <p:sldId id="293" r:id="rId8"/>
    <p:sldId id="294" r:id="rId9"/>
    <p:sldId id="295" r:id="rId10"/>
    <p:sldId id="283" r:id="rId11"/>
    <p:sldId id="284" r:id="rId12"/>
    <p:sldId id="291" r:id="rId13"/>
    <p:sldId id="278" r:id="rId14"/>
    <p:sldId id="259" r:id="rId15"/>
    <p:sldId id="260" r:id="rId16"/>
    <p:sldId id="261" r:id="rId17"/>
    <p:sldId id="270" r:id="rId18"/>
    <p:sldId id="285" r:id="rId19"/>
    <p:sldId id="271" r:id="rId20"/>
    <p:sldId id="274" r:id="rId21"/>
    <p:sldId id="297" r:id="rId22"/>
    <p:sldId id="298" r:id="rId23"/>
    <p:sldId id="299" r:id="rId24"/>
    <p:sldId id="300" r:id="rId25"/>
    <p:sldId id="279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4" autoAdjust="0"/>
    <p:restoredTop sz="80074" autoAdjust="0"/>
  </p:normalViewPr>
  <p:slideViewPr>
    <p:cSldViewPr snapToGrid="0">
      <p:cViewPr varScale="1">
        <p:scale>
          <a:sx n="58" d="100"/>
          <a:sy n="58" d="100"/>
        </p:scale>
        <p:origin x="1182" y="66"/>
      </p:cViewPr>
      <p:guideLst/>
    </p:cSldViewPr>
  </p:slideViewPr>
  <p:outlineViewPr>
    <p:cViewPr>
      <p:scale>
        <a:sx n="33" d="100"/>
        <a:sy n="33" d="100"/>
      </p:scale>
      <p:origin x="0" y="-144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A8953-EFF7-4B22-B2DF-01146A7B843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DDD90-5E90-422C-850F-90DA0A94CD4C}">
      <dgm:prSet phldrT="[Text]"/>
      <dgm:spPr/>
      <dgm:t>
        <a:bodyPr/>
        <a:lstStyle/>
        <a:p>
          <a:r>
            <a:rPr lang="en-US" dirty="0"/>
            <a:t>Principals</a:t>
          </a:r>
        </a:p>
      </dgm:t>
    </dgm:pt>
    <dgm:pt modelId="{71672D92-FCD8-41FD-B438-4AB9494414EF}" type="parTrans" cxnId="{EC921ADB-5667-4BCF-809D-9FBC2B0DE0D3}">
      <dgm:prSet/>
      <dgm:spPr/>
      <dgm:t>
        <a:bodyPr/>
        <a:lstStyle/>
        <a:p>
          <a:endParaRPr lang="en-US"/>
        </a:p>
      </dgm:t>
    </dgm:pt>
    <dgm:pt modelId="{6BB475A7-F686-4348-AA20-E1B40803AB8F}" type="sibTrans" cxnId="{EC921ADB-5667-4BCF-809D-9FBC2B0DE0D3}">
      <dgm:prSet/>
      <dgm:spPr/>
      <dgm:t>
        <a:bodyPr/>
        <a:lstStyle/>
        <a:p>
          <a:r>
            <a:rPr lang="en-US" dirty="0"/>
            <a:t>POUR</a:t>
          </a:r>
        </a:p>
      </dgm:t>
    </dgm:pt>
    <dgm:pt modelId="{72B77935-C20E-4A44-8195-11005C376230}">
      <dgm:prSet phldrT="[Text]"/>
      <dgm:spPr/>
      <dgm:t>
        <a:bodyPr/>
        <a:lstStyle/>
        <a:p>
          <a:r>
            <a:rPr lang="en-US" dirty="0"/>
            <a:t>Perceivable</a:t>
          </a:r>
        </a:p>
      </dgm:t>
    </dgm:pt>
    <dgm:pt modelId="{3850A73F-F730-4B23-8CF6-0E6C4A4002B8}" type="parTrans" cxnId="{53221075-DE1A-42BB-AA2B-9D0E59FA6019}">
      <dgm:prSet/>
      <dgm:spPr/>
      <dgm:t>
        <a:bodyPr/>
        <a:lstStyle/>
        <a:p>
          <a:endParaRPr lang="en-US"/>
        </a:p>
      </dgm:t>
    </dgm:pt>
    <dgm:pt modelId="{960F5ED4-DCB1-4F0F-8AAB-E696488EE480}" type="sibTrans" cxnId="{53221075-DE1A-42BB-AA2B-9D0E59FA6019}">
      <dgm:prSet/>
      <dgm:spPr>
        <a:solidFill>
          <a:srgbClr val="EAEFEF"/>
        </a:solidFill>
      </dgm:spPr>
      <dgm:t>
        <a:bodyPr/>
        <a:lstStyle/>
        <a:p>
          <a:r>
            <a:rPr lang="en-US" dirty="0"/>
            <a:t>1. Perceivable</a:t>
          </a:r>
        </a:p>
      </dgm:t>
    </dgm:pt>
    <dgm:pt modelId="{9AA1E9CB-9ABE-4C3E-8546-2AFED1600DEB}">
      <dgm:prSet phldrT="[Text]"/>
      <dgm:spPr/>
      <dgm:t>
        <a:bodyPr/>
        <a:lstStyle/>
        <a:p>
          <a:r>
            <a:rPr lang="en-US" dirty="0"/>
            <a:t>Operable</a:t>
          </a:r>
        </a:p>
      </dgm:t>
    </dgm:pt>
    <dgm:pt modelId="{B56EA1D5-8A9F-43A8-B876-3C9EFAAA8263}" type="parTrans" cxnId="{D3D5FE39-B381-4FF0-ADD5-600C37115897}">
      <dgm:prSet/>
      <dgm:spPr/>
      <dgm:t>
        <a:bodyPr/>
        <a:lstStyle/>
        <a:p>
          <a:endParaRPr lang="en-US"/>
        </a:p>
      </dgm:t>
    </dgm:pt>
    <dgm:pt modelId="{D423E7A9-EF87-4C98-A441-0EAECD540F9C}" type="sibTrans" cxnId="{D3D5FE39-B381-4FF0-ADD5-600C37115897}">
      <dgm:prSet custT="1"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sz="1800"/>
            <a:t>2. Operable</a:t>
          </a:r>
          <a:endParaRPr lang="en-US" sz="1800" dirty="0"/>
        </a:p>
      </dgm:t>
    </dgm:pt>
    <dgm:pt modelId="{2F29177F-327B-4124-B291-415741CAFA8F}">
      <dgm:prSet phldrT="[Text]"/>
      <dgm:spPr/>
      <dgm:t>
        <a:bodyPr/>
        <a:lstStyle/>
        <a:p>
          <a:r>
            <a:rPr lang="en-US" dirty="0"/>
            <a:t>Understandable</a:t>
          </a:r>
        </a:p>
      </dgm:t>
    </dgm:pt>
    <dgm:pt modelId="{C6912598-2259-42BB-865B-4971A0BF17B5}" type="parTrans" cxnId="{B316251C-7630-4233-B5C7-AC204DD4653D}">
      <dgm:prSet/>
      <dgm:spPr/>
      <dgm:t>
        <a:bodyPr/>
        <a:lstStyle/>
        <a:p>
          <a:endParaRPr lang="en-US"/>
        </a:p>
      </dgm:t>
    </dgm:pt>
    <dgm:pt modelId="{E5127949-745D-4008-8DB5-1C39346AC147}" type="sibTrans" cxnId="{B316251C-7630-4233-B5C7-AC204DD4653D}">
      <dgm:prSet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dirty="0"/>
            <a:t>3. Understandable</a:t>
          </a:r>
        </a:p>
      </dgm:t>
    </dgm:pt>
    <dgm:pt modelId="{58B8143F-4760-49C2-93A3-56C22652E38C}">
      <dgm:prSet phldrT="[Text]"/>
      <dgm:spPr/>
      <dgm:t>
        <a:bodyPr/>
        <a:lstStyle/>
        <a:p>
          <a:r>
            <a:rPr lang="en-US" dirty="0"/>
            <a:t>Robust</a:t>
          </a:r>
        </a:p>
      </dgm:t>
    </dgm:pt>
    <dgm:pt modelId="{5920E5C4-A9B9-4E2A-A2D1-DB273EC143C1}" type="parTrans" cxnId="{00B35E0F-388A-4744-8BD5-4792479663B6}">
      <dgm:prSet/>
      <dgm:spPr/>
      <dgm:t>
        <a:bodyPr/>
        <a:lstStyle/>
        <a:p>
          <a:endParaRPr lang="en-US"/>
        </a:p>
      </dgm:t>
    </dgm:pt>
    <dgm:pt modelId="{3A41FBC2-988E-4B2F-9D29-81D405FE277C}" type="sibTrans" cxnId="{00B35E0F-388A-4744-8BD5-4792479663B6}">
      <dgm:prSet custT="1"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sz="1800"/>
            <a:t>4. Robust</a:t>
          </a:r>
          <a:endParaRPr lang="en-US" sz="1800" dirty="0"/>
        </a:p>
      </dgm:t>
    </dgm:pt>
    <dgm:pt modelId="{71D2E39B-4BAE-4F4D-BF8D-C6005190449E}" type="pres">
      <dgm:prSet presAssocID="{332A8953-EFF7-4B22-B2DF-01146A7B84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8F4921-1276-4EC8-9CD9-EE9C764ADE91}" type="pres">
      <dgm:prSet presAssocID="{0DEDDD90-5E90-422C-850F-90DA0A94CD4C}" presName="hierRoot1" presStyleCnt="0">
        <dgm:presLayoutVars>
          <dgm:hierBranch val="init"/>
        </dgm:presLayoutVars>
      </dgm:prSet>
      <dgm:spPr/>
    </dgm:pt>
    <dgm:pt modelId="{074694D2-B4A0-4B4B-B263-95550562EB18}" type="pres">
      <dgm:prSet presAssocID="{0DEDDD90-5E90-422C-850F-90DA0A94CD4C}" presName="rootComposite1" presStyleCnt="0"/>
      <dgm:spPr/>
    </dgm:pt>
    <dgm:pt modelId="{4C7F5DE2-F884-49A9-800F-0856E0537DF8}" type="pres">
      <dgm:prSet presAssocID="{0DEDDD90-5E90-422C-850F-90DA0A94CD4C}" presName="rootText1" presStyleLbl="node0" presStyleIdx="0" presStyleCnt="1" custLinFactNeighborY="-8909">
        <dgm:presLayoutVars>
          <dgm:chMax/>
          <dgm:chPref val="3"/>
        </dgm:presLayoutVars>
      </dgm:prSet>
      <dgm:spPr/>
    </dgm:pt>
    <dgm:pt modelId="{77368DB3-EFCC-4C78-84CB-863245652826}" type="pres">
      <dgm:prSet presAssocID="{0DEDDD90-5E90-422C-850F-90DA0A94CD4C}" presName="titleText1" presStyleLbl="fgAcc0" presStyleIdx="0" presStyleCnt="1">
        <dgm:presLayoutVars>
          <dgm:chMax val="0"/>
          <dgm:chPref val="0"/>
        </dgm:presLayoutVars>
      </dgm:prSet>
      <dgm:spPr/>
    </dgm:pt>
    <dgm:pt modelId="{6CF8992B-579A-4C9D-9C9F-F9FC1AF973BC}" type="pres">
      <dgm:prSet presAssocID="{0DEDDD90-5E90-422C-850F-90DA0A94CD4C}" presName="rootConnector1" presStyleLbl="node1" presStyleIdx="0" presStyleCnt="4"/>
      <dgm:spPr/>
    </dgm:pt>
    <dgm:pt modelId="{99F8882B-9664-4971-8E42-DD1428E27970}" type="pres">
      <dgm:prSet presAssocID="{0DEDDD90-5E90-422C-850F-90DA0A94CD4C}" presName="hierChild2" presStyleCnt="0"/>
      <dgm:spPr/>
    </dgm:pt>
    <dgm:pt modelId="{1410F7E6-52CF-415B-B23E-218FBD5ECAA6}" type="pres">
      <dgm:prSet presAssocID="{3850A73F-F730-4B23-8CF6-0E6C4A4002B8}" presName="Name37" presStyleLbl="parChTrans1D2" presStyleIdx="0" presStyleCnt="4"/>
      <dgm:spPr/>
    </dgm:pt>
    <dgm:pt modelId="{FF4CE29B-68E5-46D3-A751-E82C8C05CB0E}" type="pres">
      <dgm:prSet presAssocID="{72B77935-C20E-4A44-8195-11005C376230}" presName="hierRoot2" presStyleCnt="0">
        <dgm:presLayoutVars>
          <dgm:hierBranch val="init"/>
        </dgm:presLayoutVars>
      </dgm:prSet>
      <dgm:spPr/>
    </dgm:pt>
    <dgm:pt modelId="{8FD90FCF-1C17-4F15-8D46-C795978E20AD}" type="pres">
      <dgm:prSet presAssocID="{72B77935-C20E-4A44-8195-11005C376230}" presName="rootComposite" presStyleCnt="0"/>
      <dgm:spPr/>
    </dgm:pt>
    <dgm:pt modelId="{EA8404E9-BB5F-4996-87D2-5280359765B7}" type="pres">
      <dgm:prSet presAssocID="{72B77935-C20E-4A44-8195-11005C376230}" presName="rootText" presStyleLbl="node1" presStyleIdx="0" presStyleCnt="4" custLinFactNeighborY="-8909">
        <dgm:presLayoutVars>
          <dgm:chMax/>
          <dgm:chPref val="3"/>
        </dgm:presLayoutVars>
      </dgm:prSet>
      <dgm:spPr/>
    </dgm:pt>
    <dgm:pt modelId="{734F0B5C-F05E-449B-96D2-69DB3CBB2320}" type="pres">
      <dgm:prSet presAssocID="{72B77935-C20E-4A44-8195-11005C376230}" presName="titleText2" presStyleLbl="fgAcc1" presStyleIdx="0" presStyleCnt="4" custLinFactNeighborX="285" custLinFactNeighborY="-24423">
        <dgm:presLayoutVars>
          <dgm:chMax val="0"/>
          <dgm:chPref val="0"/>
        </dgm:presLayoutVars>
      </dgm:prSet>
      <dgm:spPr/>
    </dgm:pt>
    <dgm:pt modelId="{1494EC73-65DB-45A9-816A-ED4A7C37200F}" type="pres">
      <dgm:prSet presAssocID="{72B77935-C20E-4A44-8195-11005C376230}" presName="rootConnector" presStyleLbl="node2" presStyleIdx="0" presStyleCnt="0"/>
      <dgm:spPr/>
    </dgm:pt>
    <dgm:pt modelId="{E20134AC-38BA-472D-9EF8-2E2C370CBFC8}" type="pres">
      <dgm:prSet presAssocID="{72B77935-C20E-4A44-8195-11005C376230}" presName="hierChild4" presStyleCnt="0"/>
      <dgm:spPr/>
    </dgm:pt>
    <dgm:pt modelId="{FFF2F482-5B81-4149-9E82-FDB7FBE6EF6B}" type="pres">
      <dgm:prSet presAssocID="{72B77935-C20E-4A44-8195-11005C376230}" presName="hierChild5" presStyleCnt="0"/>
      <dgm:spPr/>
    </dgm:pt>
    <dgm:pt modelId="{E4D4F30C-5E13-4703-89DE-FFAD5DB2FE00}" type="pres">
      <dgm:prSet presAssocID="{B56EA1D5-8A9F-43A8-B876-3C9EFAAA8263}" presName="Name37" presStyleLbl="parChTrans1D2" presStyleIdx="1" presStyleCnt="4"/>
      <dgm:spPr/>
    </dgm:pt>
    <dgm:pt modelId="{6EFE448A-6405-4A11-93EE-82944F2141B9}" type="pres">
      <dgm:prSet presAssocID="{9AA1E9CB-9ABE-4C3E-8546-2AFED1600DEB}" presName="hierRoot2" presStyleCnt="0">
        <dgm:presLayoutVars>
          <dgm:hierBranch val="init"/>
        </dgm:presLayoutVars>
      </dgm:prSet>
      <dgm:spPr/>
    </dgm:pt>
    <dgm:pt modelId="{14F1B745-BD3C-44ED-8222-AAD3FF6261E5}" type="pres">
      <dgm:prSet presAssocID="{9AA1E9CB-9ABE-4C3E-8546-2AFED1600DEB}" presName="rootComposite" presStyleCnt="0"/>
      <dgm:spPr/>
    </dgm:pt>
    <dgm:pt modelId="{B92045D0-444A-43B3-8BAB-0ED34770D4FB}" type="pres">
      <dgm:prSet presAssocID="{9AA1E9CB-9ABE-4C3E-8546-2AFED1600DEB}" presName="rootText" presStyleLbl="node1" presStyleIdx="1" presStyleCnt="4" custLinFactNeighborX="993" custLinFactNeighborY="-9912">
        <dgm:presLayoutVars>
          <dgm:chMax/>
          <dgm:chPref val="3"/>
        </dgm:presLayoutVars>
      </dgm:prSet>
      <dgm:spPr/>
    </dgm:pt>
    <dgm:pt modelId="{16C18F9D-75B5-4FB2-B455-AB632BFDD28A}" type="pres">
      <dgm:prSet presAssocID="{9AA1E9CB-9ABE-4C3E-8546-2AFED1600DEB}" presName="titleText2" presStyleLbl="fgAcc1" presStyleIdx="1" presStyleCnt="4" custLinFactNeighborX="-27" custLinFactNeighborY="-36000">
        <dgm:presLayoutVars>
          <dgm:chMax val="0"/>
          <dgm:chPref val="0"/>
        </dgm:presLayoutVars>
      </dgm:prSet>
      <dgm:spPr/>
    </dgm:pt>
    <dgm:pt modelId="{3CD6CFAD-0290-4799-83B6-FFDF13B3D0C7}" type="pres">
      <dgm:prSet presAssocID="{9AA1E9CB-9ABE-4C3E-8546-2AFED1600DEB}" presName="rootConnector" presStyleLbl="node2" presStyleIdx="0" presStyleCnt="0"/>
      <dgm:spPr/>
    </dgm:pt>
    <dgm:pt modelId="{3F793853-E718-45C8-8D76-18F19B9130B5}" type="pres">
      <dgm:prSet presAssocID="{9AA1E9CB-9ABE-4C3E-8546-2AFED1600DEB}" presName="hierChild4" presStyleCnt="0"/>
      <dgm:spPr/>
    </dgm:pt>
    <dgm:pt modelId="{A5DD7EFE-A0CC-48A9-A0A6-8D902E08E918}" type="pres">
      <dgm:prSet presAssocID="{9AA1E9CB-9ABE-4C3E-8546-2AFED1600DEB}" presName="hierChild5" presStyleCnt="0"/>
      <dgm:spPr/>
    </dgm:pt>
    <dgm:pt modelId="{299584C4-9CEB-4ADE-B1F4-9B5FDDC2773D}" type="pres">
      <dgm:prSet presAssocID="{C6912598-2259-42BB-865B-4971A0BF17B5}" presName="Name37" presStyleLbl="parChTrans1D2" presStyleIdx="2" presStyleCnt="4"/>
      <dgm:spPr/>
    </dgm:pt>
    <dgm:pt modelId="{459E5F7B-AE51-4204-8B5C-7B367A7C1A3D}" type="pres">
      <dgm:prSet presAssocID="{2F29177F-327B-4124-B291-415741CAFA8F}" presName="hierRoot2" presStyleCnt="0">
        <dgm:presLayoutVars>
          <dgm:hierBranch val="init"/>
        </dgm:presLayoutVars>
      </dgm:prSet>
      <dgm:spPr/>
    </dgm:pt>
    <dgm:pt modelId="{7ADCD5E7-55F5-4F1A-871D-0D6982D7CE8A}" type="pres">
      <dgm:prSet presAssocID="{2F29177F-327B-4124-B291-415741CAFA8F}" presName="rootComposite" presStyleCnt="0"/>
      <dgm:spPr/>
    </dgm:pt>
    <dgm:pt modelId="{79E6BF88-0CDE-464F-9236-5701FA0087FB}" type="pres">
      <dgm:prSet presAssocID="{2F29177F-327B-4124-B291-415741CAFA8F}" presName="rootText" presStyleLbl="node1" presStyleIdx="2" presStyleCnt="4" custLinFactNeighborY="-8909">
        <dgm:presLayoutVars>
          <dgm:chMax/>
          <dgm:chPref val="3"/>
        </dgm:presLayoutVars>
      </dgm:prSet>
      <dgm:spPr/>
    </dgm:pt>
    <dgm:pt modelId="{4ADB7452-F999-48F8-A0BA-007497836E7A}" type="pres">
      <dgm:prSet presAssocID="{2F29177F-327B-4124-B291-415741CAFA8F}" presName="titleText2" presStyleLbl="fgAcc1" presStyleIdx="2" presStyleCnt="4" custLinFactNeighborX="3496" custLinFactNeighborY="-25655">
        <dgm:presLayoutVars>
          <dgm:chMax val="0"/>
          <dgm:chPref val="0"/>
        </dgm:presLayoutVars>
      </dgm:prSet>
      <dgm:spPr/>
    </dgm:pt>
    <dgm:pt modelId="{CF757D3F-3EA8-43C1-9B26-7CCCA07B0F02}" type="pres">
      <dgm:prSet presAssocID="{2F29177F-327B-4124-B291-415741CAFA8F}" presName="rootConnector" presStyleLbl="node2" presStyleIdx="0" presStyleCnt="0"/>
      <dgm:spPr/>
    </dgm:pt>
    <dgm:pt modelId="{CD8256AF-30E6-4F2A-A7A4-C3A5682DFF56}" type="pres">
      <dgm:prSet presAssocID="{2F29177F-327B-4124-B291-415741CAFA8F}" presName="hierChild4" presStyleCnt="0"/>
      <dgm:spPr/>
    </dgm:pt>
    <dgm:pt modelId="{B17CC975-B467-4EA4-9ABF-5CAFADBDECB0}" type="pres">
      <dgm:prSet presAssocID="{2F29177F-327B-4124-B291-415741CAFA8F}" presName="hierChild5" presStyleCnt="0"/>
      <dgm:spPr/>
    </dgm:pt>
    <dgm:pt modelId="{14DB6702-8341-4864-BC55-2917E36C30C2}" type="pres">
      <dgm:prSet presAssocID="{5920E5C4-A9B9-4E2A-A2D1-DB273EC143C1}" presName="Name37" presStyleLbl="parChTrans1D2" presStyleIdx="3" presStyleCnt="4"/>
      <dgm:spPr/>
    </dgm:pt>
    <dgm:pt modelId="{E56EAAA5-FA8D-4EB5-AA21-570E33BF7F69}" type="pres">
      <dgm:prSet presAssocID="{58B8143F-4760-49C2-93A3-56C22652E38C}" presName="hierRoot2" presStyleCnt="0">
        <dgm:presLayoutVars>
          <dgm:hierBranch val="init"/>
        </dgm:presLayoutVars>
      </dgm:prSet>
      <dgm:spPr/>
    </dgm:pt>
    <dgm:pt modelId="{A8672150-A954-4C0E-A70C-8C3A62DDFBB5}" type="pres">
      <dgm:prSet presAssocID="{58B8143F-4760-49C2-93A3-56C22652E38C}" presName="rootComposite" presStyleCnt="0"/>
      <dgm:spPr/>
    </dgm:pt>
    <dgm:pt modelId="{D55E9379-AD7C-4D01-AE07-481521B3A0C6}" type="pres">
      <dgm:prSet presAssocID="{58B8143F-4760-49C2-93A3-56C22652E38C}" presName="rootText" presStyleLbl="node1" presStyleIdx="3" presStyleCnt="4" custLinFactNeighborY="-8909">
        <dgm:presLayoutVars>
          <dgm:chMax/>
          <dgm:chPref val="3"/>
        </dgm:presLayoutVars>
      </dgm:prSet>
      <dgm:spPr/>
    </dgm:pt>
    <dgm:pt modelId="{A1E1AB4D-732B-4A1F-A0EE-70CEBBB4E8C3}" type="pres">
      <dgm:prSet presAssocID="{58B8143F-4760-49C2-93A3-56C22652E38C}" presName="titleText2" presStyleLbl="fgAcc1" presStyleIdx="3" presStyleCnt="4" custScaleX="71761" custScaleY="154698" custLinFactNeighborX="8950" custLinFactNeighborY="-38830">
        <dgm:presLayoutVars>
          <dgm:chMax val="0"/>
          <dgm:chPref val="0"/>
        </dgm:presLayoutVars>
      </dgm:prSet>
      <dgm:spPr/>
    </dgm:pt>
    <dgm:pt modelId="{1CD07819-0304-4603-BF12-291F6D3036A2}" type="pres">
      <dgm:prSet presAssocID="{58B8143F-4760-49C2-93A3-56C22652E38C}" presName="rootConnector" presStyleLbl="node2" presStyleIdx="0" presStyleCnt="0"/>
      <dgm:spPr/>
    </dgm:pt>
    <dgm:pt modelId="{18C2A5DE-E8B5-43A3-B95D-671D95B713E8}" type="pres">
      <dgm:prSet presAssocID="{58B8143F-4760-49C2-93A3-56C22652E38C}" presName="hierChild4" presStyleCnt="0"/>
      <dgm:spPr/>
    </dgm:pt>
    <dgm:pt modelId="{2DA8F749-BD56-443D-9E93-A37CFC8577DF}" type="pres">
      <dgm:prSet presAssocID="{58B8143F-4760-49C2-93A3-56C22652E38C}" presName="hierChild5" presStyleCnt="0"/>
      <dgm:spPr/>
    </dgm:pt>
    <dgm:pt modelId="{ECCF396B-2F97-4267-BAC3-DE886C4D967D}" type="pres">
      <dgm:prSet presAssocID="{0DEDDD90-5E90-422C-850F-90DA0A94CD4C}" presName="hierChild3" presStyleCnt="0"/>
      <dgm:spPr/>
    </dgm:pt>
  </dgm:ptLst>
  <dgm:cxnLst>
    <dgm:cxn modelId="{0AFB3F09-6480-4758-BA45-CDACCD5A63B9}" type="presOf" srcId="{9AA1E9CB-9ABE-4C3E-8546-2AFED1600DEB}" destId="{3CD6CFAD-0290-4799-83B6-FFDF13B3D0C7}" srcOrd="1" destOrd="0" presId="urn:microsoft.com/office/officeart/2008/layout/NameandTitleOrganizationalChart"/>
    <dgm:cxn modelId="{00B35E0F-388A-4744-8BD5-4792479663B6}" srcId="{0DEDDD90-5E90-422C-850F-90DA0A94CD4C}" destId="{58B8143F-4760-49C2-93A3-56C22652E38C}" srcOrd="3" destOrd="0" parTransId="{5920E5C4-A9B9-4E2A-A2D1-DB273EC143C1}" sibTransId="{3A41FBC2-988E-4B2F-9D29-81D405FE277C}"/>
    <dgm:cxn modelId="{6929BD17-2220-456F-B622-49551A0ACE20}" type="presOf" srcId="{2F29177F-327B-4124-B291-415741CAFA8F}" destId="{CF757D3F-3EA8-43C1-9B26-7CCCA07B0F02}" srcOrd="1" destOrd="0" presId="urn:microsoft.com/office/officeart/2008/layout/NameandTitleOrganizationalChart"/>
    <dgm:cxn modelId="{B316251C-7630-4233-B5C7-AC204DD4653D}" srcId="{0DEDDD90-5E90-422C-850F-90DA0A94CD4C}" destId="{2F29177F-327B-4124-B291-415741CAFA8F}" srcOrd="2" destOrd="0" parTransId="{C6912598-2259-42BB-865B-4971A0BF17B5}" sibTransId="{E5127949-745D-4008-8DB5-1C39346AC147}"/>
    <dgm:cxn modelId="{5D1B8D1F-A3A5-44FE-9398-801F5EB29A69}" type="presOf" srcId="{58B8143F-4760-49C2-93A3-56C22652E38C}" destId="{D55E9379-AD7C-4D01-AE07-481521B3A0C6}" srcOrd="0" destOrd="0" presId="urn:microsoft.com/office/officeart/2008/layout/NameandTitleOrganizationalChart"/>
    <dgm:cxn modelId="{AD6BE420-DBCA-4C69-9CF5-1CB29C4DDBDF}" type="presOf" srcId="{D423E7A9-EF87-4C98-A441-0EAECD540F9C}" destId="{16C18F9D-75B5-4FB2-B455-AB632BFDD28A}" srcOrd="0" destOrd="0" presId="urn:microsoft.com/office/officeart/2008/layout/NameandTitleOrganizationalChart"/>
    <dgm:cxn modelId="{7CDD042C-62A3-40A2-A91B-ED046577E8EB}" type="presOf" srcId="{B56EA1D5-8A9F-43A8-B876-3C9EFAAA8263}" destId="{E4D4F30C-5E13-4703-89DE-FFAD5DB2FE00}" srcOrd="0" destOrd="0" presId="urn:microsoft.com/office/officeart/2008/layout/NameandTitleOrganizationalChart"/>
    <dgm:cxn modelId="{9514BA30-02F0-4C72-85D9-C1CFDD61A409}" type="presOf" srcId="{C6912598-2259-42BB-865B-4971A0BF17B5}" destId="{299584C4-9CEB-4ADE-B1F4-9B5FDDC2773D}" srcOrd="0" destOrd="0" presId="urn:microsoft.com/office/officeart/2008/layout/NameandTitleOrganizationalChart"/>
    <dgm:cxn modelId="{D3D5FE39-B381-4FF0-ADD5-600C37115897}" srcId="{0DEDDD90-5E90-422C-850F-90DA0A94CD4C}" destId="{9AA1E9CB-9ABE-4C3E-8546-2AFED1600DEB}" srcOrd="1" destOrd="0" parTransId="{B56EA1D5-8A9F-43A8-B876-3C9EFAAA8263}" sibTransId="{D423E7A9-EF87-4C98-A441-0EAECD540F9C}"/>
    <dgm:cxn modelId="{FA89073C-C504-49DE-AD96-AE4A35F87C95}" type="presOf" srcId="{72B77935-C20E-4A44-8195-11005C376230}" destId="{1494EC73-65DB-45A9-816A-ED4A7C37200F}" srcOrd="1" destOrd="0" presId="urn:microsoft.com/office/officeart/2008/layout/NameandTitleOrganizationalChart"/>
    <dgm:cxn modelId="{B7FED045-4F17-4CE7-ABDD-7A8CB0126B23}" type="presOf" srcId="{332A8953-EFF7-4B22-B2DF-01146A7B843D}" destId="{71D2E39B-4BAE-4F4D-BF8D-C6005190449E}" srcOrd="0" destOrd="0" presId="urn:microsoft.com/office/officeart/2008/layout/NameandTitleOrganizationalChart"/>
    <dgm:cxn modelId="{C76E9848-BE64-4DFE-9B18-AFDE3164176A}" type="presOf" srcId="{0DEDDD90-5E90-422C-850F-90DA0A94CD4C}" destId="{4C7F5DE2-F884-49A9-800F-0856E0537DF8}" srcOrd="0" destOrd="0" presId="urn:microsoft.com/office/officeart/2008/layout/NameandTitleOrganizationalChart"/>
    <dgm:cxn modelId="{B14DF14B-A919-4924-82CA-B20AB2A17E36}" type="presOf" srcId="{960F5ED4-DCB1-4F0F-8AAB-E696488EE480}" destId="{734F0B5C-F05E-449B-96D2-69DB3CBB2320}" srcOrd="0" destOrd="0" presId="urn:microsoft.com/office/officeart/2008/layout/NameandTitleOrganizationalChart"/>
    <dgm:cxn modelId="{53221075-DE1A-42BB-AA2B-9D0E59FA6019}" srcId="{0DEDDD90-5E90-422C-850F-90DA0A94CD4C}" destId="{72B77935-C20E-4A44-8195-11005C376230}" srcOrd="0" destOrd="0" parTransId="{3850A73F-F730-4B23-8CF6-0E6C4A4002B8}" sibTransId="{960F5ED4-DCB1-4F0F-8AAB-E696488EE480}"/>
    <dgm:cxn modelId="{C24FE082-082E-412A-BCF8-D485B7ACC4EF}" type="presOf" srcId="{3A41FBC2-988E-4B2F-9D29-81D405FE277C}" destId="{A1E1AB4D-732B-4A1F-A0EE-70CEBBB4E8C3}" srcOrd="0" destOrd="0" presId="urn:microsoft.com/office/officeart/2008/layout/NameandTitleOrganizationalChart"/>
    <dgm:cxn modelId="{6288BA8D-81C4-4749-8717-ABF6B6FB525E}" type="presOf" srcId="{9AA1E9CB-9ABE-4C3E-8546-2AFED1600DEB}" destId="{B92045D0-444A-43B3-8BAB-0ED34770D4FB}" srcOrd="0" destOrd="0" presId="urn:microsoft.com/office/officeart/2008/layout/NameandTitleOrganizationalChart"/>
    <dgm:cxn modelId="{797ABAA0-059E-4EEE-8767-2EB192C589F0}" type="presOf" srcId="{58B8143F-4760-49C2-93A3-56C22652E38C}" destId="{1CD07819-0304-4603-BF12-291F6D3036A2}" srcOrd="1" destOrd="0" presId="urn:microsoft.com/office/officeart/2008/layout/NameandTitleOrganizationalChart"/>
    <dgm:cxn modelId="{D23297A4-89D2-4E59-95A7-25AB2F63291E}" type="presOf" srcId="{72B77935-C20E-4A44-8195-11005C376230}" destId="{EA8404E9-BB5F-4996-87D2-5280359765B7}" srcOrd="0" destOrd="0" presId="urn:microsoft.com/office/officeart/2008/layout/NameandTitleOrganizationalChart"/>
    <dgm:cxn modelId="{DA6BC6AB-68A9-4002-85B3-7198203A9FBF}" type="presOf" srcId="{0DEDDD90-5E90-422C-850F-90DA0A94CD4C}" destId="{6CF8992B-579A-4C9D-9C9F-F9FC1AF973BC}" srcOrd="1" destOrd="0" presId="urn:microsoft.com/office/officeart/2008/layout/NameandTitleOrganizationalChart"/>
    <dgm:cxn modelId="{70A14FBF-3BF1-4CB0-AD8E-ED4764CE6FD5}" type="presOf" srcId="{6BB475A7-F686-4348-AA20-E1B40803AB8F}" destId="{77368DB3-EFCC-4C78-84CB-863245652826}" srcOrd="0" destOrd="0" presId="urn:microsoft.com/office/officeart/2008/layout/NameandTitleOrganizationalChart"/>
    <dgm:cxn modelId="{C77CD8D1-1A97-4946-9E24-A907603BE77B}" type="presOf" srcId="{2F29177F-327B-4124-B291-415741CAFA8F}" destId="{79E6BF88-0CDE-464F-9236-5701FA0087FB}" srcOrd="0" destOrd="0" presId="urn:microsoft.com/office/officeart/2008/layout/NameandTitleOrganizationalChart"/>
    <dgm:cxn modelId="{810A33D4-5CD8-4109-920F-1C6A90E4F195}" type="presOf" srcId="{E5127949-745D-4008-8DB5-1C39346AC147}" destId="{4ADB7452-F999-48F8-A0BA-007497836E7A}" srcOrd="0" destOrd="0" presId="urn:microsoft.com/office/officeart/2008/layout/NameandTitleOrganizationalChart"/>
    <dgm:cxn modelId="{71F42AD7-C488-4956-A3B4-5CCC5DD7FA2A}" type="presOf" srcId="{3850A73F-F730-4B23-8CF6-0E6C4A4002B8}" destId="{1410F7E6-52CF-415B-B23E-218FBD5ECAA6}" srcOrd="0" destOrd="0" presId="urn:microsoft.com/office/officeart/2008/layout/NameandTitleOrganizationalChart"/>
    <dgm:cxn modelId="{EC921ADB-5667-4BCF-809D-9FBC2B0DE0D3}" srcId="{332A8953-EFF7-4B22-B2DF-01146A7B843D}" destId="{0DEDDD90-5E90-422C-850F-90DA0A94CD4C}" srcOrd="0" destOrd="0" parTransId="{71672D92-FCD8-41FD-B438-4AB9494414EF}" sibTransId="{6BB475A7-F686-4348-AA20-E1B40803AB8F}"/>
    <dgm:cxn modelId="{4CEF29F7-BDFE-4D6E-8138-23C3191C61C5}" type="presOf" srcId="{5920E5C4-A9B9-4E2A-A2D1-DB273EC143C1}" destId="{14DB6702-8341-4864-BC55-2917E36C30C2}" srcOrd="0" destOrd="0" presId="urn:microsoft.com/office/officeart/2008/layout/NameandTitleOrganizationalChart"/>
    <dgm:cxn modelId="{7103BB9F-0786-4581-849B-6B5B818F2DA0}" type="presParOf" srcId="{71D2E39B-4BAE-4F4D-BF8D-C6005190449E}" destId="{868F4921-1276-4EC8-9CD9-EE9C764ADE91}" srcOrd="0" destOrd="0" presId="urn:microsoft.com/office/officeart/2008/layout/NameandTitleOrganizationalChart"/>
    <dgm:cxn modelId="{518DF759-6CE7-4C5D-9FC7-41F093866675}" type="presParOf" srcId="{868F4921-1276-4EC8-9CD9-EE9C764ADE91}" destId="{074694D2-B4A0-4B4B-B263-95550562EB18}" srcOrd="0" destOrd="0" presId="urn:microsoft.com/office/officeart/2008/layout/NameandTitleOrganizationalChart"/>
    <dgm:cxn modelId="{6CB6A3B7-74A0-4E95-8AEF-EC1C5A70D0FF}" type="presParOf" srcId="{074694D2-B4A0-4B4B-B263-95550562EB18}" destId="{4C7F5DE2-F884-49A9-800F-0856E0537DF8}" srcOrd="0" destOrd="0" presId="urn:microsoft.com/office/officeart/2008/layout/NameandTitleOrganizationalChart"/>
    <dgm:cxn modelId="{2AC7138E-FAC7-4C76-98CC-E2B1E87431C5}" type="presParOf" srcId="{074694D2-B4A0-4B4B-B263-95550562EB18}" destId="{77368DB3-EFCC-4C78-84CB-863245652826}" srcOrd="1" destOrd="0" presId="urn:microsoft.com/office/officeart/2008/layout/NameandTitleOrganizationalChart"/>
    <dgm:cxn modelId="{0FFC3FB8-28F9-4920-AE64-060AC3D5C7A1}" type="presParOf" srcId="{074694D2-B4A0-4B4B-B263-95550562EB18}" destId="{6CF8992B-579A-4C9D-9C9F-F9FC1AF973BC}" srcOrd="2" destOrd="0" presId="urn:microsoft.com/office/officeart/2008/layout/NameandTitleOrganizationalChart"/>
    <dgm:cxn modelId="{792F08B4-303D-40E2-9469-F48DBE95C3DA}" type="presParOf" srcId="{868F4921-1276-4EC8-9CD9-EE9C764ADE91}" destId="{99F8882B-9664-4971-8E42-DD1428E27970}" srcOrd="1" destOrd="0" presId="urn:microsoft.com/office/officeart/2008/layout/NameandTitleOrganizationalChart"/>
    <dgm:cxn modelId="{9A4A6E4C-666A-4949-A023-2F3545C5311C}" type="presParOf" srcId="{99F8882B-9664-4971-8E42-DD1428E27970}" destId="{1410F7E6-52CF-415B-B23E-218FBD5ECAA6}" srcOrd="0" destOrd="0" presId="urn:microsoft.com/office/officeart/2008/layout/NameandTitleOrganizationalChart"/>
    <dgm:cxn modelId="{DF1EB227-DC3D-441B-8AE7-48AAD92F03A6}" type="presParOf" srcId="{99F8882B-9664-4971-8E42-DD1428E27970}" destId="{FF4CE29B-68E5-46D3-A751-E82C8C05CB0E}" srcOrd="1" destOrd="0" presId="urn:microsoft.com/office/officeart/2008/layout/NameandTitleOrganizationalChart"/>
    <dgm:cxn modelId="{BD3838BD-75E6-4BF4-9C24-19AC52741F20}" type="presParOf" srcId="{FF4CE29B-68E5-46D3-A751-E82C8C05CB0E}" destId="{8FD90FCF-1C17-4F15-8D46-C795978E20AD}" srcOrd="0" destOrd="0" presId="urn:microsoft.com/office/officeart/2008/layout/NameandTitleOrganizationalChart"/>
    <dgm:cxn modelId="{32162E3E-9558-4BAB-B92E-E13BB24A048B}" type="presParOf" srcId="{8FD90FCF-1C17-4F15-8D46-C795978E20AD}" destId="{EA8404E9-BB5F-4996-87D2-5280359765B7}" srcOrd="0" destOrd="0" presId="urn:microsoft.com/office/officeart/2008/layout/NameandTitleOrganizationalChart"/>
    <dgm:cxn modelId="{BBA02BB7-68F1-4700-B70B-D0F4E9CC7E0F}" type="presParOf" srcId="{8FD90FCF-1C17-4F15-8D46-C795978E20AD}" destId="{734F0B5C-F05E-449B-96D2-69DB3CBB2320}" srcOrd="1" destOrd="0" presId="urn:microsoft.com/office/officeart/2008/layout/NameandTitleOrganizationalChart"/>
    <dgm:cxn modelId="{C446D93C-C7C5-4ECF-91DE-793DFCB27B5C}" type="presParOf" srcId="{8FD90FCF-1C17-4F15-8D46-C795978E20AD}" destId="{1494EC73-65DB-45A9-816A-ED4A7C37200F}" srcOrd="2" destOrd="0" presId="urn:microsoft.com/office/officeart/2008/layout/NameandTitleOrganizationalChart"/>
    <dgm:cxn modelId="{02C4D44C-5681-4610-889B-8500469FFAAE}" type="presParOf" srcId="{FF4CE29B-68E5-46D3-A751-E82C8C05CB0E}" destId="{E20134AC-38BA-472D-9EF8-2E2C370CBFC8}" srcOrd="1" destOrd="0" presId="urn:microsoft.com/office/officeart/2008/layout/NameandTitleOrganizationalChart"/>
    <dgm:cxn modelId="{B57C305D-1610-42BA-BAE8-05265067A467}" type="presParOf" srcId="{FF4CE29B-68E5-46D3-A751-E82C8C05CB0E}" destId="{FFF2F482-5B81-4149-9E82-FDB7FBE6EF6B}" srcOrd="2" destOrd="0" presId="urn:microsoft.com/office/officeart/2008/layout/NameandTitleOrganizationalChart"/>
    <dgm:cxn modelId="{30F4BDC9-1F60-408A-AA52-6C79B63DA247}" type="presParOf" srcId="{99F8882B-9664-4971-8E42-DD1428E27970}" destId="{E4D4F30C-5E13-4703-89DE-FFAD5DB2FE00}" srcOrd="2" destOrd="0" presId="urn:microsoft.com/office/officeart/2008/layout/NameandTitleOrganizationalChart"/>
    <dgm:cxn modelId="{772C1C4E-5DE0-4950-A3E8-FE2D45CBC906}" type="presParOf" srcId="{99F8882B-9664-4971-8E42-DD1428E27970}" destId="{6EFE448A-6405-4A11-93EE-82944F2141B9}" srcOrd="3" destOrd="0" presId="urn:microsoft.com/office/officeart/2008/layout/NameandTitleOrganizationalChart"/>
    <dgm:cxn modelId="{7A622126-61C6-4E9F-BFD5-832EC0479E74}" type="presParOf" srcId="{6EFE448A-6405-4A11-93EE-82944F2141B9}" destId="{14F1B745-BD3C-44ED-8222-AAD3FF6261E5}" srcOrd="0" destOrd="0" presId="urn:microsoft.com/office/officeart/2008/layout/NameandTitleOrganizationalChart"/>
    <dgm:cxn modelId="{DAB90EC0-DBC4-4C15-970E-439BE693C6A3}" type="presParOf" srcId="{14F1B745-BD3C-44ED-8222-AAD3FF6261E5}" destId="{B92045D0-444A-43B3-8BAB-0ED34770D4FB}" srcOrd="0" destOrd="0" presId="urn:microsoft.com/office/officeart/2008/layout/NameandTitleOrganizationalChart"/>
    <dgm:cxn modelId="{9F6D614C-AB80-40B2-BAE3-E83FD8CD08F7}" type="presParOf" srcId="{14F1B745-BD3C-44ED-8222-AAD3FF6261E5}" destId="{16C18F9D-75B5-4FB2-B455-AB632BFDD28A}" srcOrd="1" destOrd="0" presId="urn:microsoft.com/office/officeart/2008/layout/NameandTitleOrganizationalChart"/>
    <dgm:cxn modelId="{8E6C9203-B6E4-4E13-A5F2-3FFD9B8BA52A}" type="presParOf" srcId="{14F1B745-BD3C-44ED-8222-AAD3FF6261E5}" destId="{3CD6CFAD-0290-4799-83B6-FFDF13B3D0C7}" srcOrd="2" destOrd="0" presId="urn:microsoft.com/office/officeart/2008/layout/NameandTitleOrganizationalChart"/>
    <dgm:cxn modelId="{BACED104-9259-4A10-B776-90780C29CFF1}" type="presParOf" srcId="{6EFE448A-6405-4A11-93EE-82944F2141B9}" destId="{3F793853-E718-45C8-8D76-18F19B9130B5}" srcOrd="1" destOrd="0" presId="urn:microsoft.com/office/officeart/2008/layout/NameandTitleOrganizationalChart"/>
    <dgm:cxn modelId="{BE7FAC02-B343-4594-BB2A-A9C9FF1C12D7}" type="presParOf" srcId="{6EFE448A-6405-4A11-93EE-82944F2141B9}" destId="{A5DD7EFE-A0CC-48A9-A0A6-8D902E08E918}" srcOrd="2" destOrd="0" presId="urn:microsoft.com/office/officeart/2008/layout/NameandTitleOrganizationalChart"/>
    <dgm:cxn modelId="{6CBE6BAB-33D3-4EFF-BC02-0A57571CEE1E}" type="presParOf" srcId="{99F8882B-9664-4971-8E42-DD1428E27970}" destId="{299584C4-9CEB-4ADE-B1F4-9B5FDDC2773D}" srcOrd="4" destOrd="0" presId="urn:microsoft.com/office/officeart/2008/layout/NameandTitleOrganizationalChart"/>
    <dgm:cxn modelId="{C98F2648-F0D9-4A6E-86EA-2F2585021210}" type="presParOf" srcId="{99F8882B-9664-4971-8E42-DD1428E27970}" destId="{459E5F7B-AE51-4204-8B5C-7B367A7C1A3D}" srcOrd="5" destOrd="0" presId="urn:microsoft.com/office/officeart/2008/layout/NameandTitleOrganizationalChart"/>
    <dgm:cxn modelId="{0754E098-756C-470A-9975-4BAACFD2735F}" type="presParOf" srcId="{459E5F7B-AE51-4204-8B5C-7B367A7C1A3D}" destId="{7ADCD5E7-55F5-4F1A-871D-0D6982D7CE8A}" srcOrd="0" destOrd="0" presId="urn:microsoft.com/office/officeart/2008/layout/NameandTitleOrganizationalChart"/>
    <dgm:cxn modelId="{0DC1AA04-81C5-4293-B85B-B0ED67D07457}" type="presParOf" srcId="{7ADCD5E7-55F5-4F1A-871D-0D6982D7CE8A}" destId="{79E6BF88-0CDE-464F-9236-5701FA0087FB}" srcOrd="0" destOrd="0" presId="urn:microsoft.com/office/officeart/2008/layout/NameandTitleOrganizationalChart"/>
    <dgm:cxn modelId="{6F19E41D-36C2-41C4-B3E5-ED4EB706495F}" type="presParOf" srcId="{7ADCD5E7-55F5-4F1A-871D-0D6982D7CE8A}" destId="{4ADB7452-F999-48F8-A0BA-007497836E7A}" srcOrd="1" destOrd="0" presId="urn:microsoft.com/office/officeart/2008/layout/NameandTitleOrganizationalChart"/>
    <dgm:cxn modelId="{E5F3CE49-38F1-420F-AB18-89D7291018F6}" type="presParOf" srcId="{7ADCD5E7-55F5-4F1A-871D-0D6982D7CE8A}" destId="{CF757D3F-3EA8-43C1-9B26-7CCCA07B0F02}" srcOrd="2" destOrd="0" presId="urn:microsoft.com/office/officeart/2008/layout/NameandTitleOrganizationalChart"/>
    <dgm:cxn modelId="{90452E4D-3B97-4BE6-83EB-6240CDED94FB}" type="presParOf" srcId="{459E5F7B-AE51-4204-8B5C-7B367A7C1A3D}" destId="{CD8256AF-30E6-4F2A-A7A4-C3A5682DFF56}" srcOrd="1" destOrd="0" presId="urn:microsoft.com/office/officeart/2008/layout/NameandTitleOrganizationalChart"/>
    <dgm:cxn modelId="{EB3E9336-165E-4DFB-8110-F3ABCEC91790}" type="presParOf" srcId="{459E5F7B-AE51-4204-8B5C-7B367A7C1A3D}" destId="{B17CC975-B467-4EA4-9ABF-5CAFADBDECB0}" srcOrd="2" destOrd="0" presId="urn:microsoft.com/office/officeart/2008/layout/NameandTitleOrganizationalChart"/>
    <dgm:cxn modelId="{52AFD2CB-38A3-4CF9-8921-543A9680ABD5}" type="presParOf" srcId="{99F8882B-9664-4971-8E42-DD1428E27970}" destId="{14DB6702-8341-4864-BC55-2917E36C30C2}" srcOrd="6" destOrd="0" presId="urn:microsoft.com/office/officeart/2008/layout/NameandTitleOrganizationalChart"/>
    <dgm:cxn modelId="{38E790BD-D611-4362-9ADD-633165C70BF8}" type="presParOf" srcId="{99F8882B-9664-4971-8E42-DD1428E27970}" destId="{E56EAAA5-FA8D-4EB5-AA21-570E33BF7F69}" srcOrd="7" destOrd="0" presId="urn:microsoft.com/office/officeart/2008/layout/NameandTitleOrganizationalChart"/>
    <dgm:cxn modelId="{2AE3AB33-B8C3-45A2-9999-757ABCA498E8}" type="presParOf" srcId="{E56EAAA5-FA8D-4EB5-AA21-570E33BF7F69}" destId="{A8672150-A954-4C0E-A70C-8C3A62DDFBB5}" srcOrd="0" destOrd="0" presId="urn:microsoft.com/office/officeart/2008/layout/NameandTitleOrganizationalChart"/>
    <dgm:cxn modelId="{DCF48D97-B577-49FE-93CF-677B2898D911}" type="presParOf" srcId="{A8672150-A954-4C0E-A70C-8C3A62DDFBB5}" destId="{D55E9379-AD7C-4D01-AE07-481521B3A0C6}" srcOrd="0" destOrd="0" presId="urn:microsoft.com/office/officeart/2008/layout/NameandTitleOrganizationalChart"/>
    <dgm:cxn modelId="{D70821F6-D170-41B2-9154-AD3E100DCA48}" type="presParOf" srcId="{A8672150-A954-4C0E-A70C-8C3A62DDFBB5}" destId="{A1E1AB4D-732B-4A1F-A0EE-70CEBBB4E8C3}" srcOrd="1" destOrd="0" presId="urn:microsoft.com/office/officeart/2008/layout/NameandTitleOrganizationalChart"/>
    <dgm:cxn modelId="{83F0A197-5888-496E-B111-655E2AF603B8}" type="presParOf" srcId="{A8672150-A954-4C0E-A70C-8C3A62DDFBB5}" destId="{1CD07819-0304-4603-BF12-291F6D3036A2}" srcOrd="2" destOrd="0" presId="urn:microsoft.com/office/officeart/2008/layout/NameandTitleOrganizationalChart"/>
    <dgm:cxn modelId="{88A1AB3B-7A59-4C79-9160-23805416119D}" type="presParOf" srcId="{E56EAAA5-FA8D-4EB5-AA21-570E33BF7F69}" destId="{18C2A5DE-E8B5-43A3-B95D-671D95B713E8}" srcOrd="1" destOrd="0" presId="urn:microsoft.com/office/officeart/2008/layout/NameandTitleOrganizationalChart"/>
    <dgm:cxn modelId="{821F5BD9-D73C-4681-9D74-E70D6AFE3DA7}" type="presParOf" srcId="{E56EAAA5-FA8D-4EB5-AA21-570E33BF7F69}" destId="{2DA8F749-BD56-443D-9E93-A37CFC8577DF}" srcOrd="2" destOrd="0" presId="urn:microsoft.com/office/officeart/2008/layout/NameandTitleOrganizationalChart"/>
    <dgm:cxn modelId="{1F13DF6D-4D38-4C21-BA0B-C6C76AB35584}" type="presParOf" srcId="{868F4921-1276-4EC8-9CD9-EE9C764ADE91}" destId="{ECCF396B-2F97-4267-BAC3-DE886C4D967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2A8953-EFF7-4B22-B2DF-01146A7B843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DDD90-5E90-422C-850F-90DA0A94CD4C}">
      <dgm:prSet phldrT="[Text]"/>
      <dgm:spPr/>
      <dgm:t>
        <a:bodyPr/>
        <a:lstStyle/>
        <a:p>
          <a:r>
            <a:rPr lang="en-US" dirty="0"/>
            <a:t>Principals</a:t>
          </a:r>
        </a:p>
      </dgm:t>
    </dgm:pt>
    <dgm:pt modelId="{71672D92-FCD8-41FD-B438-4AB9494414EF}" type="parTrans" cxnId="{EC921ADB-5667-4BCF-809D-9FBC2B0DE0D3}">
      <dgm:prSet/>
      <dgm:spPr/>
      <dgm:t>
        <a:bodyPr/>
        <a:lstStyle/>
        <a:p>
          <a:endParaRPr lang="en-US"/>
        </a:p>
      </dgm:t>
    </dgm:pt>
    <dgm:pt modelId="{6BB475A7-F686-4348-AA20-E1B40803AB8F}" type="sibTrans" cxnId="{EC921ADB-5667-4BCF-809D-9FBC2B0DE0D3}">
      <dgm:prSet/>
      <dgm:spPr/>
      <dgm:t>
        <a:bodyPr/>
        <a:lstStyle/>
        <a:p>
          <a:r>
            <a:rPr lang="en-US" dirty="0"/>
            <a:t>POUR</a:t>
          </a:r>
        </a:p>
      </dgm:t>
    </dgm:pt>
    <dgm:pt modelId="{72B77935-C20E-4A44-8195-11005C376230}">
      <dgm:prSet phldrT="[Text]"/>
      <dgm:spPr/>
      <dgm:t>
        <a:bodyPr/>
        <a:lstStyle/>
        <a:p>
          <a:r>
            <a:rPr lang="en-US" dirty="0"/>
            <a:t>Perceivable</a:t>
          </a:r>
        </a:p>
      </dgm:t>
    </dgm:pt>
    <dgm:pt modelId="{3850A73F-F730-4B23-8CF6-0E6C4A4002B8}" type="parTrans" cxnId="{53221075-DE1A-42BB-AA2B-9D0E59FA6019}">
      <dgm:prSet/>
      <dgm:spPr/>
      <dgm:t>
        <a:bodyPr/>
        <a:lstStyle/>
        <a:p>
          <a:endParaRPr lang="en-US"/>
        </a:p>
      </dgm:t>
    </dgm:pt>
    <dgm:pt modelId="{960F5ED4-DCB1-4F0F-8AAB-E696488EE480}" type="sibTrans" cxnId="{53221075-DE1A-42BB-AA2B-9D0E59FA6019}">
      <dgm:prSet/>
      <dgm:spPr>
        <a:solidFill>
          <a:srgbClr val="EAEFEF"/>
        </a:solidFill>
      </dgm:spPr>
      <dgm:t>
        <a:bodyPr/>
        <a:lstStyle/>
        <a:p>
          <a:r>
            <a:rPr lang="en-US" dirty="0"/>
            <a:t>1. Perceivable</a:t>
          </a:r>
        </a:p>
      </dgm:t>
    </dgm:pt>
    <dgm:pt modelId="{279682D6-0541-412C-91E4-3857C9118F99}">
      <dgm:prSet phldrT="[Text]"/>
      <dgm:spPr/>
      <dgm:t>
        <a:bodyPr/>
        <a:lstStyle/>
        <a:p>
          <a:r>
            <a:rPr lang="en-US" dirty="0"/>
            <a:t>Guidelines (4)</a:t>
          </a:r>
        </a:p>
      </dgm:t>
    </dgm:pt>
    <dgm:pt modelId="{428D318E-E594-42A5-B6EA-007581D0494A}" type="parTrans" cxnId="{62F75A50-2AC1-4B1C-BC7F-571682546C34}">
      <dgm:prSet/>
      <dgm:spPr/>
      <dgm:t>
        <a:bodyPr/>
        <a:lstStyle/>
        <a:p>
          <a:endParaRPr lang="en-US"/>
        </a:p>
      </dgm:t>
    </dgm:pt>
    <dgm:pt modelId="{CE361E36-5B55-48EE-9994-2022B0D2D4DB}" type="sibTrans" cxnId="{62F75A50-2AC1-4B1C-BC7F-571682546C34}">
      <dgm:prSet/>
      <dgm:spPr/>
      <dgm:t>
        <a:bodyPr/>
        <a:lstStyle/>
        <a:p>
          <a:r>
            <a:rPr lang="en-US" dirty="0"/>
            <a:t>1.1 Text Alternatives</a:t>
          </a:r>
        </a:p>
      </dgm:t>
    </dgm:pt>
    <dgm:pt modelId="{9AA1E9CB-9ABE-4C3E-8546-2AFED1600DEB}">
      <dgm:prSet phldrT="[Text]"/>
      <dgm:spPr/>
      <dgm:t>
        <a:bodyPr/>
        <a:lstStyle/>
        <a:p>
          <a:r>
            <a:rPr lang="en-US" dirty="0"/>
            <a:t>Operable</a:t>
          </a:r>
        </a:p>
      </dgm:t>
    </dgm:pt>
    <dgm:pt modelId="{B56EA1D5-8A9F-43A8-B876-3C9EFAAA8263}" type="parTrans" cxnId="{D3D5FE39-B381-4FF0-ADD5-600C37115897}">
      <dgm:prSet/>
      <dgm:spPr/>
      <dgm:t>
        <a:bodyPr/>
        <a:lstStyle/>
        <a:p>
          <a:endParaRPr lang="en-US"/>
        </a:p>
      </dgm:t>
    </dgm:pt>
    <dgm:pt modelId="{D423E7A9-EF87-4C98-A441-0EAECD540F9C}" type="sibTrans" cxnId="{D3D5FE39-B381-4FF0-ADD5-600C37115897}">
      <dgm:prSet custT="1"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sz="1800" dirty="0"/>
            <a:t>2. Operable</a:t>
          </a:r>
        </a:p>
      </dgm:t>
    </dgm:pt>
    <dgm:pt modelId="{2F29177F-327B-4124-B291-415741CAFA8F}">
      <dgm:prSet phldrT="[Text]"/>
      <dgm:spPr/>
      <dgm:t>
        <a:bodyPr/>
        <a:lstStyle/>
        <a:p>
          <a:r>
            <a:rPr lang="en-US" dirty="0"/>
            <a:t>Understandable</a:t>
          </a:r>
        </a:p>
      </dgm:t>
    </dgm:pt>
    <dgm:pt modelId="{C6912598-2259-42BB-865B-4971A0BF17B5}" type="parTrans" cxnId="{B316251C-7630-4233-B5C7-AC204DD4653D}">
      <dgm:prSet/>
      <dgm:spPr/>
      <dgm:t>
        <a:bodyPr/>
        <a:lstStyle/>
        <a:p>
          <a:endParaRPr lang="en-US"/>
        </a:p>
      </dgm:t>
    </dgm:pt>
    <dgm:pt modelId="{E5127949-745D-4008-8DB5-1C39346AC147}" type="sibTrans" cxnId="{B316251C-7630-4233-B5C7-AC204DD4653D}">
      <dgm:prSet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dirty="0"/>
            <a:t>3. Understandable</a:t>
          </a:r>
        </a:p>
      </dgm:t>
    </dgm:pt>
    <dgm:pt modelId="{58B8143F-4760-49C2-93A3-56C22652E38C}">
      <dgm:prSet phldrT="[Text]"/>
      <dgm:spPr/>
      <dgm:t>
        <a:bodyPr/>
        <a:lstStyle/>
        <a:p>
          <a:r>
            <a:rPr lang="en-US" dirty="0"/>
            <a:t>Robust</a:t>
          </a:r>
        </a:p>
      </dgm:t>
    </dgm:pt>
    <dgm:pt modelId="{5920E5C4-A9B9-4E2A-A2D1-DB273EC143C1}" type="parTrans" cxnId="{00B35E0F-388A-4744-8BD5-4792479663B6}">
      <dgm:prSet/>
      <dgm:spPr/>
      <dgm:t>
        <a:bodyPr/>
        <a:lstStyle/>
        <a:p>
          <a:endParaRPr lang="en-US"/>
        </a:p>
      </dgm:t>
    </dgm:pt>
    <dgm:pt modelId="{3A41FBC2-988E-4B2F-9D29-81D405FE277C}" type="sibTrans" cxnId="{00B35E0F-388A-4744-8BD5-4792479663B6}">
      <dgm:prSet custT="1"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sz="1800" dirty="0"/>
            <a:t>4. Robust</a:t>
          </a:r>
        </a:p>
      </dgm:t>
    </dgm:pt>
    <dgm:pt modelId="{15606D43-9CBD-4E99-8937-1F86DFA389DA}">
      <dgm:prSet phldrT="[Text]"/>
      <dgm:spPr/>
      <dgm:t>
        <a:bodyPr/>
        <a:lstStyle/>
        <a:p>
          <a:r>
            <a:rPr lang="en-US" dirty="0"/>
            <a:t>Guidelines (3)</a:t>
          </a:r>
        </a:p>
      </dgm:t>
    </dgm:pt>
    <dgm:pt modelId="{5424C130-93EC-4FD2-974D-A31EA9A31A8C}" type="parTrans" cxnId="{7ED41E6F-7ABE-43E5-93E6-3B90EE3E90CF}">
      <dgm:prSet/>
      <dgm:spPr/>
      <dgm:t>
        <a:bodyPr/>
        <a:lstStyle/>
        <a:p>
          <a:endParaRPr lang="en-US"/>
        </a:p>
      </dgm:t>
    </dgm:pt>
    <dgm:pt modelId="{E0566D50-1D17-4F82-90A2-82AFBF7C06B0}" type="sibTrans" cxnId="{7ED41E6F-7ABE-43E5-93E6-3B90EE3E90CF}">
      <dgm:prSet/>
      <dgm:spPr/>
      <dgm:t>
        <a:bodyPr/>
        <a:lstStyle/>
        <a:p>
          <a:r>
            <a:rPr lang="en-US" dirty="0"/>
            <a:t>3.2 Predictable</a:t>
          </a:r>
        </a:p>
      </dgm:t>
    </dgm:pt>
    <dgm:pt modelId="{87191401-61FE-4F42-BB5E-37D2DA8898D2}">
      <dgm:prSet phldrT="[Text]"/>
      <dgm:spPr/>
      <dgm:t>
        <a:bodyPr/>
        <a:lstStyle/>
        <a:p>
          <a:r>
            <a:rPr lang="en-US" dirty="0"/>
            <a:t>Guidelines (1)</a:t>
          </a:r>
        </a:p>
      </dgm:t>
    </dgm:pt>
    <dgm:pt modelId="{B2A23168-37C0-471E-8599-D892FE5E775B}" type="parTrans" cxnId="{7B26BA5A-BCD8-43ED-AEBB-CB2D1D240CB3}">
      <dgm:prSet/>
      <dgm:spPr/>
      <dgm:t>
        <a:bodyPr/>
        <a:lstStyle/>
        <a:p>
          <a:endParaRPr lang="en-US"/>
        </a:p>
      </dgm:t>
    </dgm:pt>
    <dgm:pt modelId="{1E5C37B1-3F6D-4A31-836E-6F6C6A2F47A1}" type="sibTrans" cxnId="{7B26BA5A-BCD8-43ED-AEBB-CB2D1D240CB3}">
      <dgm:prSet/>
      <dgm:spPr/>
      <dgm:t>
        <a:bodyPr/>
        <a:lstStyle/>
        <a:p>
          <a:r>
            <a:rPr lang="en-US" dirty="0"/>
            <a:t>4.1 Compatible</a:t>
          </a:r>
        </a:p>
      </dgm:t>
    </dgm:pt>
    <dgm:pt modelId="{DAA6B8C0-A5ED-4D17-9FFA-EDF30BE4F997}">
      <dgm:prSet phldrT="[Text]"/>
      <dgm:spPr/>
      <dgm:t>
        <a:bodyPr/>
        <a:lstStyle/>
        <a:p>
          <a:r>
            <a:rPr lang="en-US" dirty="0"/>
            <a:t>Guidelines (5)</a:t>
          </a:r>
        </a:p>
      </dgm:t>
    </dgm:pt>
    <dgm:pt modelId="{2D4E5FE3-86A1-43C7-A654-D05EE8E4438B}" type="parTrans" cxnId="{24BB0910-34BA-48FA-A1DA-B7063DAB705D}">
      <dgm:prSet/>
      <dgm:spPr/>
      <dgm:t>
        <a:bodyPr/>
        <a:lstStyle/>
        <a:p>
          <a:endParaRPr lang="en-US"/>
        </a:p>
      </dgm:t>
    </dgm:pt>
    <dgm:pt modelId="{DD5B9097-186C-44D0-AB26-149DDD989860}" type="sibTrans" cxnId="{24BB0910-34BA-48FA-A1DA-B7063DAB705D}">
      <dgm:prSet/>
      <dgm:spPr/>
      <dgm:t>
        <a:bodyPr/>
        <a:lstStyle/>
        <a:p>
          <a:r>
            <a:rPr lang="en-US" dirty="0"/>
            <a:t>2.2 Enough Time</a:t>
          </a:r>
        </a:p>
      </dgm:t>
    </dgm:pt>
    <dgm:pt modelId="{71D2E39B-4BAE-4F4D-BF8D-C6005190449E}" type="pres">
      <dgm:prSet presAssocID="{332A8953-EFF7-4B22-B2DF-01146A7B84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8F4921-1276-4EC8-9CD9-EE9C764ADE91}" type="pres">
      <dgm:prSet presAssocID="{0DEDDD90-5E90-422C-850F-90DA0A94CD4C}" presName="hierRoot1" presStyleCnt="0">
        <dgm:presLayoutVars>
          <dgm:hierBranch val="init"/>
        </dgm:presLayoutVars>
      </dgm:prSet>
      <dgm:spPr/>
    </dgm:pt>
    <dgm:pt modelId="{074694D2-B4A0-4B4B-B263-95550562EB18}" type="pres">
      <dgm:prSet presAssocID="{0DEDDD90-5E90-422C-850F-90DA0A94CD4C}" presName="rootComposite1" presStyleCnt="0"/>
      <dgm:spPr/>
    </dgm:pt>
    <dgm:pt modelId="{4C7F5DE2-F884-49A9-800F-0856E0537DF8}" type="pres">
      <dgm:prSet presAssocID="{0DEDDD90-5E90-422C-850F-90DA0A94CD4C}" presName="rootText1" presStyleLbl="node0" presStyleIdx="0" presStyleCnt="1" custLinFactNeighborY="-8909">
        <dgm:presLayoutVars>
          <dgm:chMax/>
          <dgm:chPref val="3"/>
        </dgm:presLayoutVars>
      </dgm:prSet>
      <dgm:spPr/>
    </dgm:pt>
    <dgm:pt modelId="{77368DB3-EFCC-4C78-84CB-863245652826}" type="pres">
      <dgm:prSet presAssocID="{0DEDDD90-5E90-422C-850F-90DA0A94CD4C}" presName="titleText1" presStyleLbl="fgAcc0" presStyleIdx="0" presStyleCnt="1">
        <dgm:presLayoutVars>
          <dgm:chMax val="0"/>
          <dgm:chPref val="0"/>
        </dgm:presLayoutVars>
      </dgm:prSet>
      <dgm:spPr/>
    </dgm:pt>
    <dgm:pt modelId="{6CF8992B-579A-4C9D-9C9F-F9FC1AF973BC}" type="pres">
      <dgm:prSet presAssocID="{0DEDDD90-5E90-422C-850F-90DA0A94CD4C}" presName="rootConnector1" presStyleLbl="node1" presStyleIdx="0" presStyleCnt="8"/>
      <dgm:spPr/>
    </dgm:pt>
    <dgm:pt modelId="{99F8882B-9664-4971-8E42-DD1428E27970}" type="pres">
      <dgm:prSet presAssocID="{0DEDDD90-5E90-422C-850F-90DA0A94CD4C}" presName="hierChild2" presStyleCnt="0"/>
      <dgm:spPr/>
    </dgm:pt>
    <dgm:pt modelId="{1410F7E6-52CF-415B-B23E-218FBD5ECAA6}" type="pres">
      <dgm:prSet presAssocID="{3850A73F-F730-4B23-8CF6-0E6C4A4002B8}" presName="Name37" presStyleLbl="parChTrans1D2" presStyleIdx="0" presStyleCnt="4"/>
      <dgm:spPr/>
    </dgm:pt>
    <dgm:pt modelId="{FF4CE29B-68E5-46D3-A751-E82C8C05CB0E}" type="pres">
      <dgm:prSet presAssocID="{72B77935-C20E-4A44-8195-11005C376230}" presName="hierRoot2" presStyleCnt="0">
        <dgm:presLayoutVars>
          <dgm:hierBranch val="init"/>
        </dgm:presLayoutVars>
      </dgm:prSet>
      <dgm:spPr/>
    </dgm:pt>
    <dgm:pt modelId="{8FD90FCF-1C17-4F15-8D46-C795978E20AD}" type="pres">
      <dgm:prSet presAssocID="{72B77935-C20E-4A44-8195-11005C376230}" presName="rootComposite" presStyleCnt="0"/>
      <dgm:spPr/>
    </dgm:pt>
    <dgm:pt modelId="{EA8404E9-BB5F-4996-87D2-5280359765B7}" type="pres">
      <dgm:prSet presAssocID="{72B77935-C20E-4A44-8195-11005C376230}" presName="rootText" presStyleLbl="node1" presStyleIdx="0" presStyleCnt="8" custLinFactNeighborY="-8909">
        <dgm:presLayoutVars>
          <dgm:chMax/>
          <dgm:chPref val="3"/>
        </dgm:presLayoutVars>
      </dgm:prSet>
      <dgm:spPr/>
    </dgm:pt>
    <dgm:pt modelId="{734F0B5C-F05E-449B-96D2-69DB3CBB2320}" type="pres">
      <dgm:prSet presAssocID="{72B77935-C20E-4A44-8195-11005C376230}" presName="titleText2" presStyleLbl="fgAcc1" presStyleIdx="0" presStyleCnt="8" custLinFactNeighborX="285" custLinFactNeighborY="-24423">
        <dgm:presLayoutVars>
          <dgm:chMax val="0"/>
          <dgm:chPref val="0"/>
        </dgm:presLayoutVars>
      </dgm:prSet>
      <dgm:spPr/>
    </dgm:pt>
    <dgm:pt modelId="{1494EC73-65DB-45A9-816A-ED4A7C37200F}" type="pres">
      <dgm:prSet presAssocID="{72B77935-C20E-4A44-8195-11005C376230}" presName="rootConnector" presStyleLbl="node2" presStyleIdx="0" presStyleCnt="0"/>
      <dgm:spPr/>
    </dgm:pt>
    <dgm:pt modelId="{E20134AC-38BA-472D-9EF8-2E2C370CBFC8}" type="pres">
      <dgm:prSet presAssocID="{72B77935-C20E-4A44-8195-11005C376230}" presName="hierChild4" presStyleCnt="0"/>
      <dgm:spPr/>
    </dgm:pt>
    <dgm:pt modelId="{A2A4A48F-85F2-4C4D-9E9C-F3680D024D1B}" type="pres">
      <dgm:prSet presAssocID="{428D318E-E594-42A5-B6EA-007581D0494A}" presName="Name37" presStyleLbl="parChTrans1D3" presStyleIdx="0" presStyleCnt="4"/>
      <dgm:spPr/>
    </dgm:pt>
    <dgm:pt modelId="{3A99CE57-6C89-41EA-91A4-FBDE1408670A}" type="pres">
      <dgm:prSet presAssocID="{279682D6-0541-412C-91E4-3857C9118F99}" presName="hierRoot2" presStyleCnt="0">
        <dgm:presLayoutVars>
          <dgm:hierBranch val="init"/>
        </dgm:presLayoutVars>
      </dgm:prSet>
      <dgm:spPr/>
    </dgm:pt>
    <dgm:pt modelId="{F61524A3-EC38-4561-A6A6-8D11192D60B7}" type="pres">
      <dgm:prSet presAssocID="{279682D6-0541-412C-91E4-3857C9118F99}" presName="rootComposite" presStyleCnt="0"/>
      <dgm:spPr/>
    </dgm:pt>
    <dgm:pt modelId="{0F0397D9-6009-4BC4-96B4-F6DBEC2CA937}" type="pres">
      <dgm:prSet presAssocID="{279682D6-0541-412C-91E4-3857C9118F99}" presName="rootText" presStyleLbl="node1" presStyleIdx="1" presStyleCnt="8" custLinFactNeighborX="4905">
        <dgm:presLayoutVars>
          <dgm:chMax/>
          <dgm:chPref val="3"/>
        </dgm:presLayoutVars>
      </dgm:prSet>
      <dgm:spPr/>
    </dgm:pt>
    <dgm:pt modelId="{26BFC595-2395-4BEA-AD5F-1618041D832B}" type="pres">
      <dgm:prSet presAssocID="{279682D6-0541-412C-91E4-3857C9118F99}" presName="titleText2" presStyleLbl="fgAcc1" presStyleIdx="1" presStyleCnt="8" custScaleX="123662" custScaleY="139431">
        <dgm:presLayoutVars>
          <dgm:chMax val="0"/>
          <dgm:chPref val="0"/>
        </dgm:presLayoutVars>
      </dgm:prSet>
      <dgm:spPr/>
    </dgm:pt>
    <dgm:pt modelId="{6067D94F-54E9-4C5A-8169-773CCA29BFAE}" type="pres">
      <dgm:prSet presAssocID="{279682D6-0541-412C-91E4-3857C9118F99}" presName="rootConnector" presStyleLbl="node3" presStyleIdx="0" presStyleCnt="0"/>
      <dgm:spPr/>
    </dgm:pt>
    <dgm:pt modelId="{0B0C9D64-65BF-473B-9ECE-4F1F37D3F1E9}" type="pres">
      <dgm:prSet presAssocID="{279682D6-0541-412C-91E4-3857C9118F99}" presName="hierChild4" presStyleCnt="0"/>
      <dgm:spPr/>
    </dgm:pt>
    <dgm:pt modelId="{186D3A58-CA73-4472-92A6-D77B1720D3DA}" type="pres">
      <dgm:prSet presAssocID="{279682D6-0541-412C-91E4-3857C9118F99}" presName="hierChild5" presStyleCnt="0"/>
      <dgm:spPr/>
    </dgm:pt>
    <dgm:pt modelId="{FFF2F482-5B81-4149-9E82-FDB7FBE6EF6B}" type="pres">
      <dgm:prSet presAssocID="{72B77935-C20E-4A44-8195-11005C376230}" presName="hierChild5" presStyleCnt="0"/>
      <dgm:spPr/>
    </dgm:pt>
    <dgm:pt modelId="{E4D4F30C-5E13-4703-89DE-FFAD5DB2FE00}" type="pres">
      <dgm:prSet presAssocID="{B56EA1D5-8A9F-43A8-B876-3C9EFAAA8263}" presName="Name37" presStyleLbl="parChTrans1D2" presStyleIdx="1" presStyleCnt="4"/>
      <dgm:spPr/>
    </dgm:pt>
    <dgm:pt modelId="{6EFE448A-6405-4A11-93EE-82944F2141B9}" type="pres">
      <dgm:prSet presAssocID="{9AA1E9CB-9ABE-4C3E-8546-2AFED1600DEB}" presName="hierRoot2" presStyleCnt="0">
        <dgm:presLayoutVars>
          <dgm:hierBranch val="init"/>
        </dgm:presLayoutVars>
      </dgm:prSet>
      <dgm:spPr/>
    </dgm:pt>
    <dgm:pt modelId="{14F1B745-BD3C-44ED-8222-AAD3FF6261E5}" type="pres">
      <dgm:prSet presAssocID="{9AA1E9CB-9ABE-4C3E-8546-2AFED1600DEB}" presName="rootComposite" presStyleCnt="0"/>
      <dgm:spPr/>
    </dgm:pt>
    <dgm:pt modelId="{B92045D0-444A-43B3-8BAB-0ED34770D4FB}" type="pres">
      <dgm:prSet presAssocID="{9AA1E9CB-9ABE-4C3E-8546-2AFED1600DEB}" presName="rootText" presStyleLbl="node1" presStyleIdx="2" presStyleCnt="8" custLinFactNeighborX="993" custLinFactNeighborY="-9912">
        <dgm:presLayoutVars>
          <dgm:chMax/>
          <dgm:chPref val="3"/>
        </dgm:presLayoutVars>
      </dgm:prSet>
      <dgm:spPr/>
    </dgm:pt>
    <dgm:pt modelId="{16C18F9D-75B5-4FB2-B455-AB632BFDD28A}" type="pres">
      <dgm:prSet presAssocID="{9AA1E9CB-9ABE-4C3E-8546-2AFED1600DEB}" presName="titleText2" presStyleLbl="fgAcc1" presStyleIdx="2" presStyleCnt="8" custLinFactNeighborX="-27" custLinFactNeighborY="-36000">
        <dgm:presLayoutVars>
          <dgm:chMax val="0"/>
          <dgm:chPref val="0"/>
        </dgm:presLayoutVars>
      </dgm:prSet>
      <dgm:spPr/>
    </dgm:pt>
    <dgm:pt modelId="{3CD6CFAD-0290-4799-83B6-FFDF13B3D0C7}" type="pres">
      <dgm:prSet presAssocID="{9AA1E9CB-9ABE-4C3E-8546-2AFED1600DEB}" presName="rootConnector" presStyleLbl="node2" presStyleIdx="0" presStyleCnt="0"/>
      <dgm:spPr/>
    </dgm:pt>
    <dgm:pt modelId="{3F793853-E718-45C8-8D76-18F19B9130B5}" type="pres">
      <dgm:prSet presAssocID="{9AA1E9CB-9ABE-4C3E-8546-2AFED1600DEB}" presName="hierChild4" presStyleCnt="0"/>
      <dgm:spPr/>
    </dgm:pt>
    <dgm:pt modelId="{E1B9E23B-37AA-46F1-BE82-E45993D51799}" type="pres">
      <dgm:prSet presAssocID="{2D4E5FE3-86A1-43C7-A654-D05EE8E4438B}" presName="Name37" presStyleLbl="parChTrans1D3" presStyleIdx="1" presStyleCnt="4"/>
      <dgm:spPr/>
    </dgm:pt>
    <dgm:pt modelId="{CDF2401E-D711-4110-8CDF-97638065F3C6}" type="pres">
      <dgm:prSet presAssocID="{DAA6B8C0-A5ED-4D17-9FFA-EDF30BE4F997}" presName="hierRoot2" presStyleCnt="0">
        <dgm:presLayoutVars>
          <dgm:hierBranch val="init"/>
        </dgm:presLayoutVars>
      </dgm:prSet>
      <dgm:spPr/>
    </dgm:pt>
    <dgm:pt modelId="{61EC30F8-8421-4E35-A5B1-B709077ED7D9}" type="pres">
      <dgm:prSet presAssocID="{DAA6B8C0-A5ED-4D17-9FFA-EDF30BE4F997}" presName="rootComposite" presStyleCnt="0"/>
      <dgm:spPr/>
    </dgm:pt>
    <dgm:pt modelId="{BF59E15D-3C38-4488-A590-A31C27B80E1E}" type="pres">
      <dgm:prSet presAssocID="{DAA6B8C0-A5ED-4D17-9FFA-EDF30BE4F997}" presName="rootText" presStyleLbl="node1" presStyleIdx="3" presStyleCnt="8" custLinFactNeighborX="0">
        <dgm:presLayoutVars>
          <dgm:chMax/>
          <dgm:chPref val="3"/>
        </dgm:presLayoutVars>
      </dgm:prSet>
      <dgm:spPr/>
    </dgm:pt>
    <dgm:pt modelId="{083E4267-D74C-4D2B-B985-4A3FBF70BF2E}" type="pres">
      <dgm:prSet presAssocID="{DAA6B8C0-A5ED-4D17-9FFA-EDF30BE4F997}" presName="titleText2" presStyleLbl="fgAcc1" presStyleIdx="3" presStyleCnt="8" custScaleX="103290" custScaleY="172342">
        <dgm:presLayoutVars>
          <dgm:chMax val="0"/>
          <dgm:chPref val="0"/>
        </dgm:presLayoutVars>
      </dgm:prSet>
      <dgm:spPr/>
    </dgm:pt>
    <dgm:pt modelId="{FEB13881-2A54-402E-9BF6-F31FFBA72FCF}" type="pres">
      <dgm:prSet presAssocID="{DAA6B8C0-A5ED-4D17-9FFA-EDF30BE4F997}" presName="rootConnector" presStyleLbl="node3" presStyleIdx="0" presStyleCnt="0"/>
      <dgm:spPr/>
    </dgm:pt>
    <dgm:pt modelId="{DB3306FE-30F8-481A-9C5C-78810BA7A2C2}" type="pres">
      <dgm:prSet presAssocID="{DAA6B8C0-A5ED-4D17-9FFA-EDF30BE4F997}" presName="hierChild4" presStyleCnt="0"/>
      <dgm:spPr/>
    </dgm:pt>
    <dgm:pt modelId="{FC086DE1-B576-4211-AFCA-C0FA69B2E06C}" type="pres">
      <dgm:prSet presAssocID="{DAA6B8C0-A5ED-4D17-9FFA-EDF30BE4F997}" presName="hierChild5" presStyleCnt="0"/>
      <dgm:spPr/>
    </dgm:pt>
    <dgm:pt modelId="{A5DD7EFE-A0CC-48A9-A0A6-8D902E08E918}" type="pres">
      <dgm:prSet presAssocID="{9AA1E9CB-9ABE-4C3E-8546-2AFED1600DEB}" presName="hierChild5" presStyleCnt="0"/>
      <dgm:spPr/>
    </dgm:pt>
    <dgm:pt modelId="{299584C4-9CEB-4ADE-B1F4-9B5FDDC2773D}" type="pres">
      <dgm:prSet presAssocID="{C6912598-2259-42BB-865B-4971A0BF17B5}" presName="Name37" presStyleLbl="parChTrans1D2" presStyleIdx="2" presStyleCnt="4"/>
      <dgm:spPr/>
    </dgm:pt>
    <dgm:pt modelId="{459E5F7B-AE51-4204-8B5C-7B367A7C1A3D}" type="pres">
      <dgm:prSet presAssocID="{2F29177F-327B-4124-B291-415741CAFA8F}" presName="hierRoot2" presStyleCnt="0">
        <dgm:presLayoutVars>
          <dgm:hierBranch val="init"/>
        </dgm:presLayoutVars>
      </dgm:prSet>
      <dgm:spPr/>
    </dgm:pt>
    <dgm:pt modelId="{7ADCD5E7-55F5-4F1A-871D-0D6982D7CE8A}" type="pres">
      <dgm:prSet presAssocID="{2F29177F-327B-4124-B291-415741CAFA8F}" presName="rootComposite" presStyleCnt="0"/>
      <dgm:spPr/>
    </dgm:pt>
    <dgm:pt modelId="{79E6BF88-0CDE-464F-9236-5701FA0087FB}" type="pres">
      <dgm:prSet presAssocID="{2F29177F-327B-4124-B291-415741CAFA8F}" presName="rootText" presStyleLbl="node1" presStyleIdx="4" presStyleCnt="8" custLinFactNeighborY="-8909">
        <dgm:presLayoutVars>
          <dgm:chMax/>
          <dgm:chPref val="3"/>
        </dgm:presLayoutVars>
      </dgm:prSet>
      <dgm:spPr/>
    </dgm:pt>
    <dgm:pt modelId="{4ADB7452-F999-48F8-A0BA-007497836E7A}" type="pres">
      <dgm:prSet presAssocID="{2F29177F-327B-4124-B291-415741CAFA8F}" presName="titleText2" presStyleLbl="fgAcc1" presStyleIdx="4" presStyleCnt="8" custLinFactNeighborX="3496" custLinFactNeighborY="-25655">
        <dgm:presLayoutVars>
          <dgm:chMax val="0"/>
          <dgm:chPref val="0"/>
        </dgm:presLayoutVars>
      </dgm:prSet>
      <dgm:spPr/>
    </dgm:pt>
    <dgm:pt modelId="{CF757D3F-3EA8-43C1-9B26-7CCCA07B0F02}" type="pres">
      <dgm:prSet presAssocID="{2F29177F-327B-4124-B291-415741CAFA8F}" presName="rootConnector" presStyleLbl="node2" presStyleIdx="0" presStyleCnt="0"/>
      <dgm:spPr/>
    </dgm:pt>
    <dgm:pt modelId="{CD8256AF-30E6-4F2A-A7A4-C3A5682DFF56}" type="pres">
      <dgm:prSet presAssocID="{2F29177F-327B-4124-B291-415741CAFA8F}" presName="hierChild4" presStyleCnt="0"/>
      <dgm:spPr/>
    </dgm:pt>
    <dgm:pt modelId="{3B46A744-B854-4CE2-B75A-AE3444228567}" type="pres">
      <dgm:prSet presAssocID="{5424C130-93EC-4FD2-974D-A31EA9A31A8C}" presName="Name37" presStyleLbl="parChTrans1D3" presStyleIdx="2" presStyleCnt="4"/>
      <dgm:spPr/>
    </dgm:pt>
    <dgm:pt modelId="{0B52D82E-6F47-473F-8082-BC1E101D9F8C}" type="pres">
      <dgm:prSet presAssocID="{15606D43-9CBD-4E99-8937-1F86DFA389DA}" presName="hierRoot2" presStyleCnt="0">
        <dgm:presLayoutVars>
          <dgm:hierBranch val="init"/>
        </dgm:presLayoutVars>
      </dgm:prSet>
      <dgm:spPr/>
    </dgm:pt>
    <dgm:pt modelId="{9B22A4C5-D678-4853-99E3-F1D98F0C2931}" type="pres">
      <dgm:prSet presAssocID="{15606D43-9CBD-4E99-8937-1F86DFA389DA}" presName="rootComposite" presStyleCnt="0"/>
      <dgm:spPr/>
    </dgm:pt>
    <dgm:pt modelId="{6FEB509E-8F6C-42B4-96B0-48733F78789A}" type="pres">
      <dgm:prSet presAssocID="{15606D43-9CBD-4E99-8937-1F86DFA389DA}" presName="rootText" presStyleLbl="node1" presStyleIdx="5" presStyleCnt="8">
        <dgm:presLayoutVars>
          <dgm:chMax/>
          <dgm:chPref val="3"/>
        </dgm:presLayoutVars>
      </dgm:prSet>
      <dgm:spPr/>
    </dgm:pt>
    <dgm:pt modelId="{9F599271-0820-4F89-AF7D-34674E6F4610}" type="pres">
      <dgm:prSet presAssocID="{15606D43-9CBD-4E99-8937-1F86DFA389DA}" presName="titleText2" presStyleLbl="fgAcc1" presStyleIdx="5" presStyleCnt="8">
        <dgm:presLayoutVars>
          <dgm:chMax val="0"/>
          <dgm:chPref val="0"/>
        </dgm:presLayoutVars>
      </dgm:prSet>
      <dgm:spPr/>
    </dgm:pt>
    <dgm:pt modelId="{6BC91F9F-E8F0-470B-89B8-08842E4D14EE}" type="pres">
      <dgm:prSet presAssocID="{15606D43-9CBD-4E99-8937-1F86DFA389DA}" presName="rootConnector" presStyleLbl="node3" presStyleIdx="0" presStyleCnt="0"/>
      <dgm:spPr/>
    </dgm:pt>
    <dgm:pt modelId="{648260F9-343F-4A42-BBE1-76B311456017}" type="pres">
      <dgm:prSet presAssocID="{15606D43-9CBD-4E99-8937-1F86DFA389DA}" presName="hierChild4" presStyleCnt="0"/>
      <dgm:spPr/>
    </dgm:pt>
    <dgm:pt modelId="{65E269FD-CD7C-44E9-95BB-270E7E6FBFD7}" type="pres">
      <dgm:prSet presAssocID="{15606D43-9CBD-4E99-8937-1F86DFA389DA}" presName="hierChild5" presStyleCnt="0"/>
      <dgm:spPr/>
    </dgm:pt>
    <dgm:pt modelId="{B17CC975-B467-4EA4-9ABF-5CAFADBDECB0}" type="pres">
      <dgm:prSet presAssocID="{2F29177F-327B-4124-B291-415741CAFA8F}" presName="hierChild5" presStyleCnt="0"/>
      <dgm:spPr/>
    </dgm:pt>
    <dgm:pt modelId="{14DB6702-8341-4864-BC55-2917E36C30C2}" type="pres">
      <dgm:prSet presAssocID="{5920E5C4-A9B9-4E2A-A2D1-DB273EC143C1}" presName="Name37" presStyleLbl="parChTrans1D2" presStyleIdx="3" presStyleCnt="4"/>
      <dgm:spPr/>
    </dgm:pt>
    <dgm:pt modelId="{E56EAAA5-FA8D-4EB5-AA21-570E33BF7F69}" type="pres">
      <dgm:prSet presAssocID="{58B8143F-4760-49C2-93A3-56C22652E38C}" presName="hierRoot2" presStyleCnt="0">
        <dgm:presLayoutVars>
          <dgm:hierBranch val="init"/>
        </dgm:presLayoutVars>
      </dgm:prSet>
      <dgm:spPr/>
    </dgm:pt>
    <dgm:pt modelId="{A8672150-A954-4C0E-A70C-8C3A62DDFBB5}" type="pres">
      <dgm:prSet presAssocID="{58B8143F-4760-49C2-93A3-56C22652E38C}" presName="rootComposite" presStyleCnt="0"/>
      <dgm:spPr/>
    </dgm:pt>
    <dgm:pt modelId="{D55E9379-AD7C-4D01-AE07-481521B3A0C6}" type="pres">
      <dgm:prSet presAssocID="{58B8143F-4760-49C2-93A3-56C22652E38C}" presName="rootText" presStyleLbl="node1" presStyleIdx="6" presStyleCnt="8" custLinFactNeighborY="-8909">
        <dgm:presLayoutVars>
          <dgm:chMax/>
          <dgm:chPref val="3"/>
        </dgm:presLayoutVars>
      </dgm:prSet>
      <dgm:spPr/>
    </dgm:pt>
    <dgm:pt modelId="{A1E1AB4D-732B-4A1F-A0EE-70CEBBB4E8C3}" type="pres">
      <dgm:prSet presAssocID="{58B8143F-4760-49C2-93A3-56C22652E38C}" presName="titleText2" presStyleLbl="fgAcc1" presStyleIdx="6" presStyleCnt="8" custScaleX="71761" custScaleY="154698" custLinFactNeighborX="8950" custLinFactNeighborY="-38830">
        <dgm:presLayoutVars>
          <dgm:chMax val="0"/>
          <dgm:chPref val="0"/>
        </dgm:presLayoutVars>
      </dgm:prSet>
      <dgm:spPr/>
    </dgm:pt>
    <dgm:pt modelId="{1CD07819-0304-4603-BF12-291F6D3036A2}" type="pres">
      <dgm:prSet presAssocID="{58B8143F-4760-49C2-93A3-56C22652E38C}" presName="rootConnector" presStyleLbl="node2" presStyleIdx="0" presStyleCnt="0"/>
      <dgm:spPr/>
    </dgm:pt>
    <dgm:pt modelId="{18C2A5DE-E8B5-43A3-B95D-671D95B713E8}" type="pres">
      <dgm:prSet presAssocID="{58B8143F-4760-49C2-93A3-56C22652E38C}" presName="hierChild4" presStyleCnt="0"/>
      <dgm:spPr/>
    </dgm:pt>
    <dgm:pt modelId="{C7B9D336-93CD-43F1-A9CC-204914E44041}" type="pres">
      <dgm:prSet presAssocID="{B2A23168-37C0-471E-8599-D892FE5E775B}" presName="Name37" presStyleLbl="parChTrans1D3" presStyleIdx="3" presStyleCnt="4"/>
      <dgm:spPr/>
    </dgm:pt>
    <dgm:pt modelId="{6F895FB2-683C-4FD8-8EA3-37C2C638DA25}" type="pres">
      <dgm:prSet presAssocID="{87191401-61FE-4F42-BB5E-37D2DA8898D2}" presName="hierRoot2" presStyleCnt="0">
        <dgm:presLayoutVars>
          <dgm:hierBranch val="init"/>
        </dgm:presLayoutVars>
      </dgm:prSet>
      <dgm:spPr/>
    </dgm:pt>
    <dgm:pt modelId="{DE017A36-5015-4D83-AA42-DE14D5AEF372}" type="pres">
      <dgm:prSet presAssocID="{87191401-61FE-4F42-BB5E-37D2DA8898D2}" presName="rootComposite" presStyleCnt="0"/>
      <dgm:spPr/>
    </dgm:pt>
    <dgm:pt modelId="{1E2D61EE-DFC0-4420-92E1-C757732C0A1D}" type="pres">
      <dgm:prSet presAssocID="{87191401-61FE-4F42-BB5E-37D2DA8898D2}" presName="rootText" presStyleLbl="node1" presStyleIdx="7" presStyleCnt="8" custLinFactNeighborX="5784">
        <dgm:presLayoutVars>
          <dgm:chMax/>
          <dgm:chPref val="3"/>
        </dgm:presLayoutVars>
      </dgm:prSet>
      <dgm:spPr/>
    </dgm:pt>
    <dgm:pt modelId="{488737CF-2C21-4264-AA4F-0C7C19B5CEAE}" type="pres">
      <dgm:prSet presAssocID="{87191401-61FE-4F42-BB5E-37D2DA8898D2}" presName="titleText2" presStyleLbl="fgAcc1" presStyleIdx="7" presStyleCnt="8">
        <dgm:presLayoutVars>
          <dgm:chMax val="0"/>
          <dgm:chPref val="0"/>
        </dgm:presLayoutVars>
      </dgm:prSet>
      <dgm:spPr/>
    </dgm:pt>
    <dgm:pt modelId="{22545E9C-7A44-4735-B87C-0852F5CD2577}" type="pres">
      <dgm:prSet presAssocID="{87191401-61FE-4F42-BB5E-37D2DA8898D2}" presName="rootConnector" presStyleLbl="node3" presStyleIdx="0" presStyleCnt="0"/>
      <dgm:spPr/>
    </dgm:pt>
    <dgm:pt modelId="{DF8EC2B2-0E67-4A53-A511-B936752DE691}" type="pres">
      <dgm:prSet presAssocID="{87191401-61FE-4F42-BB5E-37D2DA8898D2}" presName="hierChild4" presStyleCnt="0"/>
      <dgm:spPr/>
    </dgm:pt>
    <dgm:pt modelId="{EBF764DA-591D-4112-8131-564C805F70DB}" type="pres">
      <dgm:prSet presAssocID="{87191401-61FE-4F42-BB5E-37D2DA8898D2}" presName="hierChild5" presStyleCnt="0"/>
      <dgm:spPr/>
    </dgm:pt>
    <dgm:pt modelId="{2DA8F749-BD56-443D-9E93-A37CFC8577DF}" type="pres">
      <dgm:prSet presAssocID="{58B8143F-4760-49C2-93A3-56C22652E38C}" presName="hierChild5" presStyleCnt="0"/>
      <dgm:spPr/>
    </dgm:pt>
    <dgm:pt modelId="{ECCF396B-2F97-4267-BAC3-DE886C4D967D}" type="pres">
      <dgm:prSet presAssocID="{0DEDDD90-5E90-422C-850F-90DA0A94CD4C}" presName="hierChild3" presStyleCnt="0"/>
      <dgm:spPr/>
    </dgm:pt>
  </dgm:ptLst>
  <dgm:cxnLst>
    <dgm:cxn modelId="{4DC42709-7772-4817-B452-EA742B7D4CB4}" type="presOf" srcId="{DD5B9097-186C-44D0-AB26-149DDD989860}" destId="{083E4267-D74C-4D2B-B985-4A3FBF70BF2E}" srcOrd="0" destOrd="0" presId="urn:microsoft.com/office/officeart/2008/layout/NameandTitleOrganizationalChart"/>
    <dgm:cxn modelId="{00B35E0F-388A-4744-8BD5-4792479663B6}" srcId="{0DEDDD90-5E90-422C-850F-90DA0A94CD4C}" destId="{58B8143F-4760-49C2-93A3-56C22652E38C}" srcOrd="3" destOrd="0" parTransId="{5920E5C4-A9B9-4E2A-A2D1-DB273EC143C1}" sibTransId="{3A41FBC2-988E-4B2F-9D29-81D405FE277C}"/>
    <dgm:cxn modelId="{2EFFA20F-B56F-486B-AF5F-42F92FA42FB7}" type="presOf" srcId="{C6912598-2259-42BB-865B-4971A0BF17B5}" destId="{299584C4-9CEB-4ADE-B1F4-9B5FDDC2773D}" srcOrd="0" destOrd="0" presId="urn:microsoft.com/office/officeart/2008/layout/NameandTitleOrganizationalChart"/>
    <dgm:cxn modelId="{24BB0910-34BA-48FA-A1DA-B7063DAB705D}" srcId="{9AA1E9CB-9ABE-4C3E-8546-2AFED1600DEB}" destId="{DAA6B8C0-A5ED-4D17-9FFA-EDF30BE4F997}" srcOrd="0" destOrd="0" parTransId="{2D4E5FE3-86A1-43C7-A654-D05EE8E4438B}" sibTransId="{DD5B9097-186C-44D0-AB26-149DDD989860}"/>
    <dgm:cxn modelId="{02278E10-7AB9-4193-B9BD-BBAE8719E61F}" type="presOf" srcId="{58B8143F-4760-49C2-93A3-56C22652E38C}" destId="{1CD07819-0304-4603-BF12-291F6D3036A2}" srcOrd="1" destOrd="0" presId="urn:microsoft.com/office/officeart/2008/layout/NameandTitleOrganizationalChart"/>
    <dgm:cxn modelId="{B316251C-7630-4233-B5C7-AC204DD4653D}" srcId="{0DEDDD90-5E90-422C-850F-90DA0A94CD4C}" destId="{2F29177F-327B-4124-B291-415741CAFA8F}" srcOrd="2" destOrd="0" parTransId="{C6912598-2259-42BB-865B-4971A0BF17B5}" sibTransId="{E5127949-745D-4008-8DB5-1C39346AC147}"/>
    <dgm:cxn modelId="{782BD227-2160-4366-8D81-F030138BB5A2}" type="presOf" srcId="{9AA1E9CB-9ABE-4C3E-8546-2AFED1600DEB}" destId="{3CD6CFAD-0290-4799-83B6-FFDF13B3D0C7}" srcOrd="1" destOrd="0" presId="urn:microsoft.com/office/officeart/2008/layout/NameandTitleOrganizationalChart"/>
    <dgm:cxn modelId="{EA7FE828-8759-4BFF-B583-BC3FB990E9A2}" type="presOf" srcId="{0DEDDD90-5E90-422C-850F-90DA0A94CD4C}" destId="{6CF8992B-579A-4C9D-9C9F-F9FC1AF973BC}" srcOrd="1" destOrd="0" presId="urn:microsoft.com/office/officeart/2008/layout/NameandTitleOrganizationalChart"/>
    <dgm:cxn modelId="{77B9A22D-A304-449E-95A7-82810F57063A}" type="presOf" srcId="{279682D6-0541-412C-91E4-3857C9118F99}" destId="{0F0397D9-6009-4BC4-96B4-F6DBEC2CA937}" srcOrd="0" destOrd="0" presId="urn:microsoft.com/office/officeart/2008/layout/NameandTitleOrganizationalChart"/>
    <dgm:cxn modelId="{D810A638-4111-4F64-8E5F-C57D41E6616A}" type="presOf" srcId="{5424C130-93EC-4FD2-974D-A31EA9A31A8C}" destId="{3B46A744-B854-4CE2-B75A-AE3444228567}" srcOrd="0" destOrd="0" presId="urn:microsoft.com/office/officeart/2008/layout/NameandTitleOrganizationalChart"/>
    <dgm:cxn modelId="{6FA9A039-1934-4EFA-9707-9256F84DC1E9}" type="presOf" srcId="{DAA6B8C0-A5ED-4D17-9FFA-EDF30BE4F997}" destId="{FEB13881-2A54-402E-9BF6-F31FFBA72FCF}" srcOrd="1" destOrd="0" presId="urn:microsoft.com/office/officeart/2008/layout/NameandTitleOrganizationalChart"/>
    <dgm:cxn modelId="{D3D5FE39-B381-4FF0-ADD5-600C37115897}" srcId="{0DEDDD90-5E90-422C-850F-90DA0A94CD4C}" destId="{9AA1E9CB-9ABE-4C3E-8546-2AFED1600DEB}" srcOrd="1" destOrd="0" parTransId="{B56EA1D5-8A9F-43A8-B876-3C9EFAAA8263}" sibTransId="{D423E7A9-EF87-4C98-A441-0EAECD540F9C}"/>
    <dgm:cxn modelId="{7501853F-47BA-4883-81BA-38E10B275C31}" type="presOf" srcId="{D423E7A9-EF87-4C98-A441-0EAECD540F9C}" destId="{16C18F9D-75B5-4FB2-B455-AB632BFDD28A}" srcOrd="0" destOrd="0" presId="urn:microsoft.com/office/officeart/2008/layout/NameandTitleOrganizationalChart"/>
    <dgm:cxn modelId="{FCE14262-80B0-4C7E-8104-8C85DA89C51D}" type="presOf" srcId="{0DEDDD90-5E90-422C-850F-90DA0A94CD4C}" destId="{4C7F5DE2-F884-49A9-800F-0856E0537DF8}" srcOrd="0" destOrd="0" presId="urn:microsoft.com/office/officeart/2008/layout/NameandTitleOrganizationalChart"/>
    <dgm:cxn modelId="{2481C963-05B1-4CBC-B3BC-ED7AC6F895D6}" type="presOf" srcId="{72B77935-C20E-4A44-8195-11005C376230}" destId="{1494EC73-65DB-45A9-816A-ED4A7C37200F}" srcOrd="1" destOrd="0" presId="urn:microsoft.com/office/officeart/2008/layout/NameandTitleOrganizationalChart"/>
    <dgm:cxn modelId="{D77CAE4B-CF5F-4F95-B884-2A0D96B1C8F2}" type="presOf" srcId="{279682D6-0541-412C-91E4-3857C9118F99}" destId="{6067D94F-54E9-4C5A-8169-773CCA29BFAE}" srcOrd="1" destOrd="0" presId="urn:microsoft.com/office/officeart/2008/layout/NameandTitleOrganizationalChart"/>
    <dgm:cxn modelId="{CEAE2A6E-0169-4915-A4E5-80EB3D41DDD4}" type="presOf" srcId="{3850A73F-F730-4B23-8CF6-0E6C4A4002B8}" destId="{1410F7E6-52CF-415B-B23E-218FBD5ECAA6}" srcOrd="0" destOrd="0" presId="urn:microsoft.com/office/officeart/2008/layout/NameandTitleOrganizationalChart"/>
    <dgm:cxn modelId="{7ED41E6F-7ABE-43E5-93E6-3B90EE3E90CF}" srcId="{2F29177F-327B-4124-B291-415741CAFA8F}" destId="{15606D43-9CBD-4E99-8937-1F86DFA389DA}" srcOrd="0" destOrd="0" parTransId="{5424C130-93EC-4FD2-974D-A31EA9A31A8C}" sibTransId="{E0566D50-1D17-4F82-90A2-82AFBF7C06B0}"/>
    <dgm:cxn modelId="{62F75A50-2AC1-4B1C-BC7F-571682546C34}" srcId="{72B77935-C20E-4A44-8195-11005C376230}" destId="{279682D6-0541-412C-91E4-3857C9118F99}" srcOrd="0" destOrd="0" parTransId="{428D318E-E594-42A5-B6EA-007581D0494A}" sibTransId="{CE361E36-5B55-48EE-9994-2022B0D2D4DB}"/>
    <dgm:cxn modelId="{9FEAD550-1504-43F9-ABA7-C0C860FB1459}" type="presOf" srcId="{B56EA1D5-8A9F-43A8-B876-3C9EFAAA8263}" destId="{E4D4F30C-5E13-4703-89DE-FFAD5DB2FE00}" srcOrd="0" destOrd="0" presId="urn:microsoft.com/office/officeart/2008/layout/NameandTitleOrganizationalChart"/>
    <dgm:cxn modelId="{53221075-DE1A-42BB-AA2B-9D0E59FA6019}" srcId="{0DEDDD90-5E90-422C-850F-90DA0A94CD4C}" destId="{72B77935-C20E-4A44-8195-11005C376230}" srcOrd="0" destOrd="0" parTransId="{3850A73F-F730-4B23-8CF6-0E6C4A4002B8}" sibTransId="{960F5ED4-DCB1-4F0F-8AAB-E696488EE480}"/>
    <dgm:cxn modelId="{7B26BA5A-BCD8-43ED-AEBB-CB2D1D240CB3}" srcId="{58B8143F-4760-49C2-93A3-56C22652E38C}" destId="{87191401-61FE-4F42-BB5E-37D2DA8898D2}" srcOrd="0" destOrd="0" parTransId="{B2A23168-37C0-471E-8599-D892FE5E775B}" sibTransId="{1E5C37B1-3F6D-4A31-836E-6F6C6A2F47A1}"/>
    <dgm:cxn modelId="{8808307F-A483-4F4C-A269-C399E2AA30E6}" type="presOf" srcId="{87191401-61FE-4F42-BB5E-37D2DA8898D2}" destId="{22545E9C-7A44-4735-B87C-0852F5CD2577}" srcOrd="1" destOrd="0" presId="urn:microsoft.com/office/officeart/2008/layout/NameandTitleOrganizationalChart"/>
    <dgm:cxn modelId="{35BF357F-8BD9-4DEA-8004-5D54D6A8AAC5}" type="presOf" srcId="{DAA6B8C0-A5ED-4D17-9FFA-EDF30BE4F997}" destId="{BF59E15D-3C38-4488-A590-A31C27B80E1E}" srcOrd="0" destOrd="0" presId="urn:microsoft.com/office/officeart/2008/layout/NameandTitleOrganizationalChart"/>
    <dgm:cxn modelId="{732AD487-26EE-4B61-950A-03BF4ADD35DF}" type="presOf" srcId="{1E5C37B1-3F6D-4A31-836E-6F6C6A2F47A1}" destId="{488737CF-2C21-4264-AA4F-0C7C19B5CEAE}" srcOrd="0" destOrd="0" presId="urn:microsoft.com/office/officeart/2008/layout/NameandTitleOrganizationalChart"/>
    <dgm:cxn modelId="{7B4EE68A-4EA9-4105-AB27-B58D3DCF358A}" type="presOf" srcId="{58B8143F-4760-49C2-93A3-56C22652E38C}" destId="{D55E9379-AD7C-4D01-AE07-481521B3A0C6}" srcOrd="0" destOrd="0" presId="urn:microsoft.com/office/officeart/2008/layout/NameandTitleOrganizationalChart"/>
    <dgm:cxn modelId="{4D1EE08F-329E-4188-BB50-33EAE0F7B14C}" type="presOf" srcId="{15606D43-9CBD-4E99-8937-1F86DFA389DA}" destId="{6BC91F9F-E8F0-470B-89B8-08842E4D14EE}" srcOrd="1" destOrd="0" presId="urn:microsoft.com/office/officeart/2008/layout/NameandTitleOrganizationalChart"/>
    <dgm:cxn modelId="{3C5C9290-BBF1-4E04-A0DC-7275B448E4FA}" type="presOf" srcId="{2F29177F-327B-4124-B291-415741CAFA8F}" destId="{CF757D3F-3EA8-43C1-9B26-7CCCA07B0F02}" srcOrd="1" destOrd="0" presId="urn:microsoft.com/office/officeart/2008/layout/NameandTitleOrganizationalChart"/>
    <dgm:cxn modelId="{63A53794-BF84-4FB5-A2C5-35BD472447AF}" type="presOf" srcId="{CE361E36-5B55-48EE-9994-2022B0D2D4DB}" destId="{26BFC595-2395-4BEA-AD5F-1618041D832B}" srcOrd="0" destOrd="0" presId="urn:microsoft.com/office/officeart/2008/layout/NameandTitleOrganizationalChart"/>
    <dgm:cxn modelId="{A80008A0-402E-494C-AE9F-B12658941E69}" type="presOf" srcId="{15606D43-9CBD-4E99-8937-1F86DFA389DA}" destId="{6FEB509E-8F6C-42B4-96B0-48733F78789A}" srcOrd="0" destOrd="0" presId="urn:microsoft.com/office/officeart/2008/layout/NameandTitleOrganizationalChart"/>
    <dgm:cxn modelId="{274C0EAF-3566-4A37-A255-C865989DE707}" type="presOf" srcId="{E0566D50-1D17-4F82-90A2-82AFBF7C06B0}" destId="{9F599271-0820-4F89-AF7D-34674E6F4610}" srcOrd="0" destOrd="0" presId="urn:microsoft.com/office/officeart/2008/layout/NameandTitleOrganizationalChart"/>
    <dgm:cxn modelId="{800336AF-BC6F-466F-A328-59EF435E43EC}" type="presOf" srcId="{3A41FBC2-988E-4B2F-9D29-81D405FE277C}" destId="{A1E1AB4D-732B-4A1F-A0EE-70CEBBB4E8C3}" srcOrd="0" destOrd="0" presId="urn:microsoft.com/office/officeart/2008/layout/NameandTitleOrganizationalChart"/>
    <dgm:cxn modelId="{8DD56DB3-7AAD-494E-A544-8A60EF83D4D5}" type="presOf" srcId="{2D4E5FE3-86A1-43C7-A654-D05EE8E4438B}" destId="{E1B9E23B-37AA-46F1-BE82-E45993D51799}" srcOrd="0" destOrd="0" presId="urn:microsoft.com/office/officeart/2008/layout/NameandTitleOrganizationalChart"/>
    <dgm:cxn modelId="{1B804EB9-46D8-43CD-B165-DE5C0F21D4C8}" type="presOf" srcId="{9AA1E9CB-9ABE-4C3E-8546-2AFED1600DEB}" destId="{B92045D0-444A-43B3-8BAB-0ED34770D4FB}" srcOrd="0" destOrd="0" presId="urn:microsoft.com/office/officeart/2008/layout/NameandTitleOrganizationalChart"/>
    <dgm:cxn modelId="{8C02FABD-CCBC-450F-ACF3-73699711D8E4}" type="presOf" srcId="{E5127949-745D-4008-8DB5-1C39346AC147}" destId="{4ADB7452-F999-48F8-A0BA-007497836E7A}" srcOrd="0" destOrd="0" presId="urn:microsoft.com/office/officeart/2008/layout/NameandTitleOrganizationalChart"/>
    <dgm:cxn modelId="{1120D4CF-36B4-4AF5-9CF2-E771BF3117B9}" type="presOf" srcId="{332A8953-EFF7-4B22-B2DF-01146A7B843D}" destId="{71D2E39B-4BAE-4F4D-BF8D-C6005190449E}" srcOrd="0" destOrd="0" presId="urn:microsoft.com/office/officeart/2008/layout/NameandTitleOrganizationalChart"/>
    <dgm:cxn modelId="{0B7FF7D6-A769-41FC-94C7-FD15E2790655}" type="presOf" srcId="{428D318E-E594-42A5-B6EA-007581D0494A}" destId="{A2A4A48F-85F2-4C4D-9E9C-F3680D024D1B}" srcOrd="0" destOrd="0" presId="urn:microsoft.com/office/officeart/2008/layout/NameandTitleOrganizationalChart"/>
    <dgm:cxn modelId="{9FB54DD8-2FEE-4DA9-B555-E4A651CE7606}" type="presOf" srcId="{5920E5C4-A9B9-4E2A-A2D1-DB273EC143C1}" destId="{14DB6702-8341-4864-BC55-2917E36C30C2}" srcOrd="0" destOrd="0" presId="urn:microsoft.com/office/officeart/2008/layout/NameandTitleOrganizationalChart"/>
    <dgm:cxn modelId="{EC921ADB-5667-4BCF-809D-9FBC2B0DE0D3}" srcId="{332A8953-EFF7-4B22-B2DF-01146A7B843D}" destId="{0DEDDD90-5E90-422C-850F-90DA0A94CD4C}" srcOrd="0" destOrd="0" parTransId="{71672D92-FCD8-41FD-B438-4AB9494414EF}" sibTransId="{6BB475A7-F686-4348-AA20-E1B40803AB8F}"/>
    <dgm:cxn modelId="{BC5EA0DD-563E-4C18-B733-A68C3C88AA5F}" type="presOf" srcId="{B2A23168-37C0-471E-8599-D892FE5E775B}" destId="{C7B9D336-93CD-43F1-A9CC-204914E44041}" srcOrd="0" destOrd="0" presId="urn:microsoft.com/office/officeart/2008/layout/NameandTitleOrganizationalChart"/>
    <dgm:cxn modelId="{F55C10E2-69D1-4D61-B339-3CFBAB49F892}" type="presOf" srcId="{960F5ED4-DCB1-4F0F-8AAB-E696488EE480}" destId="{734F0B5C-F05E-449B-96D2-69DB3CBB2320}" srcOrd="0" destOrd="0" presId="urn:microsoft.com/office/officeart/2008/layout/NameandTitleOrganizationalChart"/>
    <dgm:cxn modelId="{56AC3FE8-7E81-4A9F-9D65-676442A9FDD9}" type="presOf" srcId="{2F29177F-327B-4124-B291-415741CAFA8F}" destId="{79E6BF88-0CDE-464F-9236-5701FA0087FB}" srcOrd="0" destOrd="0" presId="urn:microsoft.com/office/officeart/2008/layout/NameandTitleOrganizationalChart"/>
    <dgm:cxn modelId="{F7FD79EC-1EA1-4994-884E-3A3DF434968A}" type="presOf" srcId="{87191401-61FE-4F42-BB5E-37D2DA8898D2}" destId="{1E2D61EE-DFC0-4420-92E1-C757732C0A1D}" srcOrd="0" destOrd="0" presId="urn:microsoft.com/office/officeart/2008/layout/NameandTitleOrganizationalChart"/>
    <dgm:cxn modelId="{B0526CF3-6971-4D3C-875A-5CDED1AABBFF}" type="presOf" srcId="{6BB475A7-F686-4348-AA20-E1B40803AB8F}" destId="{77368DB3-EFCC-4C78-84CB-863245652826}" srcOrd="0" destOrd="0" presId="urn:microsoft.com/office/officeart/2008/layout/NameandTitleOrganizationalChart"/>
    <dgm:cxn modelId="{BB2568FD-80D0-4670-8DFE-59BBE0F4D00D}" type="presOf" srcId="{72B77935-C20E-4A44-8195-11005C376230}" destId="{EA8404E9-BB5F-4996-87D2-5280359765B7}" srcOrd="0" destOrd="0" presId="urn:microsoft.com/office/officeart/2008/layout/NameandTitleOrganizationalChart"/>
    <dgm:cxn modelId="{6D866FBA-3108-452F-B794-7D078D492AC0}" type="presParOf" srcId="{71D2E39B-4BAE-4F4D-BF8D-C6005190449E}" destId="{868F4921-1276-4EC8-9CD9-EE9C764ADE91}" srcOrd="0" destOrd="0" presId="urn:microsoft.com/office/officeart/2008/layout/NameandTitleOrganizationalChart"/>
    <dgm:cxn modelId="{D39D1306-67FB-42A7-B4F3-FA73AA290510}" type="presParOf" srcId="{868F4921-1276-4EC8-9CD9-EE9C764ADE91}" destId="{074694D2-B4A0-4B4B-B263-95550562EB18}" srcOrd="0" destOrd="0" presId="urn:microsoft.com/office/officeart/2008/layout/NameandTitleOrganizationalChart"/>
    <dgm:cxn modelId="{90F3BDC3-0779-40DE-B2FB-33A63E841765}" type="presParOf" srcId="{074694D2-B4A0-4B4B-B263-95550562EB18}" destId="{4C7F5DE2-F884-49A9-800F-0856E0537DF8}" srcOrd="0" destOrd="0" presId="urn:microsoft.com/office/officeart/2008/layout/NameandTitleOrganizationalChart"/>
    <dgm:cxn modelId="{9D50D709-2C84-4AB0-AE20-6EACB6299BD9}" type="presParOf" srcId="{074694D2-B4A0-4B4B-B263-95550562EB18}" destId="{77368DB3-EFCC-4C78-84CB-863245652826}" srcOrd="1" destOrd="0" presId="urn:microsoft.com/office/officeart/2008/layout/NameandTitleOrganizationalChart"/>
    <dgm:cxn modelId="{C5834459-B1F8-462C-B11A-4BBF3A15FA16}" type="presParOf" srcId="{074694D2-B4A0-4B4B-B263-95550562EB18}" destId="{6CF8992B-579A-4C9D-9C9F-F9FC1AF973BC}" srcOrd="2" destOrd="0" presId="urn:microsoft.com/office/officeart/2008/layout/NameandTitleOrganizationalChart"/>
    <dgm:cxn modelId="{477172F1-1C8F-43B7-8A17-583D4C3BBAAE}" type="presParOf" srcId="{868F4921-1276-4EC8-9CD9-EE9C764ADE91}" destId="{99F8882B-9664-4971-8E42-DD1428E27970}" srcOrd="1" destOrd="0" presId="urn:microsoft.com/office/officeart/2008/layout/NameandTitleOrganizationalChart"/>
    <dgm:cxn modelId="{DAA34A79-27E1-46B8-AB3D-1FDB1AA6ABB2}" type="presParOf" srcId="{99F8882B-9664-4971-8E42-DD1428E27970}" destId="{1410F7E6-52CF-415B-B23E-218FBD5ECAA6}" srcOrd="0" destOrd="0" presId="urn:microsoft.com/office/officeart/2008/layout/NameandTitleOrganizationalChart"/>
    <dgm:cxn modelId="{EFDDA0F9-F65E-4197-BC4B-5730D98B3A49}" type="presParOf" srcId="{99F8882B-9664-4971-8E42-DD1428E27970}" destId="{FF4CE29B-68E5-46D3-A751-E82C8C05CB0E}" srcOrd="1" destOrd="0" presId="urn:microsoft.com/office/officeart/2008/layout/NameandTitleOrganizationalChart"/>
    <dgm:cxn modelId="{27710022-61E7-4628-9B2A-AF30274AC16E}" type="presParOf" srcId="{FF4CE29B-68E5-46D3-A751-E82C8C05CB0E}" destId="{8FD90FCF-1C17-4F15-8D46-C795978E20AD}" srcOrd="0" destOrd="0" presId="urn:microsoft.com/office/officeart/2008/layout/NameandTitleOrganizationalChart"/>
    <dgm:cxn modelId="{5C6C5580-16AF-44FE-A03D-3AAE9B0364F2}" type="presParOf" srcId="{8FD90FCF-1C17-4F15-8D46-C795978E20AD}" destId="{EA8404E9-BB5F-4996-87D2-5280359765B7}" srcOrd="0" destOrd="0" presId="urn:microsoft.com/office/officeart/2008/layout/NameandTitleOrganizationalChart"/>
    <dgm:cxn modelId="{8719D054-11C8-4695-B6CD-4A98B358EA20}" type="presParOf" srcId="{8FD90FCF-1C17-4F15-8D46-C795978E20AD}" destId="{734F0B5C-F05E-449B-96D2-69DB3CBB2320}" srcOrd="1" destOrd="0" presId="urn:microsoft.com/office/officeart/2008/layout/NameandTitleOrganizationalChart"/>
    <dgm:cxn modelId="{EEF872D9-CFA0-4BE5-9C63-C846D88774F8}" type="presParOf" srcId="{8FD90FCF-1C17-4F15-8D46-C795978E20AD}" destId="{1494EC73-65DB-45A9-816A-ED4A7C37200F}" srcOrd="2" destOrd="0" presId="urn:microsoft.com/office/officeart/2008/layout/NameandTitleOrganizationalChart"/>
    <dgm:cxn modelId="{79877487-F2DD-4651-BB91-ED5B582B699F}" type="presParOf" srcId="{FF4CE29B-68E5-46D3-A751-E82C8C05CB0E}" destId="{E20134AC-38BA-472D-9EF8-2E2C370CBFC8}" srcOrd="1" destOrd="0" presId="urn:microsoft.com/office/officeart/2008/layout/NameandTitleOrganizationalChart"/>
    <dgm:cxn modelId="{83DEBE1C-1F9A-45F2-8119-78D626417604}" type="presParOf" srcId="{E20134AC-38BA-472D-9EF8-2E2C370CBFC8}" destId="{A2A4A48F-85F2-4C4D-9E9C-F3680D024D1B}" srcOrd="0" destOrd="0" presId="urn:microsoft.com/office/officeart/2008/layout/NameandTitleOrganizationalChart"/>
    <dgm:cxn modelId="{3871038C-A7AA-4C83-ACE1-DA516C3C2C21}" type="presParOf" srcId="{E20134AC-38BA-472D-9EF8-2E2C370CBFC8}" destId="{3A99CE57-6C89-41EA-91A4-FBDE1408670A}" srcOrd="1" destOrd="0" presId="urn:microsoft.com/office/officeart/2008/layout/NameandTitleOrganizationalChart"/>
    <dgm:cxn modelId="{754C9FD6-E22E-4729-978C-57ADA7E228A2}" type="presParOf" srcId="{3A99CE57-6C89-41EA-91A4-FBDE1408670A}" destId="{F61524A3-EC38-4561-A6A6-8D11192D60B7}" srcOrd="0" destOrd="0" presId="urn:microsoft.com/office/officeart/2008/layout/NameandTitleOrganizationalChart"/>
    <dgm:cxn modelId="{B1FB6CF5-26B6-4BE3-9F80-567918042417}" type="presParOf" srcId="{F61524A3-EC38-4561-A6A6-8D11192D60B7}" destId="{0F0397D9-6009-4BC4-96B4-F6DBEC2CA937}" srcOrd="0" destOrd="0" presId="urn:microsoft.com/office/officeart/2008/layout/NameandTitleOrganizationalChart"/>
    <dgm:cxn modelId="{B8964D98-DBDD-42B5-81F0-728C9A528C23}" type="presParOf" srcId="{F61524A3-EC38-4561-A6A6-8D11192D60B7}" destId="{26BFC595-2395-4BEA-AD5F-1618041D832B}" srcOrd="1" destOrd="0" presId="urn:microsoft.com/office/officeart/2008/layout/NameandTitleOrganizationalChart"/>
    <dgm:cxn modelId="{7890A128-B523-4300-86EC-8990E47F9817}" type="presParOf" srcId="{F61524A3-EC38-4561-A6A6-8D11192D60B7}" destId="{6067D94F-54E9-4C5A-8169-773CCA29BFAE}" srcOrd="2" destOrd="0" presId="urn:microsoft.com/office/officeart/2008/layout/NameandTitleOrganizationalChart"/>
    <dgm:cxn modelId="{52B47675-46E0-4B83-A04E-7A64FA6C2233}" type="presParOf" srcId="{3A99CE57-6C89-41EA-91A4-FBDE1408670A}" destId="{0B0C9D64-65BF-473B-9ECE-4F1F37D3F1E9}" srcOrd="1" destOrd="0" presId="urn:microsoft.com/office/officeart/2008/layout/NameandTitleOrganizationalChart"/>
    <dgm:cxn modelId="{2852F9E5-AC98-4A8E-8AB3-3F602E29076E}" type="presParOf" srcId="{3A99CE57-6C89-41EA-91A4-FBDE1408670A}" destId="{186D3A58-CA73-4472-92A6-D77B1720D3DA}" srcOrd="2" destOrd="0" presId="urn:microsoft.com/office/officeart/2008/layout/NameandTitleOrganizationalChart"/>
    <dgm:cxn modelId="{67E2443C-4ACF-4EF5-BE99-6DD891FC8977}" type="presParOf" srcId="{FF4CE29B-68E5-46D3-A751-E82C8C05CB0E}" destId="{FFF2F482-5B81-4149-9E82-FDB7FBE6EF6B}" srcOrd="2" destOrd="0" presId="urn:microsoft.com/office/officeart/2008/layout/NameandTitleOrganizationalChart"/>
    <dgm:cxn modelId="{5DC14522-1931-4230-913A-2E5609B260BB}" type="presParOf" srcId="{99F8882B-9664-4971-8E42-DD1428E27970}" destId="{E4D4F30C-5E13-4703-89DE-FFAD5DB2FE00}" srcOrd="2" destOrd="0" presId="urn:microsoft.com/office/officeart/2008/layout/NameandTitleOrganizationalChart"/>
    <dgm:cxn modelId="{8101DE25-B3C5-4960-BB88-26A2989FC2F5}" type="presParOf" srcId="{99F8882B-9664-4971-8E42-DD1428E27970}" destId="{6EFE448A-6405-4A11-93EE-82944F2141B9}" srcOrd="3" destOrd="0" presId="urn:microsoft.com/office/officeart/2008/layout/NameandTitleOrganizationalChart"/>
    <dgm:cxn modelId="{713B297A-694C-4B33-B48C-71EF427CB5B7}" type="presParOf" srcId="{6EFE448A-6405-4A11-93EE-82944F2141B9}" destId="{14F1B745-BD3C-44ED-8222-AAD3FF6261E5}" srcOrd="0" destOrd="0" presId="urn:microsoft.com/office/officeart/2008/layout/NameandTitleOrganizationalChart"/>
    <dgm:cxn modelId="{4956765C-8582-4C8B-BDD1-33C84B90EE8E}" type="presParOf" srcId="{14F1B745-BD3C-44ED-8222-AAD3FF6261E5}" destId="{B92045D0-444A-43B3-8BAB-0ED34770D4FB}" srcOrd="0" destOrd="0" presId="urn:microsoft.com/office/officeart/2008/layout/NameandTitleOrganizationalChart"/>
    <dgm:cxn modelId="{1698494C-0021-44EE-82DA-EF359F1D33EA}" type="presParOf" srcId="{14F1B745-BD3C-44ED-8222-AAD3FF6261E5}" destId="{16C18F9D-75B5-4FB2-B455-AB632BFDD28A}" srcOrd="1" destOrd="0" presId="urn:microsoft.com/office/officeart/2008/layout/NameandTitleOrganizationalChart"/>
    <dgm:cxn modelId="{767D4C2C-EB17-4016-AC71-ED71DB523075}" type="presParOf" srcId="{14F1B745-BD3C-44ED-8222-AAD3FF6261E5}" destId="{3CD6CFAD-0290-4799-83B6-FFDF13B3D0C7}" srcOrd="2" destOrd="0" presId="urn:microsoft.com/office/officeart/2008/layout/NameandTitleOrganizationalChart"/>
    <dgm:cxn modelId="{F491022B-642F-4195-B6DB-A5357815F304}" type="presParOf" srcId="{6EFE448A-6405-4A11-93EE-82944F2141B9}" destId="{3F793853-E718-45C8-8D76-18F19B9130B5}" srcOrd="1" destOrd="0" presId="urn:microsoft.com/office/officeart/2008/layout/NameandTitleOrganizationalChart"/>
    <dgm:cxn modelId="{E036EC8F-39D0-42A0-957F-EC4CF60E2619}" type="presParOf" srcId="{3F793853-E718-45C8-8D76-18F19B9130B5}" destId="{E1B9E23B-37AA-46F1-BE82-E45993D51799}" srcOrd="0" destOrd="0" presId="urn:microsoft.com/office/officeart/2008/layout/NameandTitleOrganizationalChart"/>
    <dgm:cxn modelId="{75DD0BBB-837E-4AC9-AF0E-3F637EE6234C}" type="presParOf" srcId="{3F793853-E718-45C8-8D76-18F19B9130B5}" destId="{CDF2401E-D711-4110-8CDF-97638065F3C6}" srcOrd="1" destOrd="0" presId="urn:microsoft.com/office/officeart/2008/layout/NameandTitleOrganizationalChart"/>
    <dgm:cxn modelId="{973FDB34-245E-4691-8D16-A0922B8B08DE}" type="presParOf" srcId="{CDF2401E-D711-4110-8CDF-97638065F3C6}" destId="{61EC30F8-8421-4E35-A5B1-B709077ED7D9}" srcOrd="0" destOrd="0" presId="urn:microsoft.com/office/officeart/2008/layout/NameandTitleOrganizationalChart"/>
    <dgm:cxn modelId="{1C032AB1-AE36-4D65-8940-1B7E58D6F8CB}" type="presParOf" srcId="{61EC30F8-8421-4E35-A5B1-B709077ED7D9}" destId="{BF59E15D-3C38-4488-A590-A31C27B80E1E}" srcOrd="0" destOrd="0" presId="urn:microsoft.com/office/officeart/2008/layout/NameandTitleOrganizationalChart"/>
    <dgm:cxn modelId="{FC9FDE45-105D-4EF9-AFD4-F2C69FE534FB}" type="presParOf" srcId="{61EC30F8-8421-4E35-A5B1-B709077ED7D9}" destId="{083E4267-D74C-4D2B-B985-4A3FBF70BF2E}" srcOrd="1" destOrd="0" presId="urn:microsoft.com/office/officeart/2008/layout/NameandTitleOrganizationalChart"/>
    <dgm:cxn modelId="{332313FF-732A-4775-9BE6-859788379617}" type="presParOf" srcId="{61EC30F8-8421-4E35-A5B1-B709077ED7D9}" destId="{FEB13881-2A54-402E-9BF6-F31FFBA72FCF}" srcOrd="2" destOrd="0" presId="urn:microsoft.com/office/officeart/2008/layout/NameandTitleOrganizationalChart"/>
    <dgm:cxn modelId="{0DC13DA4-F242-4634-8D50-B82B12881515}" type="presParOf" srcId="{CDF2401E-D711-4110-8CDF-97638065F3C6}" destId="{DB3306FE-30F8-481A-9C5C-78810BA7A2C2}" srcOrd="1" destOrd="0" presId="urn:microsoft.com/office/officeart/2008/layout/NameandTitleOrganizationalChart"/>
    <dgm:cxn modelId="{B50535EC-249C-407F-B455-17BA48E66E8C}" type="presParOf" srcId="{CDF2401E-D711-4110-8CDF-97638065F3C6}" destId="{FC086DE1-B576-4211-AFCA-C0FA69B2E06C}" srcOrd="2" destOrd="0" presId="urn:microsoft.com/office/officeart/2008/layout/NameandTitleOrganizationalChart"/>
    <dgm:cxn modelId="{16C24BEB-F151-4F4B-8EDA-D493DF8429C1}" type="presParOf" srcId="{6EFE448A-6405-4A11-93EE-82944F2141B9}" destId="{A5DD7EFE-A0CC-48A9-A0A6-8D902E08E918}" srcOrd="2" destOrd="0" presId="urn:microsoft.com/office/officeart/2008/layout/NameandTitleOrganizationalChart"/>
    <dgm:cxn modelId="{CCD12518-6204-42EF-8BDC-76800DDE4D49}" type="presParOf" srcId="{99F8882B-9664-4971-8E42-DD1428E27970}" destId="{299584C4-9CEB-4ADE-B1F4-9B5FDDC2773D}" srcOrd="4" destOrd="0" presId="urn:microsoft.com/office/officeart/2008/layout/NameandTitleOrganizationalChart"/>
    <dgm:cxn modelId="{9C13DD53-0CA9-4308-9744-CBF7776F5DB7}" type="presParOf" srcId="{99F8882B-9664-4971-8E42-DD1428E27970}" destId="{459E5F7B-AE51-4204-8B5C-7B367A7C1A3D}" srcOrd="5" destOrd="0" presId="urn:microsoft.com/office/officeart/2008/layout/NameandTitleOrganizationalChart"/>
    <dgm:cxn modelId="{4120F97E-AA6F-4F8B-9032-433C7EB7C4F5}" type="presParOf" srcId="{459E5F7B-AE51-4204-8B5C-7B367A7C1A3D}" destId="{7ADCD5E7-55F5-4F1A-871D-0D6982D7CE8A}" srcOrd="0" destOrd="0" presId="urn:microsoft.com/office/officeart/2008/layout/NameandTitleOrganizationalChart"/>
    <dgm:cxn modelId="{BFC07FE1-2A23-4445-BF0A-D9779371468D}" type="presParOf" srcId="{7ADCD5E7-55F5-4F1A-871D-0D6982D7CE8A}" destId="{79E6BF88-0CDE-464F-9236-5701FA0087FB}" srcOrd="0" destOrd="0" presId="urn:microsoft.com/office/officeart/2008/layout/NameandTitleOrganizationalChart"/>
    <dgm:cxn modelId="{B5BDE056-AFB9-486C-80C1-D8D457ADC67C}" type="presParOf" srcId="{7ADCD5E7-55F5-4F1A-871D-0D6982D7CE8A}" destId="{4ADB7452-F999-48F8-A0BA-007497836E7A}" srcOrd="1" destOrd="0" presId="urn:microsoft.com/office/officeart/2008/layout/NameandTitleOrganizationalChart"/>
    <dgm:cxn modelId="{028F5B61-0253-4E86-BABE-29444E96AB44}" type="presParOf" srcId="{7ADCD5E7-55F5-4F1A-871D-0D6982D7CE8A}" destId="{CF757D3F-3EA8-43C1-9B26-7CCCA07B0F02}" srcOrd="2" destOrd="0" presId="urn:microsoft.com/office/officeart/2008/layout/NameandTitleOrganizationalChart"/>
    <dgm:cxn modelId="{16347CAB-15FB-4F41-A43A-048F09039F8D}" type="presParOf" srcId="{459E5F7B-AE51-4204-8B5C-7B367A7C1A3D}" destId="{CD8256AF-30E6-4F2A-A7A4-C3A5682DFF56}" srcOrd="1" destOrd="0" presId="urn:microsoft.com/office/officeart/2008/layout/NameandTitleOrganizationalChart"/>
    <dgm:cxn modelId="{D70E0E4B-0546-4151-B25B-6707E6EC8B42}" type="presParOf" srcId="{CD8256AF-30E6-4F2A-A7A4-C3A5682DFF56}" destId="{3B46A744-B854-4CE2-B75A-AE3444228567}" srcOrd="0" destOrd="0" presId="urn:microsoft.com/office/officeart/2008/layout/NameandTitleOrganizationalChart"/>
    <dgm:cxn modelId="{E2F3EE0B-DD15-4F9B-935F-D2B3570F6D71}" type="presParOf" srcId="{CD8256AF-30E6-4F2A-A7A4-C3A5682DFF56}" destId="{0B52D82E-6F47-473F-8082-BC1E101D9F8C}" srcOrd="1" destOrd="0" presId="urn:microsoft.com/office/officeart/2008/layout/NameandTitleOrganizationalChart"/>
    <dgm:cxn modelId="{A366EE13-40E1-4357-B614-6DBE61A91AB9}" type="presParOf" srcId="{0B52D82E-6F47-473F-8082-BC1E101D9F8C}" destId="{9B22A4C5-D678-4853-99E3-F1D98F0C2931}" srcOrd="0" destOrd="0" presId="urn:microsoft.com/office/officeart/2008/layout/NameandTitleOrganizationalChart"/>
    <dgm:cxn modelId="{98F8A3B9-BAE3-48C9-8039-969DF6798C89}" type="presParOf" srcId="{9B22A4C5-D678-4853-99E3-F1D98F0C2931}" destId="{6FEB509E-8F6C-42B4-96B0-48733F78789A}" srcOrd="0" destOrd="0" presId="urn:microsoft.com/office/officeart/2008/layout/NameandTitleOrganizationalChart"/>
    <dgm:cxn modelId="{C4B6B989-947A-4C8B-9A04-ADEB3CA1F7D9}" type="presParOf" srcId="{9B22A4C5-D678-4853-99E3-F1D98F0C2931}" destId="{9F599271-0820-4F89-AF7D-34674E6F4610}" srcOrd="1" destOrd="0" presId="urn:microsoft.com/office/officeart/2008/layout/NameandTitleOrganizationalChart"/>
    <dgm:cxn modelId="{D2567CD7-4914-4B54-BA03-1659BAC5D876}" type="presParOf" srcId="{9B22A4C5-D678-4853-99E3-F1D98F0C2931}" destId="{6BC91F9F-E8F0-470B-89B8-08842E4D14EE}" srcOrd="2" destOrd="0" presId="urn:microsoft.com/office/officeart/2008/layout/NameandTitleOrganizationalChart"/>
    <dgm:cxn modelId="{7FD074B9-11A8-489B-8363-B828102D5131}" type="presParOf" srcId="{0B52D82E-6F47-473F-8082-BC1E101D9F8C}" destId="{648260F9-343F-4A42-BBE1-76B311456017}" srcOrd="1" destOrd="0" presId="urn:microsoft.com/office/officeart/2008/layout/NameandTitleOrganizationalChart"/>
    <dgm:cxn modelId="{33652A12-67D7-488F-AE50-4A000D6B0CF0}" type="presParOf" srcId="{0B52D82E-6F47-473F-8082-BC1E101D9F8C}" destId="{65E269FD-CD7C-44E9-95BB-270E7E6FBFD7}" srcOrd="2" destOrd="0" presId="urn:microsoft.com/office/officeart/2008/layout/NameandTitleOrganizationalChart"/>
    <dgm:cxn modelId="{67909AAA-F1E9-4E7C-BCCE-9C4A144D8FA8}" type="presParOf" srcId="{459E5F7B-AE51-4204-8B5C-7B367A7C1A3D}" destId="{B17CC975-B467-4EA4-9ABF-5CAFADBDECB0}" srcOrd="2" destOrd="0" presId="urn:microsoft.com/office/officeart/2008/layout/NameandTitleOrganizationalChart"/>
    <dgm:cxn modelId="{5F6AB6DE-FAD6-42AF-A208-CE7F5158BAD4}" type="presParOf" srcId="{99F8882B-9664-4971-8E42-DD1428E27970}" destId="{14DB6702-8341-4864-BC55-2917E36C30C2}" srcOrd="6" destOrd="0" presId="urn:microsoft.com/office/officeart/2008/layout/NameandTitleOrganizationalChart"/>
    <dgm:cxn modelId="{B424FBEE-59DE-458A-BB10-A5134C640CA3}" type="presParOf" srcId="{99F8882B-9664-4971-8E42-DD1428E27970}" destId="{E56EAAA5-FA8D-4EB5-AA21-570E33BF7F69}" srcOrd="7" destOrd="0" presId="urn:microsoft.com/office/officeart/2008/layout/NameandTitleOrganizationalChart"/>
    <dgm:cxn modelId="{4C5AA570-E662-422B-A7D5-6CA75598D64E}" type="presParOf" srcId="{E56EAAA5-FA8D-4EB5-AA21-570E33BF7F69}" destId="{A8672150-A954-4C0E-A70C-8C3A62DDFBB5}" srcOrd="0" destOrd="0" presId="urn:microsoft.com/office/officeart/2008/layout/NameandTitleOrganizationalChart"/>
    <dgm:cxn modelId="{29417E2A-76F4-4FD4-BAC8-8D505C6C90BA}" type="presParOf" srcId="{A8672150-A954-4C0E-A70C-8C3A62DDFBB5}" destId="{D55E9379-AD7C-4D01-AE07-481521B3A0C6}" srcOrd="0" destOrd="0" presId="urn:microsoft.com/office/officeart/2008/layout/NameandTitleOrganizationalChart"/>
    <dgm:cxn modelId="{1E10B14B-B12C-486F-88BF-727BE6BB1841}" type="presParOf" srcId="{A8672150-A954-4C0E-A70C-8C3A62DDFBB5}" destId="{A1E1AB4D-732B-4A1F-A0EE-70CEBBB4E8C3}" srcOrd="1" destOrd="0" presId="urn:microsoft.com/office/officeart/2008/layout/NameandTitleOrganizationalChart"/>
    <dgm:cxn modelId="{382CC20E-5A94-4DBD-AF93-7886A3759057}" type="presParOf" srcId="{A8672150-A954-4C0E-A70C-8C3A62DDFBB5}" destId="{1CD07819-0304-4603-BF12-291F6D3036A2}" srcOrd="2" destOrd="0" presId="urn:microsoft.com/office/officeart/2008/layout/NameandTitleOrganizationalChart"/>
    <dgm:cxn modelId="{B2FF3CEF-0032-47DF-9F02-9C30916D8BB7}" type="presParOf" srcId="{E56EAAA5-FA8D-4EB5-AA21-570E33BF7F69}" destId="{18C2A5DE-E8B5-43A3-B95D-671D95B713E8}" srcOrd="1" destOrd="0" presId="urn:microsoft.com/office/officeart/2008/layout/NameandTitleOrganizationalChart"/>
    <dgm:cxn modelId="{9584B0A5-D3EA-4E6E-B8CB-C80175D3F515}" type="presParOf" srcId="{18C2A5DE-E8B5-43A3-B95D-671D95B713E8}" destId="{C7B9D336-93CD-43F1-A9CC-204914E44041}" srcOrd="0" destOrd="0" presId="urn:microsoft.com/office/officeart/2008/layout/NameandTitleOrganizationalChart"/>
    <dgm:cxn modelId="{565D548D-7932-4D78-8012-0E0E9339604B}" type="presParOf" srcId="{18C2A5DE-E8B5-43A3-B95D-671D95B713E8}" destId="{6F895FB2-683C-4FD8-8EA3-37C2C638DA25}" srcOrd="1" destOrd="0" presId="urn:microsoft.com/office/officeart/2008/layout/NameandTitleOrganizationalChart"/>
    <dgm:cxn modelId="{FDBBA35A-B9F3-4AAD-B411-E4A34884861A}" type="presParOf" srcId="{6F895FB2-683C-4FD8-8EA3-37C2C638DA25}" destId="{DE017A36-5015-4D83-AA42-DE14D5AEF372}" srcOrd="0" destOrd="0" presId="urn:microsoft.com/office/officeart/2008/layout/NameandTitleOrganizationalChart"/>
    <dgm:cxn modelId="{5F93B9FB-CE1B-418D-91B4-324903C20CC1}" type="presParOf" srcId="{DE017A36-5015-4D83-AA42-DE14D5AEF372}" destId="{1E2D61EE-DFC0-4420-92E1-C757732C0A1D}" srcOrd="0" destOrd="0" presId="urn:microsoft.com/office/officeart/2008/layout/NameandTitleOrganizationalChart"/>
    <dgm:cxn modelId="{5844263A-255C-490A-AC19-E6A76A1E9FCD}" type="presParOf" srcId="{DE017A36-5015-4D83-AA42-DE14D5AEF372}" destId="{488737CF-2C21-4264-AA4F-0C7C19B5CEAE}" srcOrd="1" destOrd="0" presId="urn:microsoft.com/office/officeart/2008/layout/NameandTitleOrganizationalChart"/>
    <dgm:cxn modelId="{93BD2F55-8126-4D7C-9919-4CDFB3A0FE16}" type="presParOf" srcId="{DE017A36-5015-4D83-AA42-DE14D5AEF372}" destId="{22545E9C-7A44-4735-B87C-0852F5CD2577}" srcOrd="2" destOrd="0" presId="urn:microsoft.com/office/officeart/2008/layout/NameandTitleOrganizationalChart"/>
    <dgm:cxn modelId="{C08EBE06-3496-4B48-8A50-BFF9CE7F79B0}" type="presParOf" srcId="{6F895FB2-683C-4FD8-8EA3-37C2C638DA25}" destId="{DF8EC2B2-0E67-4A53-A511-B936752DE691}" srcOrd="1" destOrd="0" presId="urn:microsoft.com/office/officeart/2008/layout/NameandTitleOrganizationalChart"/>
    <dgm:cxn modelId="{0E85186E-A629-4FEA-83EE-A004DB32B89A}" type="presParOf" srcId="{6F895FB2-683C-4FD8-8EA3-37C2C638DA25}" destId="{EBF764DA-591D-4112-8131-564C805F70DB}" srcOrd="2" destOrd="0" presId="urn:microsoft.com/office/officeart/2008/layout/NameandTitleOrganizationalChart"/>
    <dgm:cxn modelId="{A5FD765D-26A4-49E2-9F19-134CBC99CFF1}" type="presParOf" srcId="{E56EAAA5-FA8D-4EB5-AA21-570E33BF7F69}" destId="{2DA8F749-BD56-443D-9E93-A37CFC8577DF}" srcOrd="2" destOrd="0" presId="urn:microsoft.com/office/officeart/2008/layout/NameandTitleOrganizationalChart"/>
    <dgm:cxn modelId="{BCC683B6-51E3-4693-ABBA-802DB4D788A4}" type="presParOf" srcId="{868F4921-1276-4EC8-9CD9-EE9C764ADE91}" destId="{ECCF396B-2F97-4267-BAC3-DE886C4D967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2A8953-EFF7-4B22-B2DF-01146A7B843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DDD90-5E90-422C-850F-90DA0A94CD4C}">
      <dgm:prSet phldrT="[Text]"/>
      <dgm:spPr/>
      <dgm:t>
        <a:bodyPr/>
        <a:lstStyle/>
        <a:p>
          <a:r>
            <a:rPr lang="en-US" dirty="0"/>
            <a:t>Principals</a:t>
          </a:r>
        </a:p>
      </dgm:t>
    </dgm:pt>
    <dgm:pt modelId="{71672D92-FCD8-41FD-B438-4AB9494414EF}" type="parTrans" cxnId="{EC921ADB-5667-4BCF-809D-9FBC2B0DE0D3}">
      <dgm:prSet/>
      <dgm:spPr/>
      <dgm:t>
        <a:bodyPr/>
        <a:lstStyle/>
        <a:p>
          <a:endParaRPr lang="en-US"/>
        </a:p>
      </dgm:t>
    </dgm:pt>
    <dgm:pt modelId="{6BB475A7-F686-4348-AA20-E1B40803AB8F}" type="sibTrans" cxnId="{EC921ADB-5667-4BCF-809D-9FBC2B0DE0D3}">
      <dgm:prSet/>
      <dgm:spPr/>
      <dgm:t>
        <a:bodyPr/>
        <a:lstStyle/>
        <a:p>
          <a:r>
            <a:rPr lang="en-US" dirty="0"/>
            <a:t>POUR</a:t>
          </a:r>
        </a:p>
      </dgm:t>
    </dgm:pt>
    <dgm:pt modelId="{72B77935-C20E-4A44-8195-11005C376230}">
      <dgm:prSet phldrT="[Text]"/>
      <dgm:spPr/>
      <dgm:t>
        <a:bodyPr/>
        <a:lstStyle/>
        <a:p>
          <a:r>
            <a:rPr lang="en-US" dirty="0"/>
            <a:t>Perceivable</a:t>
          </a:r>
        </a:p>
      </dgm:t>
    </dgm:pt>
    <dgm:pt modelId="{3850A73F-F730-4B23-8CF6-0E6C4A4002B8}" type="parTrans" cxnId="{53221075-DE1A-42BB-AA2B-9D0E59FA6019}">
      <dgm:prSet/>
      <dgm:spPr/>
      <dgm:t>
        <a:bodyPr/>
        <a:lstStyle/>
        <a:p>
          <a:endParaRPr lang="en-US"/>
        </a:p>
      </dgm:t>
    </dgm:pt>
    <dgm:pt modelId="{960F5ED4-DCB1-4F0F-8AAB-E696488EE480}" type="sibTrans" cxnId="{53221075-DE1A-42BB-AA2B-9D0E59FA6019}">
      <dgm:prSet/>
      <dgm:spPr>
        <a:solidFill>
          <a:srgbClr val="EAEFEF"/>
        </a:solidFill>
      </dgm:spPr>
      <dgm:t>
        <a:bodyPr/>
        <a:lstStyle/>
        <a:p>
          <a:r>
            <a:rPr lang="en-US" dirty="0"/>
            <a:t>1. Perceivable</a:t>
          </a:r>
        </a:p>
      </dgm:t>
    </dgm:pt>
    <dgm:pt modelId="{279682D6-0541-412C-91E4-3857C9118F99}">
      <dgm:prSet phldrT="[Text]"/>
      <dgm:spPr/>
      <dgm:t>
        <a:bodyPr/>
        <a:lstStyle/>
        <a:p>
          <a:r>
            <a:rPr lang="en-US" dirty="0"/>
            <a:t>Guidelines (4)</a:t>
          </a:r>
        </a:p>
      </dgm:t>
    </dgm:pt>
    <dgm:pt modelId="{428D318E-E594-42A5-B6EA-007581D0494A}" type="parTrans" cxnId="{62F75A50-2AC1-4B1C-BC7F-571682546C34}">
      <dgm:prSet/>
      <dgm:spPr/>
      <dgm:t>
        <a:bodyPr/>
        <a:lstStyle/>
        <a:p>
          <a:endParaRPr lang="en-US"/>
        </a:p>
      </dgm:t>
    </dgm:pt>
    <dgm:pt modelId="{CE361E36-5B55-48EE-9994-2022B0D2D4DB}" type="sibTrans" cxnId="{62F75A50-2AC1-4B1C-BC7F-571682546C34}">
      <dgm:prSet/>
      <dgm:spPr/>
      <dgm:t>
        <a:bodyPr/>
        <a:lstStyle/>
        <a:p>
          <a:r>
            <a:rPr lang="en-US" dirty="0"/>
            <a:t>1.1 Text Alternatives</a:t>
          </a:r>
        </a:p>
      </dgm:t>
    </dgm:pt>
    <dgm:pt modelId="{D39CD05D-7643-448A-AA6F-7752AF8E8727}">
      <dgm:prSet phldrT="[Text]"/>
      <dgm:spPr/>
      <dgm:t>
        <a:bodyPr/>
        <a:lstStyle/>
        <a:p>
          <a:r>
            <a:rPr lang="en-US" dirty="0"/>
            <a:t>Success Criteria</a:t>
          </a:r>
        </a:p>
      </dgm:t>
    </dgm:pt>
    <dgm:pt modelId="{C76240DE-EE29-4E49-8092-F9D1378F2B26}" type="parTrans" cxnId="{AB7B0B31-2735-4266-8EFE-AC463FC13199}">
      <dgm:prSet/>
      <dgm:spPr/>
      <dgm:t>
        <a:bodyPr/>
        <a:lstStyle/>
        <a:p>
          <a:endParaRPr lang="en-US"/>
        </a:p>
      </dgm:t>
    </dgm:pt>
    <dgm:pt modelId="{5C051CA6-2508-4155-9437-C6D760FA0D05}" type="sibTrans" cxnId="{AB7B0B31-2735-4266-8EFE-AC463FC13199}">
      <dgm:prSet/>
      <dgm:spPr/>
      <dgm:t>
        <a:bodyPr/>
        <a:lstStyle/>
        <a:p>
          <a:r>
            <a:rPr lang="en-US" dirty="0"/>
            <a:t>1.1.1 Non-Text Content (Level A)</a:t>
          </a:r>
        </a:p>
      </dgm:t>
    </dgm:pt>
    <dgm:pt modelId="{9AA1E9CB-9ABE-4C3E-8546-2AFED1600DEB}">
      <dgm:prSet phldrT="[Text]"/>
      <dgm:spPr/>
      <dgm:t>
        <a:bodyPr/>
        <a:lstStyle/>
        <a:p>
          <a:r>
            <a:rPr lang="en-US" dirty="0"/>
            <a:t>Operable</a:t>
          </a:r>
        </a:p>
      </dgm:t>
    </dgm:pt>
    <dgm:pt modelId="{B56EA1D5-8A9F-43A8-B876-3C9EFAAA8263}" type="parTrans" cxnId="{D3D5FE39-B381-4FF0-ADD5-600C37115897}">
      <dgm:prSet/>
      <dgm:spPr/>
      <dgm:t>
        <a:bodyPr/>
        <a:lstStyle/>
        <a:p>
          <a:endParaRPr lang="en-US"/>
        </a:p>
      </dgm:t>
    </dgm:pt>
    <dgm:pt modelId="{D423E7A9-EF87-4C98-A441-0EAECD540F9C}" type="sibTrans" cxnId="{D3D5FE39-B381-4FF0-ADD5-600C37115897}">
      <dgm:prSet custT="1"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sz="1800" dirty="0"/>
            <a:t>2. Operable</a:t>
          </a:r>
        </a:p>
      </dgm:t>
    </dgm:pt>
    <dgm:pt modelId="{2F29177F-327B-4124-B291-415741CAFA8F}">
      <dgm:prSet phldrT="[Text]"/>
      <dgm:spPr/>
      <dgm:t>
        <a:bodyPr/>
        <a:lstStyle/>
        <a:p>
          <a:r>
            <a:rPr lang="en-US" dirty="0"/>
            <a:t>Understandable</a:t>
          </a:r>
        </a:p>
      </dgm:t>
    </dgm:pt>
    <dgm:pt modelId="{C6912598-2259-42BB-865B-4971A0BF17B5}" type="parTrans" cxnId="{B316251C-7630-4233-B5C7-AC204DD4653D}">
      <dgm:prSet/>
      <dgm:spPr/>
      <dgm:t>
        <a:bodyPr/>
        <a:lstStyle/>
        <a:p>
          <a:endParaRPr lang="en-US"/>
        </a:p>
      </dgm:t>
    </dgm:pt>
    <dgm:pt modelId="{E5127949-745D-4008-8DB5-1C39346AC147}" type="sibTrans" cxnId="{B316251C-7630-4233-B5C7-AC204DD4653D}">
      <dgm:prSet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dirty="0"/>
            <a:t>3. Understandable</a:t>
          </a:r>
        </a:p>
      </dgm:t>
    </dgm:pt>
    <dgm:pt modelId="{58B8143F-4760-49C2-93A3-56C22652E38C}">
      <dgm:prSet phldrT="[Text]"/>
      <dgm:spPr/>
      <dgm:t>
        <a:bodyPr/>
        <a:lstStyle/>
        <a:p>
          <a:r>
            <a:rPr lang="en-US" dirty="0"/>
            <a:t>Robust</a:t>
          </a:r>
        </a:p>
      </dgm:t>
    </dgm:pt>
    <dgm:pt modelId="{5920E5C4-A9B9-4E2A-A2D1-DB273EC143C1}" type="parTrans" cxnId="{00B35E0F-388A-4744-8BD5-4792479663B6}">
      <dgm:prSet/>
      <dgm:spPr/>
      <dgm:t>
        <a:bodyPr/>
        <a:lstStyle/>
        <a:p>
          <a:endParaRPr lang="en-US"/>
        </a:p>
      </dgm:t>
    </dgm:pt>
    <dgm:pt modelId="{3A41FBC2-988E-4B2F-9D29-81D405FE277C}" type="sibTrans" cxnId="{00B35E0F-388A-4744-8BD5-4792479663B6}">
      <dgm:prSet custT="1"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sz="1800" dirty="0"/>
            <a:t>4. Robust</a:t>
          </a:r>
        </a:p>
      </dgm:t>
    </dgm:pt>
    <dgm:pt modelId="{15606D43-9CBD-4E99-8937-1F86DFA389DA}">
      <dgm:prSet phldrT="[Text]"/>
      <dgm:spPr/>
      <dgm:t>
        <a:bodyPr/>
        <a:lstStyle/>
        <a:p>
          <a:r>
            <a:rPr lang="en-US" dirty="0"/>
            <a:t>Guidelines (3)</a:t>
          </a:r>
        </a:p>
      </dgm:t>
    </dgm:pt>
    <dgm:pt modelId="{5424C130-93EC-4FD2-974D-A31EA9A31A8C}" type="parTrans" cxnId="{7ED41E6F-7ABE-43E5-93E6-3B90EE3E90CF}">
      <dgm:prSet/>
      <dgm:spPr/>
      <dgm:t>
        <a:bodyPr/>
        <a:lstStyle/>
        <a:p>
          <a:endParaRPr lang="en-US"/>
        </a:p>
      </dgm:t>
    </dgm:pt>
    <dgm:pt modelId="{E0566D50-1D17-4F82-90A2-82AFBF7C06B0}" type="sibTrans" cxnId="{7ED41E6F-7ABE-43E5-93E6-3B90EE3E90CF}">
      <dgm:prSet/>
      <dgm:spPr/>
      <dgm:t>
        <a:bodyPr/>
        <a:lstStyle/>
        <a:p>
          <a:r>
            <a:rPr lang="en-US" dirty="0"/>
            <a:t>3.2 Predictable</a:t>
          </a:r>
        </a:p>
      </dgm:t>
    </dgm:pt>
    <dgm:pt modelId="{87191401-61FE-4F42-BB5E-37D2DA8898D2}">
      <dgm:prSet phldrT="[Text]"/>
      <dgm:spPr/>
      <dgm:t>
        <a:bodyPr/>
        <a:lstStyle/>
        <a:p>
          <a:r>
            <a:rPr lang="en-US" dirty="0"/>
            <a:t>Guidelines (1)</a:t>
          </a:r>
        </a:p>
      </dgm:t>
    </dgm:pt>
    <dgm:pt modelId="{B2A23168-37C0-471E-8599-D892FE5E775B}" type="parTrans" cxnId="{7B26BA5A-BCD8-43ED-AEBB-CB2D1D240CB3}">
      <dgm:prSet/>
      <dgm:spPr/>
      <dgm:t>
        <a:bodyPr/>
        <a:lstStyle/>
        <a:p>
          <a:endParaRPr lang="en-US"/>
        </a:p>
      </dgm:t>
    </dgm:pt>
    <dgm:pt modelId="{1E5C37B1-3F6D-4A31-836E-6F6C6A2F47A1}" type="sibTrans" cxnId="{7B26BA5A-BCD8-43ED-AEBB-CB2D1D240CB3}">
      <dgm:prSet/>
      <dgm:spPr/>
      <dgm:t>
        <a:bodyPr/>
        <a:lstStyle/>
        <a:p>
          <a:r>
            <a:rPr lang="en-US" dirty="0"/>
            <a:t>4.1 Compatible</a:t>
          </a:r>
        </a:p>
      </dgm:t>
    </dgm:pt>
    <dgm:pt modelId="{16E89C93-BFBB-40E8-9EBA-C919D9F77F01}">
      <dgm:prSet/>
      <dgm:spPr/>
      <dgm:t>
        <a:bodyPr/>
        <a:lstStyle/>
        <a:p>
          <a:r>
            <a:rPr lang="en-US" dirty="0"/>
            <a:t>Success Criteria</a:t>
          </a:r>
        </a:p>
      </dgm:t>
    </dgm:pt>
    <dgm:pt modelId="{20763EC7-2158-4AFC-A721-3108DE0A9673}" type="parTrans" cxnId="{CC4FB2A4-75A1-4772-811B-666D57360B7A}">
      <dgm:prSet/>
      <dgm:spPr/>
      <dgm:t>
        <a:bodyPr/>
        <a:lstStyle/>
        <a:p>
          <a:endParaRPr lang="en-US"/>
        </a:p>
      </dgm:t>
    </dgm:pt>
    <dgm:pt modelId="{2C2BABE2-B5F5-4321-A197-9A43251DA81F}" type="sibTrans" cxnId="{CC4FB2A4-75A1-4772-811B-666D57360B7A}">
      <dgm:prSet/>
      <dgm:spPr/>
      <dgm:t>
        <a:bodyPr/>
        <a:lstStyle/>
        <a:p>
          <a:r>
            <a:rPr lang="en-US" dirty="0"/>
            <a:t>2.2.3 No Timing (Level AAA)</a:t>
          </a:r>
        </a:p>
      </dgm:t>
    </dgm:pt>
    <dgm:pt modelId="{DAA6B8C0-A5ED-4D17-9FFA-EDF30BE4F997}">
      <dgm:prSet phldrT="[Text]"/>
      <dgm:spPr/>
      <dgm:t>
        <a:bodyPr/>
        <a:lstStyle/>
        <a:p>
          <a:r>
            <a:rPr lang="en-US" dirty="0"/>
            <a:t>Guidelines (5)</a:t>
          </a:r>
        </a:p>
      </dgm:t>
    </dgm:pt>
    <dgm:pt modelId="{2D4E5FE3-86A1-43C7-A654-D05EE8E4438B}" type="parTrans" cxnId="{24BB0910-34BA-48FA-A1DA-B7063DAB705D}">
      <dgm:prSet/>
      <dgm:spPr/>
      <dgm:t>
        <a:bodyPr/>
        <a:lstStyle/>
        <a:p>
          <a:endParaRPr lang="en-US"/>
        </a:p>
      </dgm:t>
    </dgm:pt>
    <dgm:pt modelId="{DD5B9097-186C-44D0-AB26-149DDD989860}" type="sibTrans" cxnId="{24BB0910-34BA-48FA-A1DA-B7063DAB705D}">
      <dgm:prSet/>
      <dgm:spPr/>
      <dgm:t>
        <a:bodyPr/>
        <a:lstStyle/>
        <a:p>
          <a:r>
            <a:rPr lang="en-US" dirty="0"/>
            <a:t>2.2 Enough Time</a:t>
          </a:r>
        </a:p>
      </dgm:t>
    </dgm:pt>
    <dgm:pt modelId="{B949437C-5E04-4778-8383-9A4762ACD56A}">
      <dgm:prSet phldrT="[Text]"/>
      <dgm:spPr/>
      <dgm:t>
        <a:bodyPr/>
        <a:lstStyle/>
        <a:p>
          <a:r>
            <a:rPr lang="en-US" dirty="0"/>
            <a:t>Success Criteria</a:t>
          </a:r>
        </a:p>
      </dgm:t>
    </dgm:pt>
    <dgm:pt modelId="{C7E1A546-A2FC-4DF9-8B82-301756536D3E}" type="parTrans" cxnId="{2A7B3F23-F4B5-472B-8C06-07F87B9C4B94}">
      <dgm:prSet/>
      <dgm:spPr/>
      <dgm:t>
        <a:bodyPr/>
        <a:lstStyle/>
        <a:p>
          <a:endParaRPr lang="en-US"/>
        </a:p>
      </dgm:t>
    </dgm:pt>
    <dgm:pt modelId="{97F17A2A-935C-45D4-8E33-E6E04C3D869B}" type="sibTrans" cxnId="{2A7B3F23-F4B5-472B-8C06-07F87B9C4B94}">
      <dgm:prSet/>
      <dgm:spPr/>
      <dgm:t>
        <a:bodyPr/>
        <a:lstStyle/>
        <a:p>
          <a:r>
            <a:rPr lang="en-US" dirty="0"/>
            <a:t>3.2.4 Consistent Identification (Level AA)</a:t>
          </a:r>
        </a:p>
      </dgm:t>
    </dgm:pt>
    <dgm:pt modelId="{D3EC5788-EC5D-40D8-89E9-CEE1C87D7823}">
      <dgm:prSet phldrT="[Text]"/>
      <dgm:spPr/>
      <dgm:t>
        <a:bodyPr/>
        <a:lstStyle/>
        <a:p>
          <a:r>
            <a:rPr lang="en-US" dirty="0"/>
            <a:t>Success Criteria</a:t>
          </a:r>
        </a:p>
      </dgm:t>
    </dgm:pt>
    <dgm:pt modelId="{27055785-6E05-4255-AC11-447B5329119E}" type="parTrans" cxnId="{24C12F12-5896-4DA1-A1B1-A24B9F71FA23}">
      <dgm:prSet/>
      <dgm:spPr/>
      <dgm:t>
        <a:bodyPr/>
        <a:lstStyle/>
        <a:p>
          <a:endParaRPr lang="en-US"/>
        </a:p>
      </dgm:t>
    </dgm:pt>
    <dgm:pt modelId="{CE1B0857-B2DE-4DA3-9CF0-873EE1590657}" type="sibTrans" cxnId="{24C12F12-5896-4DA1-A1B1-A24B9F71FA23}">
      <dgm:prSet/>
      <dgm:spPr/>
      <dgm:t>
        <a:bodyPr/>
        <a:lstStyle/>
        <a:p>
          <a:r>
            <a:rPr lang="en-US" dirty="0"/>
            <a:t>4.1.1 Parsing (Level A)</a:t>
          </a:r>
        </a:p>
      </dgm:t>
    </dgm:pt>
    <dgm:pt modelId="{71D2E39B-4BAE-4F4D-BF8D-C6005190449E}" type="pres">
      <dgm:prSet presAssocID="{332A8953-EFF7-4B22-B2DF-01146A7B84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8F4921-1276-4EC8-9CD9-EE9C764ADE91}" type="pres">
      <dgm:prSet presAssocID="{0DEDDD90-5E90-422C-850F-90DA0A94CD4C}" presName="hierRoot1" presStyleCnt="0">
        <dgm:presLayoutVars>
          <dgm:hierBranch val="init"/>
        </dgm:presLayoutVars>
      </dgm:prSet>
      <dgm:spPr/>
    </dgm:pt>
    <dgm:pt modelId="{074694D2-B4A0-4B4B-B263-95550562EB18}" type="pres">
      <dgm:prSet presAssocID="{0DEDDD90-5E90-422C-850F-90DA0A94CD4C}" presName="rootComposite1" presStyleCnt="0"/>
      <dgm:spPr/>
    </dgm:pt>
    <dgm:pt modelId="{4C7F5DE2-F884-49A9-800F-0856E0537DF8}" type="pres">
      <dgm:prSet presAssocID="{0DEDDD90-5E90-422C-850F-90DA0A94CD4C}" presName="rootText1" presStyleLbl="node0" presStyleIdx="0" presStyleCnt="1" custLinFactNeighborY="-8909">
        <dgm:presLayoutVars>
          <dgm:chMax/>
          <dgm:chPref val="3"/>
        </dgm:presLayoutVars>
      </dgm:prSet>
      <dgm:spPr/>
    </dgm:pt>
    <dgm:pt modelId="{77368DB3-EFCC-4C78-84CB-863245652826}" type="pres">
      <dgm:prSet presAssocID="{0DEDDD90-5E90-422C-850F-90DA0A94CD4C}" presName="titleText1" presStyleLbl="fgAcc0" presStyleIdx="0" presStyleCnt="1">
        <dgm:presLayoutVars>
          <dgm:chMax val="0"/>
          <dgm:chPref val="0"/>
        </dgm:presLayoutVars>
      </dgm:prSet>
      <dgm:spPr/>
    </dgm:pt>
    <dgm:pt modelId="{6CF8992B-579A-4C9D-9C9F-F9FC1AF973BC}" type="pres">
      <dgm:prSet presAssocID="{0DEDDD90-5E90-422C-850F-90DA0A94CD4C}" presName="rootConnector1" presStyleLbl="node1" presStyleIdx="0" presStyleCnt="12"/>
      <dgm:spPr/>
    </dgm:pt>
    <dgm:pt modelId="{99F8882B-9664-4971-8E42-DD1428E27970}" type="pres">
      <dgm:prSet presAssocID="{0DEDDD90-5E90-422C-850F-90DA0A94CD4C}" presName="hierChild2" presStyleCnt="0"/>
      <dgm:spPr/>
    </dgm:pt>
    <dgm:pt modelId="{1410F7E6-52CF-415B-B23E-218FBD5ECAA6}" type="pres">
      <dgm:prSet presAssocID="{3850A73F-F730-4B23-8CF6-0E6C4A4002B8}" presName="Name37" presStyleLbl="parChTrans1D2" presStyleIdx="0" presStyleCnt="4"/>
      <dgm:spPr/>
    </dgm:pt>
    <dgm:pt modelId="{FF4CE29B-68E5-46D3-A751-E82C8C05CB0E}" type="pres">
      <dgm:prSet presAssocID="{72B77935-C20E-4A44-8195-11005C376230}" presName="hierRoot2" presStyleCnt="0">
        <dgm:presLayoutVars>
          <dgm:hierBranch val="init"/>
        </dgm:presLayoutVars>
      </dgm:prSet>
      <dgm:spPr/>
    </dgm:pt>
    <dgm:pt modelId="{8FD90FCF-1C17-4F15-8D46-C795978E20AD}" type="pres">
      <dgm:prSet presAssocID="{72B77935-C20E-4A44-8195-11005C376230}" presName="rootComposite" presStyleCnt="0"/>
      <dgm:spPr/>
    </dgm:pt>
    <dgm:pt modelId="{EA8404E9-BB5F-4996-87D2-5280359765B7}" type="pres">
      <dgm:prSet presAssocID="{72B77935-C20E-4A44-8195-11005C376230}" presName="rootText" presStyleLbl="node1" presStyleIdx="0" presStyleCnt="12" custLinFactNeighborY="-8909">
        <dgm:presLayoutVars>
          <dgm:chMax/>
          <dgm:chPref val="3"/>
        </dgm:presLayoutVars>
      </dgm:prSet>
      <dgm:spPr/>
    </dgm:pt>
    <dgm:pt modelId="{734F0B5C-F05E-449B-96D2-69DB3CBB2320}" type="pres">
      <dgm:prSet presAssocID="{72B77935-C20E-4A44-8195-11005C376230}" presName="titleText2" presStyleLbl="fgAcc1" presStyleIdx="0" presStyleCnt="12" custLinFactNeighborX="285" custLinFactNeighborY="-24423">
        <dgm:presLayoutVars>
          <dgm:chMax val="0"/>
          <dgm:chPref val="0"/>
        </dgm:presLayoutVars>
      </dgm:prSet>
      <dgm:spPr/>
    </dgm:pt>
    <dgm:pt modelId="{1494EC73-65DB-45A9-816A-ED4A7C37200F}" type="pres">
      <dgm:prSet presAssocID="{72B77935-C20E-4A44-8195-11005C376230}" presName="rootConnector" presStyleLbl="node2" presStyleIdx="0" presStyleCnt="0"/>
      <dgm:spPr/>
    </dgm:pt>
    <dgm:pt modelId="{E20134AC-38BA-472D-9EF8-2E2C370CBFC8}" type="pres">
      <dgm:prSet presAssocID="{72B77935-C20E-4A44-8195-11005C376230}" presName="hierChild4" presStyleCnt="0"/>
      <dgm:spPr/>
    </dgm:pt>
    <dgm:pt modelId="{A2A4A48F-85F2-4C4D-9E9C-F3680D024D1B}" type="pres">
      <dgm:prSet presAssocID="{428D318E-E594-42A5-B6EA-007581D0494A}" presName="Name37" presStyleLbl="parChTrans1D3" presStyleIdx="0" presStyleCnt="4"/>
      <dgm:spPr/>
    </dgm:pt>
    <dgm:pt modelId="{3A99CE57-6C89-41EA-91A4-FBDE1408670A}" type="pres">
      <dgm:prSet presAssocID="{279682D6-0541-412C-91E4-3857C9118F99}" presName="hierRoot2" presStyleCnt="0">
        <dgm:presLayoutVars>
          <dgm:hierBranch val="init"/>
        </dgm:presLayoutVars>
      </dgm:prSet>
      <dgm:spPr/>
    </dgm:pt>
    <dgm:pt modelId="{F61524A3-EC38-4561-A6A6-8D11192D60B7}" type="pres">
      <dgm:prSet presAssocID="{279682D6-0541-412C-91E4-3857C9118F99}" presName="rootComposite" presStyleCnt="0"/>
      <dgm:spPr/>
    </dgm:pt>
    <dgm:pt modelId="{0F0397D9-6009-4BC4-96B4-F6DBEC2CA937}" type="pres">
      <dgm:prSet presAssocID="{279682D6-0541-412C-91E4-3857C9118F99}" presName="rootText" presStyleLbl="node1" presStyleIdx="1" presStyleCnt="12" custLinFactNeighborX="4905">
        <dgm:presLayoutVars>
          <dgm:chMax/>
          <dgm:chPref val="3"/>
        </dgm:presLayoutVars>
      </dgm:prSet>
      <dgm:spPr/>
    </dgm:pt>
    <dgm:pt modelId="{26BFC595-2395-4BEA-AD5F-1618041D832B}" type="pres">
      <dgm:prSet presAssocID="{279682D6-0541-412C-91E4-3857C9118F99}" presName="titleText2" presStyleLbl="fgAcc1" presStyleIdx="1" presStyleCnt="12" custScaleX="123662" custScaleY="139431">
        <dgm:presLayoutVars>
          <dgm:chMax val="0"/>
          <dgm:chPref val="0"/>
        </dgm:presLayoutVars>
      </dgm:prSet>
      <dgm:spPr/>
    </dgm:pt>
    <dgm:pt modelId="{6067D94F-54E9-4C5A-8169-773CCA29BFAE}" type="pres">
      <dgm:prSet presAssocID="{279682D6-0541-412C-91E4-3857C9118F99}" presName="rootConnector" presStyleLbl="node3" presStyleIdx="0" presStyleCnt="0"/>
      <dgm:spPr/>
    </dgm:pt>
    <dgm:pt modelId="{0B0C9D64-65BF-473B-9ECE-4F1F37D3F1E9}" type="pres">
      <dgm:prSet presAssocID="{279682D6-0541-412C-91E4-3857C9118F99}" presName="hierChild4" presStyleCnt="0"/>
      <dgm:spPr/>
    </dgm:pt>
    <dgm:pt modelId="{F45DDBC1-A91F-4931-876B-008CF01E24FA}" type="pres">
      <dgm:prSet presAssocID="{C76240DE-EE29-4E49-8092-F9D1378F2B26}" presName="Name37" presStyleLbl="parChTrans1D4" presStyleIdx="0" presStyleCnt="4"/>
      <dgm:spPr/>
    </dgm:pt>
    <dgm:pt modelId="{604ECDB5-13C1-483D-B516-92B7962710AA}" type="pres">
      <dgm:prSet presAssocID="{D39CD05D-7643-448A-AA6F-7752AF8E8727}" presName="hierRoot2" presStyleCnt="0">
        <dgm:presLayoutVars>
          <dgm:hierBranch val="init"/>
        </dgm:presLayoutVars>
      </dgm:prSet>
      <dgm:spPr/>
    </dgm:pt>
    <dgm:pt modelId="{220AB044-AC84-4FE4-8F53-3C8BF503D7BA}" type="pres">
      <dgm:prSet presAssocID="{D39CD05D-7643-448A-AA6F-7752AF8E8727}" presName="rootComposite" presStyleCnt="0"/>
      <dgm:spPr/>
    </dgm:pt>
    <dgm:pt modelId="{2A2843FD-BE3E-46B7-8A17-0463FB733EE4}" type="pres">
      <dgm:prSet presAssocID="{D39CD05D-7643-448A-AA6F-7752AF8E8727}" presName="rootText" presStyleLbl="node1" presStyleIdx="2" presStyleCnt="12" custLinFactNeighborX="4905">
        <dgm:presLayoutVars>
          <dgm:chMax/>
          <dgm:chPref val="3"/>
        </dgm:presLayoutVars>
      </dgm:prSet>
      <dgm:spPr/>
    </dgm:pt>
    <dgm:pt modelId="{340DEEFB-FE71-4E9A-9D19-570F00AAD21B}" type="pres">
      <dgm:prSet presAssocID="{D39CD05D-7643-448A-AA6F-7752AF8E8727}" presName="titleText2" presStyleLbl="fgAcc1" presStyleIdx="2" presStyleCnt="12" custScaleX="127163" custScaleY="177133">
        <dgm:presLayoutVars>
          <dgm:chMax val="0"/>
          <dgm:chPref val="0"/>
        </dgm:presLayoutVars>
      </dgm:prSet>
      <dgm:spPr/>
    </dgm:pt>
    <dgm:pt modelId="{0111B396-BD43-4441-8332-D10D6903B1DE}" type="pres">
      <dgm:prSet presAssocID="{D39CD05D-7643-448A-AA6F-7752AF8E8727}" presName="rootConnector" presStyleLbl="node4" presStyleIdx="0" presStyleCnt="0"/>
      <dgm:spPr/>
    </dgm:pt>
    <dgm:pt modelId="{00E6D248-2928-4ADB-9805-156AB1854D1C}" type="pres">
      <dgm:prSet presAssocID="{D39CD05D-7643-448A-AA6F-7752AF8E8727}" presName="hierChild4" presStyleCnt="0"/>
      <dgm:spPr/>
    </dgm:pt>
    <dgm:pt modelId="{9A2CB89F-56A1-432C-BFF2-7322070B07F0}" type="pres">
      <dgm:prSet presAssocID="{D39CD05D-7643-448A-AA6F-7752AF8E8727}" presName="hierChild5" presStyleCnt="0"/>
      <dgm:spPr/>
    </dgm:pt>
    <dgm:pt modelId="{186D3A58-CA73-4472-92A6-D77B1720D3DA}" type="pres">
      <dgm:prSet presAssocID="{279682D6-0541-412C-91E4-3857C9118F99}" presName="hierChild5" presStyleCnt="0"/>
      <dgm:spPr/>
    </dgm:pt>
    <dgm:pt modelId="{FFF2F482-5B81-4149-9E82-FDB7FBE6EF6B}" type="pres">
      <dgm:prSet presAssocID="{72B77935-C20E-4A44-8195-11005C376230}" presName="hierChild5" presStyleCnt="0"/>
      <dgm:spPr/>
    </dgm:pt>
    <dgm:pt modelId="{E4D4F30C-5E13-4703-89DE-FFAD5DB2FE00}" type="pres">
      <dgm:prSet presAssocID="{B56EA1D5-8A9F-43A8-B876-3C9EFAAA8263}" presName="Name37" presStyleLbl="parChTrans1D2" presStyleIdx="1" presStyleCnt="4"/>
      <dgm:spPr/>
    </dgm:pt>
    <dgm:pt modelId="{6EFE448A-6405-4A11-93EE-82944F2141B9}" type="pres">
      <dgm:prSet presAssocID="{9AA1E9CB-9ABE-4C3E-8546-2AFED1600DEB}" presName="hierRoot2" presStyleCnt="0">
        <dgm:presLayoutVars>
          <dgm:hierBranch val="init"/>
        </dgm:presLayoutVars>
      </dgm:prSet>
      <dgm:spPr/>
    </dgm:pt>
    <dgm:pt modelId="{14F1B745-BD3C-44ED-8222-AAD3FF6261E5}" type="pres">
      <dgm:prSet presAssocID="{9AA1E9CB-9ABE-4C3E-8546-2AFED1600DEB}" presName="rootComposite" presStyleCnt="0"/>
      <dgm:spPr/>
    </dgm:pt>
    <dgm:pt modelId="{B92045D0-444A-43B3-8BAB-0ED34770D4FB}" type="pres">
      <dgm:prSet presAssocID="{9AA1E9CB-9ABE-4C3E-8546-2AFED1600DEB}" presName="rootText" presStyleLbl="node1" presStyleIdx="3" presStyleCnt="12" custLinFactNeighborX="993" custLinFactNeighborY="-9912">
        <dgm:presLayoutVars>
          <dgm:chMax/>
          <dgm:chPref val="3"/>
        </dgm:presLayoutVars>
      </dgm:prSet>
      <dgm:spPr/>
    </dgm:pt>
    <dgm:pt modelId="{16C18F9D-75B5-4FB2-B455-AB632BFDD28A}" type="pres">
      <dgm:prSet presAssocID="{9AA1E9CB-9ABE-4C3E-8546-2AFED1600DEB}" presName="titleText2" presStyleLbl="fgAcc1" presStyleIdx="3" presStyleCnt="12" custLinFactNeighborX="-27" custLinFactNeighborY="-36000">
        <dgm:presLayoutVars>
          <dgm:chMax val="0"/>
          <dgm:chPref val="0"/>
        </dgm:presLayoutVars>
      </dgm:prSet>
      <dgm:spPr/>
    </dgm:pt>
    <dgm:pt modelId="{3CD6CFAD-0290-4799-83B6-FFDF13B3D0C7}" type="pres">
      <dgm:prSet presAssocID="{9AA1E9CB-9ABE-4C3E-8546-2AFED1600DEB}" presName="rootConnector" presStyleLbl="node2" presStyleIdx="0" presStyleCnt="0"/>
      <dgm:spPr/>
    </dgm:pt>
    <dgm:pt modelId="{3F793853-E718-45C8-8D76-18F19B9130B5}" type="pres">
      <dgm:prSet presAssocID="{9AA1E9CB-9ABE-4C3E-8546-2AFED1600DEB}" presName="hierChild4" presStyleCnt="0"/>
      <dgm:spPr/>
    </dgm:pt>
    <dgm:pt modelId="{E1B9E23B-37AA-46F1-BE82-E45993D51799}" type="pres">
      <dgm:prSet presAssocID="{2D4E5FE3-86A1-43C7-A654-D05EE8E4438B}" presName="Name37" presStyleLbl="parChTrans1D3" presStyleIdx="1" presStyleCnt="4"/>
      <dgm:spPr/>
    </dgm:pt>
    <dgm:pt modelId="{CDF2401E-D711-4110-8CDF-97638065F3C6}" type="pres">
      <dgm:prSet presAssocID="{DAA6B8C0-A5ED-4D17-9FFA-EDF30BE4F997}" presName="hierRoot2" presStyleCnt="0">
        <dgm:presLayoutVars>
          <dgm:hierBranch val="init"/>
        </dgm:presLayoutVars>
      </dgm:prSet>
      <dgm:spPr/>
    </dgm:pt>
    <dgm:pt modelId="{61EC30F8-8421-4E35-A5B1-B709077ED7D9}" type="pres">
      <dgm:prSet presAssocID="{DAA6B8C0-A5ED-4D17-9FFA-EDF30BE4F997}" presName="rootComposite" presStyleCnt="0"/>
      <dgm:spPr/>
    </dgm:pt>
    <dgm:pt modelId="{BF59E15D-3C38-4488-A590-A31C27B80E1E}" type="pres">
      <dgm:prSet presAssocID="{DAA6B8C0-A5ED-4D17-9FFA-EDF30BE4F997}" presName="rootText" presStyleLbl="node1" presStyleIdx="4" presStyleCnt="12" custLinFactNeighborX="0">
        <dgm:presLayoutVars>
          <dgm:chMax/>
          <dgm:chPref val="3"/>
        </dgm:presLayoutVars>
      </dgm:prSet>
      <dgm:spPr/>
    </dgm:pt>
    <dgm:pt modelId="{083E4267-D74C-4D2B-B985-4A3FBF70BF2E}" type="pres">
      <dgm:prSet presAssocID="{DAA6B8C0-A5ED-4D17-9FFA-EDF30BE4F997}" presName="titleText2" presStyleLbl="fgAcc1" presStyleIdx="4" presStyleCnt="12" custScaleX="103290" custScaleY="172342">
        <dgm:presLayoutVars>
          <dgm:chMax val="0"/>
          <dgm:chPref val="0"/>
        </dgm:presLayoutVars>
      </dgm:prSet>
      <dgm:spPr/>
    </dgm:pt>
    <dgm:pt modelId="{FEB13881-2A54-402E-9BF6-F31FFBA72FCF}" type="pres">
      <dgm:prSet presAssocID="{DAA6B8C0-A5ED-4D17-9FFA-EDF30BE4F997}" presName="rootConnector" presStyleLbl="node3" presStyleIdx="0" presStyleCnt="0"/>
      <dgm:spPr/>
    </dgm:pt>
    <dgm:pt modelId="{DB3306FE-30F8-481A-9C5C-78810BA7A2C2}" type="pres">
      <dgm:prSet presAssocID="{DAA6B8C0-A5ED-4D17-9FFA-EDF30BE4F997}" presName="hierChild4" presStyleCnt="0"/>
      <dgm:spPr/>
    </dgm:pt>
    <dgm:pt modelId="{8A16AD46-C7B1-4F8E-AF0D-5472CD5ADDAB}" type="pres">
      <dgm:prSet presAssocID="{20763EC7-2158-4AFC-A721-3108DE0A9673}" presName="Name37" presStyleLbl="parChTrans1D4" presStyleIdx="1" presStyleCnt="4"/>
      <dgm:spPr/>
    </dgm:pt>
    <dgm:pt modelId="{2C75ABAB-13EF-4B5E-9DE8-85B585EA4F44}" type="pres">
      <dgm:prSet presAssocID="{16E89C93-BFBB-40E8-9EBA-C919D9F77F01}" presName="hierRoot2" presStyleCnt="0">
        <dgm:presLayoutVars>
          <dgm:hierBranch val="init"/>
        </dgm:presLayoutVars>
      </dgm:prSet>
      <dgm:spPr/>
    </dgm:pt>
    <dgm:pt modelId="{8FD4BA9D-C678-40EC-944C-7EB5047D90D2}" type="pres">
      <dgm:prSet presAssocID="{16E89C93-BFBB-40E8-9EBA-C919D9F77F01}" presName="rootComposite" presStyleCnt="0"/>
      <dgm:spPr/>
    </dgm:pt>
    <dgm:pt modelId="{F5DB3C2B-A41F-45E8-B570-B0619A42B59B}" type="pres">
      <dgm:prSet presAssocID="{16E89C93-BFBB-40E8-9EBA-C919D9F77F01}" presName="rootText" presStyleLbl="node1" presStyleIdx="5" presStyleCnt="12" custLinFactNeighborX="5041" custLinFactNeighborY="1896">
        <dgm:presLayoutVars>
          <dgm:chMax/>
          <dgm:chPref val="3"/>
        </dgm:presLayoutVars>
      </dgm:prSet>
      <dgm:spPr/>
    </dgm:pt>
    <dgm:pt modelId="{BB4D86C2-D225-4645-98B0-7D87206068E0}" type="pres">
      <dgm:prSet presAssocID="{16E89C93-BFBB-40E8-9EBA-C919D9F77F01}" presName="titleText2" presStyleLbl="fgAcc1" presStyleIdx="5" presStyleCnt="12" custScaleX="127163" custScaleY="177133">
        <dgm:presLayoutVars>
          <dgm:chMax val="0"/>
          <dgm:chPref val="0"/>
        </dgm:presLayoutVars>
      </dgm:prSet>
      <dgm:spPr/>
    </dgm:pt>
    <dgm:pt modelId="{1C686671-50A4-4EC7-ACFA-85798932A951}" type="pres">
      <dgm:prSet presAssocID="{16E89C93-BFBB-40E8-9EBA-C919D9F77F01}" presName="rootConnector" presStyleLbl="node4" presStyleIdx="0" presStyleCnt="0"/>
      <dgm:spPr/>
    </dgm:pt>
    <dgm:pt modelId="{D6AAED0B-F603-4C06-A167-F54F87291EEC}" type="pres">
      <dgm:prSet presAssocID="{16E89C93-BFBB-40E8-9EBA-C919D9F77F01}" presName="hierChild4" presStyleCnt="0"/>
      <dgm:spPr/>
    </dgm:pt>
    <dgm:pt modelId="{BF4AE6A8-2DFA-48AB-8207-44D0662BFFB4}" type="pres">
      <dgm:prSet presAssocID="{16E89C93-BFBB-40E8-9EBA-C919D9F77F01}" presName="hierChild5" presStyleCnt="0"/>
      <dgm:spPr/>
    </dgm:pt>
    <dgm:pt modelId="{FC086DE1-B576-4211-AFCA-C0FA69B2E06C}" type="pres">
      <dgm:prSet presAssocID="{DAA6B8C0-A5ED-4D17-9FFA-EDF30BE4F997}" presName="hierChild5" presStyleCnt="0"/>
      <dgm:spPr/>
    </dgm:pt>
    <dgm:pt modelId="{A5DD7EFE-A0CC-48A9-A0A6-8D902E08E918}" type="pres">
      <dgm:prSet presAssocID="{9AA1E9CB-9ABE-4C3E-8546-2AFED1600DEB}" presName="hierChild5" presStyleCnt="0"/>
      <dgm:spPr/>
    </dgm:pt>
    <dgm:pt modelId="{299584C4-9CEB-4ADE-B1F4-9B5FDDC2773D}" type="pres">
      <dgm:prSet presAssocID="{C6912598-2259-42BB-865B-4971A0BF17B5}" presName="Name37" presStyleLbl="parChTrans1D2" presStyleIdx="2" presStyleCnt="4"/>
      <dgm:spPr/>
    </dgm:pt>
    <dgm:pt modelId="{459E5F7B-AE51-4204-8B5C-7B367A7C1A3D}" type="pres">
      <dgm:prSet presAssocID="{2F29177F-327B-4124-B291-415741CAFA8F}" presName="hierRoot2" presStyleCnt="0">
        <dgm:presLayoutVars>
          <dgm:hierBranch val="init"/>
        </dgm:presLayoutVars>
      </dgm:prSet>
      <dgm:spPr/>
    </dgm:pt>
    <dgm:pt modelId="{7ADCD5E7-55F5-4F1A-871D-0D6982D7CE8A}" type="pres">
      <dgm:prSet presAssocID="{2F29177F-327B-4124-B291-415741CAFA8F}" presName="rootComposite" presStyleCnt="0"/>
      <dgm:spPr/>
    </dgm:pt>
    <dgm:pt modelId="{79E6BF88-0CDE-464F-9236-5701FA0087FB}" type="pres">
      <dgm:prSet presAssocID="{2F29177F-327B-4124-B291-415741CAFA8F}" presName="rootText" presStyleLbl="node1" presStyleIdx="6" presStyleCnt="12" custLinFactNeighborY="-8909">
        <dgm:presLayoutVars>
          <dgm:chMax/>
          <dgm:chPref val="3"/>
        </dgm:presLayoutVars>
      </dgm:prSet>
      <dgm:spPr/>
    </dgm:pt>
    <dgm:pt modelId="{4ADB7452-F999-48F8-A0BA-007497836E7A}" type="pres">
      <dgm:prSet presAssocID="{2F29177F-327B-4124-B291-415741CAFA8F}" presName="titleText2" presStyleLbl="fgAcc1" presStyleIdx="6" presStyleCnt="12" custLinFactNeighborX="3496" custLinFactNeighborY="-25655">
        <dgm:presLayoutVars>
          <dgm:chMax val="0"/>
          <dgm:chPref val="0"/>
        </dgm:presLayoutVars>
      </dgm:prSet>
      <dgm:spPr/>
    </dgm:pt>
    <dgm:pt modelId="{CF757D3F-3EA8-43C1-9B26-7CCCA07B0F02}" type="pres">
      <dgm:prSet presAssocID="{2F29177F-327B-4124-B291-415741CAFA8F}" presName="rootConnector" presStyleLbl="node2" presStyleIdx="0" presStyleCnt="0"/>
      <dgm:spPr/>
    </dgm:pt>
    <dgm:pt modelId="{CD8256AF-30E6-4F2A-A7A4-C3A5682DFF56}" type="pres">
      <dgm:prSet presAssocID="{2F29177F-327B-4124-B291-415741CAFA8F}" presName="hierChild4" presStyleCnt="0"/>
      <dgm:spPr/>
    </dgm:pt>
    <dgm:pt modelId="{3B46A744-B854-4CE2-B75A-AE3444228567}" type="pres">
      <dgm:prSet presAssocID="{5424C130-93EC-4FD2-974D-A31EA9A31A8C}" presName="Name37" presStyleLbl="parChTrans1D3" presStyleIdx="2" presStyleCnt="4"/>
      <dgm:spPr/>
    </dgm:pt>
    <dgm:pt modelId="{0B52D82E-6F47-473F-8082-BC1E101D9F8C}" type="pres">
      <dgm:prSet presAssocID="{15606D43-9CBD-4E99-8937-1F86DFA389DA}" presName="hierRoot2" presStyleCnt="0">
        <dgm:presLayoutVars>
          <dgm:hierBranch val="init"/>
        </dgm:presLayoutVars>
      </dgm:prSet>
      <dgm:spPr/>
    </dgm:pt>
    <dgm:pt modelId="{9B22A4C5-D678-4853-99E3-F1D98F0C2931}" type="pres">
      <dgm:prSet presAssocID="{15606D43-9CBD-4E99-8937-1F86DFA389DA}" presName="rootComposite" presStyleCnt="0"/>
      <dgm:spPr/>
    </dgm:pt>
    <dgm:pt modelId="{6FEB509E-8F6C-42B4-96B0-48733F78789A}" type="pres">
      <dgm:prSet presAssocID="{15606D43-9CBD-4E99-8937-1F86DFA389DA}" presName="rootText" presStyleLbl="node1" presStyleIdx="7" presStyleCnt="12">
        <dgm:presLayoutVars>
          <dgm:chMax/>
          <dgm:chPref val="3"/>
        </dgm:presLayoutVars>
      </dgm:prSet>
      <dgm:spPr/>
    </dgm:pt>
    <dgm:pt modelId="{9F599271-0820-4F89-AF7D-34674E6F4610}" type="pres">
      <dgm:prSet presAssocID="{15606D43-9CBD-4E99-8937-1F86DFA389DA}" presName="titleText2" presStyleLbl="fgAcc1" presStyleIdx="7" presStyleCnt="12">
        <dgm:presLayoutVars>
          <dgm:chMax val="0"/>
          <dgm:chPref val="0"/>
        </dgm:presLayoutVars>
      </dgm:prSet>
      <dgm:spPr/>
    </dgm:pt>
    <dgm:pt modelId="{6BC91F9F-E8F0-470B-89B8-08842E4D14EE}" type="pres">
      <dgm:prSet presAssocID="{15606D43-9CBD-4E99-8937-1F86DFA389DA}" presName="rootConnector" presStyleLbl="node3" presStyleIdx="0" presStyleCnt="0"/>
      <dgm:spPr/>
    </dgm:pt>
    <dgm:pt modelId="{648260F9-343F-4A42-BBE1-76B311456017}" type="pres">
      <dgm:prSet presAssocID="{15606D43-9CBD-4E99-8937-1F86DFA389DA}" presName="hierChild4" presStyleCnt="0"/>
      <dgm:spPr/>
    </dgm:pt>
    <dgm:pt modelId="{FBDF11DB-6511-4324-B090-9822F70D8EEB}" type="pres">
      <dgm:prSet presAssocID="{C7E1A546-A2FC-4DF9-8B82-301756536D3E}" presName="Name37" presStyleLbl="parChTrans1D4" presStyleIdx="2" presStyleCnt="4"/>
      <dgm:spPr/>
    </dgm:pt>
    <dgm:pt modelId="{F5A04ECA-C112-4D67-B243-0053FD944281}" type="pres">
      <dgm:prSet presAssocID="{B949437C-5E04-4778-8383-9A4762ACD56A}" presName="hierRoot2" presStyleCnt="0">
        <dgm:presLayoutVars>
          <dgm:hierBranch val="init"/>
        </dgm:presLayoutVars>
      </dgm:prSet>
      <dgm:spPr/>
    </dgm:pt>
    <dgm:pt modelId="{8B0C13C5-C75D-446F-A03D-80BE4A2AC106}" type="pres">
      <dgm:prSet presAssocID="{B949437C-5E04-4778-8383-9A4762ACD56A}" presName="rootComposite" presStyleCnt="0"/>
      <dgm:spPr/>
    </dgm:pt>
    <dgm:pt modelId="{0D0322D9-46EB-4CBF-BC84-0C4FD7C4C7C0}" type="pres">
      <dgm:prSet presAssocID="{B949437C-5E04-4778-8383-9A4762ACD56A}" presName="rootText" presStyleLbl="node1" presStyleIdx="8" presStyleCnt="12" custLinFactNeighborX="5869">
        <dgm:presLayoutVars>
          <dgm:chMax/>
          <dgm:chPref val="3"/>
        </dgm:presLayoutVars>
      </dgm:prSet>
      <dgm:spPr/>
    </dgm:pt>
    <dgm:pt modelId="{69BFFF19-9336-485A-BBCC-D6885432B06E}" type="pres">
      <dgm:prSet presAssocID="{B949437C-5E04-4778-8383-9A4762ACD56A}" presName="titleText2" presStyleLbl="fgAcc1" presStyleIdx="8" presStyleCnt="12" custScaleX="127163" custScaleY="177133">
        <dgm:presLayoutVars>
          <dgm:chMax val="0"/>
          <dgm:chPref val="0"/>
        </dgm:presLayoutVars>
      </dgm:prSet>
      <dgm:spPr/>
    </dgm:pt>
    <dgm:pt modelId="{1577F355-EACC-48BE-BEF9-1087CC92DC8F}" type="pres">
      <dgm:prSet presAssocID="{B949437C-5E04-4778-8383-9A4762ACD56A}" presName="rootConnector" presStyleLbl="node4" presStyleIdx="0" presStyleCnt="0"/>
      <dgm:spPr/>
    </dgm:pt>
    <dgm:pt modelId="{D854ADC4-F47E-4547-BC70-29AABE8A3284}" type="pres">
      <dgm:prSet presAssocID="{B949437C-5E04-4778-8383-9A4762ACD56A}" presName="hierChild4" presStyleCnt="0"/>
      <dgm:spPr/>
    </dgm:pt>
    <dgm:pt modelId="{8C85BCC0-D530-4BBE-9753-C889D47E453E}" type="pres">
      <dgm:prSet presAssocID="{B949437C-5E04-4778-8383-9A4762ACD56A}" presName="hierChild5" presStyleCnt="0"/>
      <dgm:spPr/>
    </dgm:pt>
    <dgm:pt modelId="{65E269FD-CD7C-44E9-95BB-270E7E6FBFD7}" type="pres">
      <dgm:prSet presAssocID="{15606D43-9CBD-4E99-8937-1F86DFA389DA}" presName="hierChild5" presStyleCnt="0"/>
      <dgm:spPr/>
    </dgm:pt>
    <dgm:pt modelId="{B17CC975-B467-4EA4-9ABF-5CAFADBDECB0}" type="pres">
      <dgm:prSet presAssocID="{2F29177F-327B-4124-B291-415741CAFA8F}" presName="hierChild5" presStyleCnt="0"/>
      <dgm:spPr/>
    </dgm:pt>
    <dgm:pt modelId="{14DB6702-8341-4864-BC55-2917E36C30C2}" type="pres">
      <dgm:prSet presAssocID="{5920E5C4-A9B9-4E2A-A2D1-DB273EC143C1}" presName="Name37" presStyleLbl="parChTrans1D2" presStyleIdx="3" presStyleCnt="4"/>
      <dgm:spPr/>
    </dgm:pt>
    <dgm:pt modelId="{E56EAAA5-FA8D-4EB5-AA21-570E33BF7F69}" type="pres">
      <dgm:prSet presAssocID="{58B8143F-4760-49C2-93A3-56C22652E38C}" presName="hierRoot2" presStyleCnt="0">
        <dgm:presLayoutVars>
          <dgm:hierBranch val="init"/>
        </dgm:presLayoutVars>
      </dgm:prSet>
      <dgm:spPr/>
    </dgm:pt>
    <dgm:pt modelId="{A8672150-A954-4C0E-A70C-8C3A62DDFBB5}" type="pres">
      <dgm:prSet presAssocID="{58B8143F-4760-49C2-93A3-56C22652E38C}" presName="rootComposite" presStyleCnt="0"/>
      <dgm:spPr/>
    </dgm:pt>
    <dgm:pt modelId="{D55E9379-AD7C-4D01-AE07-481521B3A0C6}" type="pres">
      <dgm:prSet presAssocID="{58B8143F-4760-49C2-93A3-56C22652E38C}" presName="rootText" presStyleLbl="node1" presStyleIdx="9" presStyleCnt="12" custLinFactNeighborY="-8909">
        <dgm:presLayoutVars>
          <dgm:chMax/>
          <dgm:chPref val="3"/>
        </dgm:presLayoutVars>
      </dgm:prSet>
      <dgm:spPr/>
    </dgm:pt>
    <dgm:pt modelId="{A1E1AB4D-732B-4A1F-A0EE-70CEBBB4E8C3}" type="pres">
      <dgm:prSet presAssocID="{58B8143F-4760-49C2-93A3-56C22652E38C}" presName="titleText2" presStyleLbl="fgAcc1" presStyleIdx="9" presStyleCnt="12" custScaleX="71761" custScaleY="154698" custLinFactNeighborX="8950" custLinFactNeighborY="-38830">
        <dgm:presLayoutVars>
          <dgm:chMax val="0"/>
          <dgm:chPref val="0"/>
        </dgm:presLayoutVars>
      </dgm:prSet>
      <dgm:spPr/>
    </dgm:pt>
    <dgm:pt modelId="{1CD07819-0304-4603-BF12-291F6D3036A2}" type="pres">
      <dgm:prSet presAssocID="{58B8143F-4760-49C2-93A3-56C22652E38C}" presName="rootConnector" presStyleLbl="node2" presStyleIdx="0" presStyleCnt="0"/>
      <dgm:spPr/>
    </dgm:pt>
    <dgm:pt modelId="{18C2A5DE-E8B5-43A3-B95D-671D95B713E8}" type="pres">
      <dgm:prSet presAssocID="{58B8143F-4760-49C2-93A3-56C22652E38C}" presName="hierChild4" presStyleCnt="0"/>
      <dgm:spPr/>
    </dgm:pt>
    <dgm:pt modelId="{C7B9D336-93CD-43F1-A9CC-204914E44041}" type="pres">
      <dgm:prSet presAssocID="{B2A23168-37C0-471E-8599-D892FE5E775B}" presName="Name37" presStyleLbl="parChTrans1D3" presStyleIdx="3" presStyleCnt="4"/>
      <dgm:spPr/>
    </dgm:pt>
    <dgm:pt modelId="{6F895FB2-683C-4FD8-8EA3-37C2C638DA25}" type="pres">
      <dgm:prSet presAssocID="{87191401-61FE-4F42-BB5E-37D2DA8898D2}" presName="hierRoot2" presStyleCnt="0">
        <dgm:presLayoutVars>
          <dgm:hierBranch val="init"/>
        </dgm:presLayoutVars>
      </dgm:prSet>
      <dgm:spPr/>
    </dgm:pt>
    <dgm:pt modelId="{DE017A36-5015-4D83-AA42-DE14D5AEF372}" type="pres">
      <dgm:prSet presAssocID="{87191401-61FE-4F42-BB5E-37D2DA8898D2}" presName="rootComposite" presStyleCnt="0"/>
      <dgm:spPr/>
    </dgm:pt>
    <dgm:pt modelId="{1E2D61EE-DFC0-4420-92E1-C757732C0A1D}" type="pres">
      <dgm:prSet presAssocID="{87191401-61FE-4F42-BB5E-37D2DA8898D2}" presName="rootText" presStyleLbl="node1" presStyleIdx="10" presStyleCnt="12" custLinFactNeighborX="5784">
        <dgm:presLayoutVars>
          <dgm:chMax/>
          <dgm:chPref val="3"/>
        </dgm:presLayoutVars>
      </dgm:prSet>
      <dgm:spPr/>
    </dgm:pt>
    <dgm:pt modelId="{488737CF-2C21-4264-AA4F-0C7C19B5CEAE}" type="pres">
      <dgm:prSet presAssocID="{87191401-61FE-4F42-BB5E-37D2DA8898D2}" presName="titleText2" presStyleLbl="fgAcc1" presStyleIdx="10" presStyleCnt="12">
        <dgm:presLayoutVars>
          <dgm:chMax val="0"/>
          <dgm:chPref val="0"/>
        </dgm:presLayoutVars>
      </dgm:prSet>
      <dgm:spPr/>
    </dgm:pt>
    <dgm:pt modelId="{22545E9C-7A44-4735-B87C-0852F5CD2577}" type="pres">
      <dgm:prSet presAssocID="{87191401-61FE-4F42-BB5E-37D2DA8898D2}" presName="rootConnector" presStyleLbl="node3" presStyleIdx="0" presStyleCnt="0"/>
      <dgm:spPr/>
    </dgm:pt>
    <dgm:pt modelId="{DF8EC2B2-0E67-4A53-A511-B936752DE691}" type="pres">
      <dgm:prSet presAssocID="{87191401-61FE-4F42-BB5E-37D2DA8898D2}" presName="hierChild4" presStyleCnt="0"/>
      <dgm:spPr/>
    </dgm:pt>
    <dgm:pt modelId="{D72631A0-0780-4056-A6A9-221DC281DB62}" type="pres">
      <dgm:prSet presAssocID="{27055785-6E05-4255-AC11-447B5329119E}" presName="Name37" presStyleLbl="parChTrans1D4" presStyleIdx="3" presStyleCnt="4"/>
      <dgm:spPr/>
    </dgm:pt>
    <dgm:pt modelId="{6A026C88-7E99-4AC2-80CA-020427556CF1}" type="pres">
      <dgm:prSet presAssocID="{D3EC5788-EC5D-40D8-89E9-CEE1C87D7823}" presName="hierRoot2" presStyleCnt="0">
        <dgm:presLayoutVars>
          <dgm:hierBranch val="init"/>
        </dgm:presLayoutVars>
      </dgm:prSet>
      <dgm:spPr/>
    </dgm:pt>
    <dgm:pt modelId="{9057BDAB-2488-4ED3-99E8-B8634D5CEF8C}" type="pres">
      <dgm:prSet presAssocID="{D3EC5788-EC5D-40D8-89E9-CEE1C87D7823}" presName="rootComposite" presStyleCnt="0"/>
      <dgm:spPr/>
    </dgm:pt>
    <dgm:pt modelId="{471A0F3D-84EF-47F9-BDB2-9D9B1665D820}" type="pres">
      <dgm:prSet presAssocID="{D3EC5788-EC5D-40D8-89E9-CEE1C87D7823}" presName="rootText" presStyleLbl="node1" presStyleIdx="11" presStyleCnt="12" custLinFactNeighborX="12617">
        <dgm:presLayoutVars>
          <dgm:chMax/>
          <dgm:chPref val="3"/>
        </dgm:presLayoutVars>
      </dgm:prSet>
      <dgm:spPr/>
    </dgm:pt>
    <dgm:pt modelId="{77A7887C-5FCA-472E-9144-52978C7B63C6}" type="pres">
      <dgm:prSet presAssocID="{D3EC5788-EC5D-40D8-89E9-CEE1C87D7823}" presName="titleText2" presStyleLbl="fgAcc1" presStyleIdx="11" presStyleCnt="12" custScaleX="127163" custScaleY="177133">
        <dgm:presLayoutVars>
          <dgm:chMax val="0"/>
          <dgm:chPref val="0"/>
        </dgm:presLayoutVars>
      </dgm:prSet>
      <dgm:spPr/>
    </dgm:pt>
    <dgm:pt modelId="{B8C7B1B7-856A-429F-819C-77AAA43BBFCF}" type="pres">
      <dgm:prSet presAssocID="{D3EC5788-EC5D-40D8-89E9-CEE1C87D7823}" presName="rootConnector" presStyleLbl="node4" presStyleIdx="0" presStyleCnt="0"/>
      <dgm:spPr/>
    </dgm:pt>
    <dgm:pt modelId="{A3600A79-9A88-4A06-90BA-EDDFE9B30187}" type="pres">
      <dgm:prSet presAssocID="{D3EC5788-EC5D-40D8-89E9-CEE1C87D7823}" presName="hierChild4" presStyleCnt="0"/>
      <dgm:spPr/>
    </dgm:pt>
    <dgm:pt modelId="{0A53930F-81B4-4550-A307-DBDFE0004E4A}" type="pres">
      <dgm:prSet presAssocID="{D3EC5788-EC5D-40D8-89E9-CEE1C87D7823}" presName="hierChild5" presStyleCnt="0"/>
      <dgm:spPr/>
    </dgm:pt>
    <dgm:pt modelId="{EBF764DA-591D-4112-8131-564C805F70DB}" type="pres">
      <dgm:prSet presAssocID="{87191401-61FE-4F42-BB5E-37D2DA8898D2}" presName="hierChild5" presStyleCnt="0"/>
      <dgm:spPr/>
    </dgm:pt>
    <dgm:pt modelId="{2DA8F749-BD56-443D-9E93-A37CFC8577DF}" type="pres">
      <dgm:prSet presAssocID="{58B8143F-4760-49C2-93A3-56C22652E38C}" presName="hierChild5" presStyleCnt="0"/>
      <dgm:spPr/>
    </dgm:pt>
    <dgm:pt modelId="{ECCF396B-2F97-4267-BAC3-DE886C4D967D}" type="pres">
      <dgm:prSet presAssocID="{0DEDDD90-5E90-422C-850F-90DA0A94CD4C}" presName="hierChild3" presStyleCnt="0"/>
      <dgm:spPr/>
    </dgm:pt>
  </dgm:ptLst>
  <dgm:cxnLst>
    <dgm:cxn modelId="{36B02505-180E-40D9-BB2D-C86498EC1163}" type="presOf" srcId="{D39CD05D-7643-448A-AA6F-7752AF8E8727}" destId="{0111B396-BD43-4441-8332-D10D6903B1DE}" srcOrd="1" destOrd="0" presId="urn:microsoft.com/office/officeart/2008/layout/NameandTitleOrganizationalChart"/>
    <dgm:cxn modelId="{4DC42709-7772-4817-B452-EA742B7D4CB4}" type="presOf" srcId="{DD5B9097-186C-44D0-AB26-149DDD989860}" destId="{083E4267-D74C-4D2B-B985-4A3FBF70BF2E}" srcOrd="0" destOrd="0" presId="urn:microsoft.com/office/officeart/2008/layout/NameandTitleOrganizationalChart"/>
    <dgm:cxn modelId="{00B35E0F-388A-4744-8BD5-4792479663B6}" srcId="{0DEDDD90-5E90-422C-850F-90DA0A94CD4C}" destId="{58B8143F-4760-49C2-93A3-56C22652E38C}" srcOrd="3" destOrd="0" parTransId="{5920E5C4-A9B9-4E2A-A2D1-DB273EC143C1}" sibTransId="{3A41FBC2-988E-4B2F-9D29-81D405FE277C}"/>
    <dgm:cxn modelId="{2EFFA20F-B56F-486B-AF5F-42F92FA42FB7}" type="presOf" srcId="{C6912598-2259-42BB-865B-4971A0BF17B5}" destId="{299584C4-9CEB-4ADE-B1F4-9B5FDDC2773D}" srcOrd="0" destOrd="0" presId="urn:microsoft.com/office/officeart/2008/layout/NameandTitleOrganizationalChart"/>
    <dgm:cxn modelId="{24BB0910-34BA-48FA-A1DA-B7063DAB705D}" srcId="{9AA1E9CB-9ABE-4C3E-8546-2AFED1600DEB}" destId="{DAA6B8C0-A5ED-4D17-9FFA-EDF30BE4F997}" srcOrd="0" destOrd="0" parTransId="{2D4E5FE3-86A1-43C7-A654-D05EE8E4438B}" sibTransId="{DD5B9097-186C-44D0-AB26-149DDD989860}"/>
    <dgm:cxn modelId="{02278E10-7AB9-4193-B9BD-BBAE8719E61F}" type="presOf" srcId="{58B8143F-4760-49C2-93A3-56C22652E38C}" destId="{1CD07819-0304-4603-BF12-291F6D3036A2}" srcOrd="1" destOrd="0" presId="urn:microsoft.com/office/officeart/2008/layout/NameandTitleOrganizationalChart"/>
    <dgm:cxn modelId="{24C12F12-5896-4DA1-A1B1-A24B9F71FA23}" srcId="{87191401-61FE-4F42-BB5E-37D2DA8898D2}" destId="{D3EC5788-EC5D-40D8-89E9-CEE1C87D7823}" srcOrd="0" destOrd="0" parTransId="{27055785-6E05-4255-AC11-447B5329119E}" sibTransId="{CE1B0857-B2DE-4DA3-9CF0-873EE1590657}"/>
    <dgm:cxn modelId="{F7AE4315-C050-4114-892E-DE27B6A04DA5}" type="presOf" srcId="{CE1B0857-B2DE-4DA3-9CF0-873EE1590657}" destId="{77A7887C-5FCA-472E-9144-52978C7B63C6}" srcOrd="0" destOrd="0" presId="urn:microsoft.com/office/officeart/2008/layout/NameandTitleOrganizationalChart"/>
    <dgm:cxn modelId="{B316251C-7630-4233-B5C7-AC204DD4653D}" srcId="{0DEDDD90-5E90-422C-850F-90DA0A94CD4C}" destId="{2F29177F-327B-4124-B291-415741CAFA8F}" srcOrd="2" destOrd="0" parTransId="{C6912598-2259-42BB-865B-4971A0BF17B5}" sibTransId="{E5127949-745D-4008-8DB5-1C39346AC147}"/>
    <dgm:cxn modelId="{2A7B3F23-F4B5-472B-8C06-07F87B9C4B94}" srcId="{15606D43-9CBD-4E99-8937-1F86DFA389DA}" destId="{B949437C-5E04-4778-8383-9A4762ACD56A}" srcOrd="0" destOrd="0" parTransId="{C7E1A546-A2FC-4DF9-8B82-301756536D3E}" sibTransId="{97F17A2A-935C-45D4-8E33-E6E04C3D869B}"/>
    <dgm:cxn modelId="{782BD227-2160-4366-8D81-F030138BB5A2}" type="presOf" srcId="{9AA1E9CB-9ABE-4C3E-8546-2AFED1600DEB}" destId="{3CD6CFAD-0290-4799-83B6-FFDF13B3D0C7}" srcOrd="1" destOrd="0" presId="urn:microsoft.com/office/officeart/2008/layout/NameandTitleOrganizationalChart"/>
    <dgm:cxn modelId="{EA7FE828-8759-4BFF-B583-BC3FB990E9A2}" type="presOf" srcId="{0DEDDD90-5E90-422C-850F-90DA0A94CD4C}" destId="{6CF8992B-579A-4C9D-9C9F-F9FC1AF973BC}" srcOrd="1" destOrd="0" presId="urn:microsoft.com/office/officeart/2008/layout/NameandTitleOrganizationalChart"/>
    <dgm:cxn modelId="{77B9A22D-A304-449E-95A7-82810F57063A}" type="presOf" srcId="{279682D6-0541-412C-91E4-3857C9118F99}" destId="{0F0397D9-6009-4BC4-96B4-F6DBEC2CA937}" srcOrd="0" destOrd="0" presId="urn:microsoft.com/office/officeart/2008/layout/NameandTitleOrganizationalChart"/>
    <dgm:cxn modelId="{AB7B0B31-2735-4266-8EFE-AC463FC13199}" srcId="{279682D6-0541-412C-91E4-3857C9118F99}" destId="{D39CD05D-7643-448A-AA6F-7752AF8E8727}" srcOrd="0" destOrd="0" parTransId="{C76240DE-EE29-4E49-8092-F9D1378F2B26}" sibTransId="{5C051CA6-2508-4155-9437-C6D760FA0D05}"/>
    <dgm:cxn modelId="{D810A638-4111-4F64-8E5F-C57D41E6616A}" type="presOf" srcId="{5424C130-93EC-4FD2-974D-A31EA9A31A8C}" destId="{3B46A744-B854-4CE2-B75A-AE3444228567}" srcOrd="0" destOrd="0" presId="urn:microsoft.com/office/officeart/2008/layout/NameandTitleOrganizationalChart"/>
    <dgm:cxn modelId="{6FA9A039-1934-4EFA-9707-9256F84DC1E9}" type="presOf" srcId="{DAA6B8C0-A5ED-4D17-9FFA-EDF30BE4F997}" destId="{FEB13881-2A54-402E-9BF6-F31FFBA72FCF}" srcOrd="1" destOrd="0" presId="urn:microsoft.com/office/officeart/2008/layout/NameandTitleOrganizationalChart"/>
    <dgm:cxn modelId="{D3D5FE39-B381-4FF0-ADD5-600C37115897}" srcId="{0DEDDD90-5E90-422C-850F-90DA0A94CD4C}" destId="{9AA1E9CB-9ABE-4C3E-8546-2AFED1600DEB}" srcOrd="1" destOrd="0" parTransId="{B56EA1D5-8A9F-43A8-B876-3C9EFAAA8263}" sibTransId="{D423E7A9-EF87-4C98-A441-0EAECD540F9C}"/>
    <dgm:cxn modelId="{7501853F-47BA-4883-81BA-38E10B275C31}" type="presOf" srcId="{D423E7A9-EF87-4C98-A441-0EAECD540F9C}" destId="{16C18F9D-75B5-4FB2-B455-AB632BFDD28A}" srcOrd="0" destOrd="0" presId="urn:microsoft.com/office/officeart/2008/layout/NameandTitleOrganizationalChart"/>
    <dgm:cxn modelId="{FCE14262-80B0-4C7E-8104-8C85DA89C51D}" type="presOf" srcId="{0DEDDD90-5E90-422C-850F-90DA0A94CD4C}" destId="{4C7F5DE2-F884-49A9-800F-0856E0537DF8}" srcOrd="0" destOrd="0" presId="urn:microsoft.com/office/officeart/2008/layout/NameandTitleOrganizationalChart"/>
    <dgm:cxn modelId="{2481C963-05B1-4CBC-B3BC-ED7AC6F895D6}" type="presOf" srcId="{72B77935-C20E-4A44-8195-11005C376230}" destId="{1494EC73-65DB-45A9-816A-ED4A7C37200F}" srcOrd="1" destOrd="0" presId="urn:microsoft.com/office/officeart/2008/layout/NameandTitleOrganizationalChart"/>
    <dgm:cxn modelId="{B2960E49-FDDA-4388-91F4-F92FECD03489}" type="presOf" srcId="{97F17A2A-935C-45D4-8E33-E6E04C3D869B}" destId="{69BFFF19-9336-485A-BBCC-D6885432B06E}" srcOrd="0" destOrd="0" presId="urn:microsoft.com/office/officeart/2008/layout/NameandTitleOrganizationalChart"/>
    <dgm:cxn modelId="{D77CAE4B-CF5F-4F95-B884-2A0D96B1C8F2}" type="presOf" srcId="{279682D6-0541-412C-91E4-3857C9118F99}" destId="{6067D94F-54E9-4C5A-8169-773CCA29BFAE}" srcOrd="1" destOrd="0" presId="urn:microsoft.com/office/officeart/2008/layout/NameandTitleOrganizationalChart"/>
    <dgm:cxn modelId="{DE894C4D-0919-4100-9D9B-5337DEEFFAC1}" type="presOf" srcId="{20763EC7-2158-4AFC-A721-3108DE0A9673}" destId="{8A16AD46-C7B1-4F8E-AF0D-5472CD5ADDAB}" srcOrd="0" destOrd="0" presId="urn:microsoft.com/office/officeart/2008/layout/NameandTitleOrganizationalChart"/>
    <dgm:cxn modelId="{CEAE2A6E-0169-4915-A4E5-80EB3D41DDD4}" type="presOf" srcId="{3850A73F-F730-4B23-8CF6-0E6C4A4002B8}" destId="{1410F7E6-52CF-415B-B23E-218FBD5ECAA6}" srcOrd="0" destOrd="0" presId="urn:microsoft.com/office/officeart/2008/layout/NameandTitleOrganizationalChart"/>
    <dgm:cxn modelId="{7ED41E6F-7ABE-43E5-93E6-3B90EE3E90CF}" srcId="{2F29177F-327B-4124-B291-415741CAFA8F}" destId="{15606D43-9CBD-4E99-8937-1F86DFA389DA}" srcOrd="0" destOrd="0" parTransId="{5424C130-93EC-4FD2-974D-A31EA9A31A8C}" sibTransId="{E0566D50-1D17-4F82-90A2-82AFBF7C06B0}"/>
    <dgm:cxn modelId="{62F75A50-2AC1-4B1C-BC7F-571682546C34}" srcId="{72B77935-C20E-4A44-8195-11005C376230}" destId="{279682D6-0541-412C-91E4-3857C9118F99}" srcOrd="0" destOrd="0" parTransId="{428D318E-E594-42A5-B6EA-007581D0494A}" sibTransId="{CE361E36-5B55-48EE-9994-2022B0D2D4DB}"/>
    <dgm:cxn modelId="{9FEAD550-1504-43F9-ABA7-C0C860FB1459}" type="presOf" srcId="{B56EA1D5-8A9F-43A8-B876-3C9EFAAA8263}" destId="{E4D4F30C-5E13-4703-89DE-FFAD5DB2FE00}" srcOrd="0" destOrd="0" presId="urn:microsoft.com/office/officeart/2008/layout/NameandTitleOrganizationalChart"/>
    <dgm:cxn modelId="{53221075-DE1A-42BB-AA2B-9D0E59FA6019}" srcId="{0DEDDD90-5E90-422C-850F-90DA0A94CD4C}" destId="{72B77935-C20E-4A44-8195-11005C376230}" srcOrd="0" destOrd="0" parTransId="{3850A73F-F730-4B23-8CF6-0E6C4A4002B8}" sibTransId="{960F5ED4-DCB1-4F0F-8AAB-E696488EE480}"/>
    <dgm:cxn modelId="{20193775-3840-4E44-809A-BF9F318922FD}" type="presOf" srcId="{C7E1A546-A2FC-4DF9-8B82-301756536D3E}" destId="{FBDF11DB-6511-4324-B090-9822F70D8EEB}" srcOrd="0" destOrd="0" presId="urn:microsoft.com/office/officeart/2008/layout/NameandTitleOrganizationalChart"/>
    <dgm:cxn modelId="{7B26BA5A-BCD8-43ED-AEBB-CB2D1D240CB3}" srcId="{58B8143F-4760-49C2-93A3-56C22652E38C}" destId="{87191401-61FE-4F42-BB5E-37D2DA8898D2}" srcOrd="0" destOrd="0" parTransId="{B2A23168-37C0-471E-8599-D892FE5E775B}" sibTransId="{1E5C37B1-3F6D-4A31-836E-6F6C6A2F47A1}"/>
    <dgm:cxn modelId="{39B7417E-22AD-4E32-B3A6-351679E951DD}" type="presOf" srcId="{C76240DE-EE29-4E49-8092-F9D1378F2B26}" destId="{F45DDBC1-A91F-4931-876B-008CF01E24FA}" srcOrd="0" destOrd="0" presId="urn:microsoft.com/office/officeart/2008/layout/NameandTitleOrganizationalChart"/>
    <dgm:cxn modelId="{8808307F-A483-4F4C-A269-C399E2AA30E6}" type="presOf" srcId="{87191401-61FE-4F42-BB5E-37D2DA8898D2}" destId="{22545E9C-7A44-4735-B87C-0852F5CD2577}" srcOrd="1" destOrd="0" presId="urn:microsoft.com/office/officeart/2008/layout/NameandTitleOrganizationalChart"/>
    <dgm:cxn modelId="{35BF357F-8BD9-4DEA-8004-5D54D6A8AAC5}" type="presOf" srcId="{DAA6B8C0-A5ED-4D17-9FFA-EDF30BE4F997}" destId="{BF59E15D-3C38-4488-A590-A31C27B80E1E}" srcOrd="0" destOrd="0" presId="urn:microsoft.com/office/officeart/2008/layout/NameandTitleOrganizationalChart"/>
    <dgm:cxn modelId="{4BF1E885-1FAB-453E-B463-B3A11C364DCF}" type="presOf" srcId="{27055785-6E05-4255-AC11-447B5329119E}" destId="{D72631A0-0780-4056-A6A9-221DC281DB62}" srcOrd="0" destOrd="0" presId="urn:microsoft.com/office/officeart/2008/layout/NameandTitleOrganizationalChart"/>
    <dgm:cxn modelId="{43908A86-C68E-4F20-ADEC-238E863D0D7A}" type="presOf" srcId="{5C051CA6-2508-4155-9437-C6D760FA0D05}" destId="{340DEEFB-FE71-4E9A-9D19-570F00AAD21B}" srcOrd="0" destOrd="0" presId="urn:microsoft.com/office/officeart/2008/layout/NameandTitleOrganizationalChart"/>
    <dgm:cxn modelId="{732AD487-26EE-4B61-950A-03BF4ADD35DF}" type="presOf" srcId="{1E5C37B1-3F6D-4A31-836E-6F6C6A2F47A1}" destId="{488737CF-2C21-4264-AA4F-0C7C19B5CEAE}" srcOrd="0" destOrd="0" presId="urn:microsoft.com/office/officeart/2008/layout/NameandTitleOrganizationalChart"/>
    <dgm:cxn modelId="{7B4EE68A-4EA9-4105-AB27-B58D3DCF358A}" type="presOf" srcId="{58B8143F-4760-49C2-93A3-56C22652E38C}" destId="{D55E9379-AD7C-4D01-AE07-481521B3A0C6}" srcOrd="0" destOrd="0" presId="urn:microsoft.com/office/officeart/2008/layout/NameandTitleOrganizationalChart"/>
    <dgm:cxn modelId="{8630518D-8317-46CE-8B41-515522D51145}" type="presOf" srcId="{B949437C-5E04-4778-8383-9A4762ACD56A}" destId="{0D0322D9-46EB-4CBF-BC84-0C4FD7C4C7C0}" srcOrd="0" destOrd="0" presId="urn:microsoft.com/office/officeart/2008/layout/NameandTitleOrganizationalChart"/>
    <dgm:cxn modelId="{4D1EE08F-329E-4188-BB50-33EAE0F7B14C}" type="presOf" srcId="{15606D43-9CBD-4E99-8937-1F86DFA389DA}" destId="{6BC91F9F-E8F0-470B-89B8-08842E4D14EE}" srcOrd="1" destOrd="0" presId="urn:microsoft.com/office/officeart/2008/layout/NameandTitleOrganizationalChart"/>
    <dgm:cxn modelId="{3C5C9290-BBF1-4E04-A0DC-7275B448E4FA}" type="presOf" srcId="{2F29177F-327B-4124-B291-415741CAFA8F}" destId="{CF757D3F-3EA8-43C1-9B26-7CCCA07B0F02}" srcOrd="1" destOrd="0" presId="urn:microsoft.com/office/officeart/2008/layout/NameandTitleOrganizationalChart"/>
    <dgm:cxn modelId="{63A53794-BF84-4FB5-A2C5-35BD472447AF}" type="presOf" srcId="{CE361E36-5B55-48EE-9994-2022B0D2D4DB}" destId="{26BFC595-2395-4BEA-AD5F-1618041D832B}" srcOrd="0" destOrd="0" presId="urn:microsoft.com/office/officeart/2008/layout/NameandTitleOrganizationalChart"/>
    <dgm:cxn modelId="{A80008A0-402E-494C-AE9F-B12658941E69}" type="presOf" srcId="{15606D43-9CBD-4E99-8937-1F86DFA389DA}" destId="{6FEB509E-8F6C-42B4-96B0-48733F78789A}" srcOrd="0" destOrd="0" presId="urn:microsoft.com/office/officeart/2008/layout/NameandTitleOrganizationalChart"/>
    <dgm:cxn modelId="{CC4FB2A4-75A1-4772-811B-666D57360B7A}" srcId="{DAA6B8C0-A5ED-4D17-9FFA-EDF30BE4F997}" destId="{16E89C93-BFBB-40E8-9EBA-C919D9F77F01}" srcOrd="0" destOrd="0" parTransId="{20763EC7-2158-4AFC-A721-3108DE0A9673}" sibTransId="{2C2BABE2-B5F5-4321-A197-9A43251DA81F}"/>
    <dgm:cxn modelId="{4394C0AB-803A-4802-8D40-E28774E7B2B3}" type="presOf" srcId="{2C2BABE2-B5F5-4321-A197-9A43251DA81F}" destId="{BB4D86C2-D225-4645-98B0-7D87206068E0}" srcOrd="0" destOrd="0" presId="urn:microsoft.com/office/officeart/2008/layout/NameandTitleOrganizationalChart"/>
    <dgm:cxn modelId="{274C0EAF-3566-4A37-A255-C865989DE707}" type="presOf" srcId="{E0566D50-1D17-4F82-90A2-82AFBF7C06B0}" destId="{9F599271-0820-4F89-AF7D-34674E6F4610}" srcOrd="0" destOrd="0" presId="urn:microsoft.com/office/officeart/2008/layout/NameandTitleOrganizationalChart"/>
    <dgm:cxn modelId="{800336AF-BC6F-466F-A328-59EF435E43EC}" type="presOf" srcId="{3A41FBC2-988E-4B2F-9D29-81D405FE277C}" destId="{A1E1AB4D-732B-4A1F-A0EE-70CEBBB4E8C3}" srcOrd="0" destOrd="0" presId="urn:microsoft.com/office/officeart/2008/layout/NameandTitleOrganizationalChart"/>
    <dgm:cxn modelId="{8DD56DB3-7AAD-494E-A544-8A60EF83D4D5}" type="presOf" srcId="{2D4E5FE3-86A1-43C7-A654-D05EE8E4438B}" destId="{E1B9E23B-37AA-46F1-BE82-E45993D51799}" srcOrd="0" destOrd="0" presId="urn:microsoft.com/office/officeart/2008/layout/NameandTitleOrganizationalChart"/>
    <dgm:cxn modelId="{1B804EB9-46D8-43CD-B165-DE5C0F21D4C8}" type="presOf" srcId="{9AA1E9CB-9ABE-4C3E-8546-2AFED1600DEB}" destId="{B92045D0-444A-43B3-8BAB-0ED34770D4FB}" srcOrd="0" destOrd="0" presId="urn:microsoft.com/office/officeart/2008/layout/NameandTitleOrganizationalChart"/>
    <dgm:cxn modelId="{8C02FABD-CCBC-450F-ACF3-73699711D8E4}" type="presOf" srcId="{E5127949-745D-4008-8DB5-1C39346AC147}" destId="{4ADB7452-F999-48F8-A0BA-007497836E7A}" srcOrd="0" destOrd="0" presId="urn:microsoft.com/office/officeart/2008/layout/NameandTitleOrganizationalChart"/>
    <dgm:cxn modelId="{256F52C0-8D65-429D-99BE-7B3567997100}" type="presOf" srcId="{D3EC5788-EC5D-40D8-89E9-CEE1C87D7823}" destId="{B8C7B1B7-856A-429F-819C-77AAA43BBFCF}" srcOrd="1" destOrd="0" presId="urn:microsoft.com/office/officeart/2008/layout/NameandTitleOrganizationalChart"/>
    <dgm:cxn modelId="{A66046C2-1533-4BF5-8503-4A6C8CB8FEDD}" type="presOf" srcId="{B949437C-5E04-4778-8383-9A4762ACD56A}" destId="{1577F355-EACC-48BE-BEF9-1087CC92DC8F}" srcOrd="1" destOrd="0" presId="urn:microsoft.com/office/officeart/2008/layout/NameandTitleOrganizationalChart"/>
    <dgm:cxn modelId="{E51213C3-C075-45B5-808E-2F80BFF40E29}" type="presOf" srcId="{16E89C93-BFBB-40E8-9EBA-C919D9F77F01}" destId="{F5DB3C2B-A41F-45E8-B570-B0619A42B59B}" srcOrd="0" destOrd="0" presId="urn:microsoft.com/office/officeart/2008/layout/NameandTitleOrganizationalChart"/>
    <dgm:cxn modelId="{1120D4CF-36B4-4AF5-9CF2-E771BF3117B9}" type="presOf" srcId="{332A8953-EFF7-4B22-B2DF-01146A7B843D}" destId="{71D2E39B-4BAE-4F4D-BF8D-C6005190449E}" srcOrd="0" destOrd="0" presId="urn:microsoft.com/office/officeart/2008/layout/NameandTitleOrganizationalChart"/>
    <dgm:cxn modelId="{9C3A11D0-09C2-4644-9071-6CCFC0055C98}" type="presOf" srcId="{D39CD05D-7643-448A-AA6F-7752AF8E8727}" destId="{2A2843FD-BE3E-46B7-8A17-0463FB733EE4}" srcOrd="0" destOrd="0" presId="urn:microsoft.com/office/officeart/2008/layout/NameandTitleOrganizationalChart"/>
    <dgm:cxn modelId="{0B7FF7D6-A769-41FC-94C7-FD15E2790655}" type="presOf" srcId="{428D318E-E594-42A5-B6EA-007581D0494A}" destId="{A2A4A48F-85F2-4C4D-9E9C-F3680D024D1B}" srcOrd="0" destOrd="0" presId="urn:microsoft.com/office/officeart/2008/layout/NameandTitleOrganizationalChart"/>
    <dgm:cxn modelId="{9FB54DD8-2FEE-4DA9-B555-E4A651CE7606}" type="presOf" srcId="{5920E5C4-A9B9-4E2A-A2D1-DB273EC143C1}" destId="{14DB6702-8341-4864-BC55-2917E36C30C2}" srcOrd="0" destOrd="0" presId="urn:microsoft.com/office/officeart/2008/layout/NameandTitleOrganizationalChart"/>
    <dgm:cxn modelId="{EC921ADB-5667-4BCF-809D-9FBC2B0DE0D3}" srcId="{332A8953-EFF7-4B22-B2DF-01146A7B843D}" destId="{0DEDDD90-5E90-422C-850F-90DA0A94CD4C}" srcOrd="0" destOrd="0" parTransId="{71672D92-FCD8-41FD-B438-4AB9494414EF}" sibTransId="{6BB475A7-F686-4348-AA20-E1B40803AB8F}"/>
    <dgm:cxn modelId="{BC5EA0DD-563E-4C18-B733-A68C3C88AA5F}" type="presOf" srcId="{B2A23168-37C0-471E-8599-D892FE5E775B}" destId="{C7B9D336-93CD-43F1-A9CC-204914E44041}" srcOrd="0" destOrd="0" presId="urn:microsoft.com/office/officeart/2008/layout/NameandTitleOrganizationalChart"/>
    <dgm:cxn modelId="{F55C10E2-69D1-4D61-B339-3CFBAB49F892}" type="presOf" srcId="{960F5ED4-DCB1-4F0F-8AAB-E696488EE480}" destId="{734F0B5C-F05E-449B-96D2-69DB3CBB2320}" srcOrd="0" destOrd="0" presId="urn:microsoft.com/office/officeart/2008/layout/NameandTitleOrganizationalChart"/>
    <dgm:cxn modelId="{56AC3FE8-7E81-4A9F-9D65-676442A9FDD9}" type="presOf" srcId="{2F29177F-327B-4124-B291-415741CAFA8F}" destId="{79E6BF88-0CDE-464F-9236-5701FA0087FB}" srcOrd="0" destOrd="0" presId="urn:microsoft.com/office/officeart/2008/layout/NameandTitleOrganizationalChart"/>
    <dgm:cxn modelId="{F7FD79EC-1EA1-4994-884E-3A3DF434968A}" type="presOf" srcId="{87191401-61FE-4F42-BB5E-37D2DA8898D2}" destId="{1E2D61EE-DFC0-4420-92E1-C757732C0A1D}" srcOrd="0" destOrd="0" presId="urn:microsoft.com/office/officeart/2008/layout/NameandTitleOrganizationalChart"/>
    <dgm:cxn modelId="{B0526CF3-6971-4D3C-875A-5CDED1AABBFF}" type="presOf" srcId="{6BB475A7-F686-4348-AA20-E1B40803AB8F}" destId="{77368DB3-EFCC-4C78-84CB-863245652826}" srcOrd="0" destOrd="0" presId="urn:microsoft.com/office/officeart/2008/layout/NameandTitleOrganizationalChart"/>
    <dgm:cxn modelId="{795624F5-DEFD-40D9-8D32-063E704D966A}" type="presOf" srcId="{16E89C93-BFBB-40E8-9EBA-C919D9F77F01}" destId="{1C686671-50A4-4EC7-ACFA-85798932A951}" srcOrd="1" destOrd="0" presId="urn:microsoft.com/office/officeart/2008/layout/NameandTitleOrganizationalChart"/>
    <dgm:cxn modelId="{37C2ECF8-33EA-450E-8879-741F2DF62A3F}" type="presOf" srcId="{D3EC5788-EC5D-40D8-89E9-CEE1C87D7823}" destId="{471A0F3D-84EF-47F9-BDB2-9D9B1665D820}" srcOrd="0" destOrd="0" presId="urn:microsoft.com/office/officeart/2008/layout/NameandTitleOrganizationalChart"/>
    <dgm:cxn modelId="{BB2568FD-80D0-4670-8DFE-59BBE0F4D00D}" type="presOf" srcId="{72B77935-C20E-4A44-8195-11005C376230}" destId="{EA8404E9-BB5F-4996-87D2-5280359765B7}" srcOrd="0" destOrd="0" presId="urn:microsoft.com/office/officeart/2008/layout/NameandTitleOrganizationalChart"/>
    <dgm:cxn modelId="{6D866FBA-3108-452F-B794-7D078D492AC0}" type="presParOf" srcId="{71D2E39B-4BAE-4F4D-BF8D-C6005190449E}" destId="{868F4921-1276-4EC8-9CD9-EE9C764ADE91}" srcOrd="0" destOrd="0" presId="urn:microsoft.com/office/officeart/2008/layout/NameandTitleOrganizationalChart"/>
    <dgm:cxn modelId="{D39D1306-67FB-42A7-B4F3-FA73AA290510}" type="presParOf" srcId="{868F4921-1276-4EC8-9CD9-EE9C764ADE91}" destId="{074694D2-B4A0-4B4B-B263-95550562EB18}" srcOrd="0" destOrd="0" presId="urn:microsoft.com/office/officeart/2008/layout/NameandTitleOrganizationalChart"/>
    <dgm:cxn modelId="{90F3BDC3-0779-40DE-B2FB-33A63E841765}" type="presParOf" srcId="{074694D2-B4A0-4B4B-B263-95550562EB18}" destId="{4C7F5DE2-F884-49A9-800F-0856E0537DF8}" srcOrd="0" destOrd="0" presId="urn:microsoft.com/office/officeart/2008/layout/NameandTitleOrganizationalChart"/>
    <dgm:cxn modelId="{9D50D709-2C84-4AB0-AE20-6EACB6299BD9}" type="presParOf" srcId="{074694D2-B4A0-4B4B-B263-95550562EB18}" destId="{77368DB3-EFCC-4C78-84CB-863245652826}" srcOrd="1" destOrd="0" presId="urn:microsoft.com/office/officeart/2008/layout/NameandTitleOrganizationalChart"/>
    <dgm:cxn modelId="{C5834459-B1F8-462C-B11A-4BBF3A15FA16}" type="presParOf" srcId="{074694D2-B4A0-4B4B-B263-95550562EB18}" destId="{6CF8992B-579A-4C9D-9C9F-F9FC1AF973BC}" srcOrd="2" destOrd="0" presId="urn:microsoft.com/office/officeart/2008/layout/NameandTitleOrganizationalChart"/>
    <dgm:cxn modelId="{477172F1-1C8F-43B7-8A17-583D4C3BBAAE}" type="presParOf" srcId="{868F4921-1276-4EC8-9CD9-EE9C764ADE91}" destId="{99F8882B-9664-4971-8E42-DD1428E27970}" srcOrd="1" destOrd="0" presId="urn:microsoft.com/office/officeart/2008/layout/NameandTitleOrganizationalChart"/>
    <dgm:cxn modelId="{DAA34A79-27E1-46B8-AB3D-1FDB1AA6ABB2}" type="presParOf" srcId="{99F8882B-9664-4971-8E42-DD1428E27970}" destId="{1410F7E6-52CF-415B-B23E-218FBD5ECAA6}" srcOrd="0" destOrd="0" presId="urn:microsoft.com/office/officeart/2008/layout/NameandTitleOrganizationalChart"/>
    <dgm:cxn modelId="{EFDDA0F9-F65E-4197-BC4B-5730D98B3A49}" type="presParOf" srcId="{99F8882B-9664-4971-8E42-DD1428E27970}" destId="{FF4CE29B-68E5-46D3-A751-E82C8C05CB0E}" srcOrd="1" destOrd="0" presId="urn:microsoft.com/office/officeart/2008/layout/NameandTitleOrganizationalChart"/>
    <dgm:cxn modelId="{27710022-61E7-4628-9B2A-AF30274AC16E}" type="presParOf" srcId="{FF4CE29B-68E5-46D3-A751-E82C8C05CB0E}" destId="{8FD90FCF-1C17-4F15-8D46-C795978E20AD}" srcOrd="0" destOrd="0" presId="urn:microsoft.com/office/officeart/2008/layout/NameandTitleOrganizationalChart"/>
    <dgm:cxn modelId="{5C6C5580-16AF-44FE-A03D-3AAE9B0364F2}" type="presParOf" srcId="{8FD90FCF-1C17-4F15-8D46-C795978E20AD}" destId="{EA8404E9-BB5F-4996-87D2-5280359765B7}" srcOrd="0" destOrd="0" presId="urn:microsoft.com/office/officeart/2008/layout/NameandTitleOrganizationalChart"/>
    <dgm:cxn modelId="{8719D054-11C8-4695-B6CD-4A98B358EA20}" type="presParOf" srcId="{8FD90FCF-1C17-4F15-8D46-C795978E20AD}" destId="{734F0B5C-F05E-449B-96D2-69DB3CBB2320}" srcOrd="1" destOrd="0" presId="urn:microsoft.com/office/officeart/2008/layout/NameandTitleOrganizationalChart"/>
    <dgm:cxn modelId="{EEF872D9-CFA0-4BE5-9C63-C846D88774F8}" type="presParOf" srcId="{8FD90FCF-1C17-4F15-8D46-C795978E20AD}" destId="{1494EC73-65DB-45A9-816A-ED4A7C37200F}" srcOrd="2" destOrd="0" presId="urn:microsoft.com/office/officeart/2008/layout/NameandTitleOrganizationalChart"/>
    <dgm:cxn modelId="{79877487-F2DD-4651-BB91-ED5B582B699F}" type="presParOf" srcId="{FF4CE29B-68E5-46D3-A751-E82C8C05CB0E}" destId="{E20134AC-38BA-472D-9EF8-2E2C370CBFC8}" srcOrd="1" destOrd="0" presId="urn:microsoft.com/office/officeart/2008/layout/NameandTitleOrganizationalChart"/>
    <dgm:cxn modelId="{83DEBE1C-1F9A-45F2-8119-78D626417604}" type="presParOf" srcId="{E20134AC-38BA-472D-9EF8-2E2C370CBFC8}" destId="{A2A4A48F-85F2-4C4D-9E9C-F3680D024D1B}" srcOrd="0" destOrd="0" presId="urn:microsoft.com/office/officeart/2008/layout/NameandTitleOrganizationalChart"/>
    <dgm:cxn modelId="{3871038C-A7AA-4C83-ACE1-DA516C3C2C21}" type="presParOf" srcId="{E20134AC-38BA-472D-9EF8-2E2C370CBFC8}" destId="{3A99CE57-6C89-41EA-91A4-FBDE1408670A}" srcOrd="1" destOrd="0" presId="urn:microsoft.com/office/officeart/2008/layout/NameandTitleOrganizationalChart"/>
    <dgm:cxn modelId="{754C9FD6-E22E-4729-978C-57ADA7E228A2}" type="presParOf" srcId="{3A99CE57-6C89-41EA-91A4-FBDE1408670A}" destId="{F61524A3-EC38-4561-A6A6-8D11192D60B7}" srcOrd="0" destOrd="0" presId="urn:microsoft.com/office/officeart/2008/layout/NameandTitleOrganizationalChart"/>
    <dgm:cxn modelId="{B1FB6CF5-26B6-4BE3-9F80-567918042417}" type="presParOf" srcId="{F61524A3-EC38-4561-A6A6-8D11192D60B7}" destId="{0F0397D9-6009-4BC4-96B4-F6DBEC2CA937}" srcOrd="0" destOrd="0" presId="urn:microsoft.com/office/officeart/2008/layout/NameandTitleOrganizationalChart"/>
    <dgm:cxn modelId="{B8964D98-DBDD-42B5-81F0-728C9A528C23}" type="presParOf" srcId="{F61524A3-EC38-4561-A6A6-8D11192D60B7}" destId="{26BFC595-2395-4BEA-AD5F-1618041D832B}" srcOrd="1" destOrd="0" presId="urn:microsoft.com/office/officeart/2008/layout/NameandTitleOrganizationalChart"/>
    <dgm:cxn modelId="{7890A128-B523-4300-86EC-8990E47F9817}" type="presParOf" srcId="{F61524A3-EC38-4561-A6A6-8D11192D60B7}" destId="{6067D94F-54E9-4C5A-8169-773CCA29BFAE}" srcOrd="2" destOrd="0" presId="urn:microsoft.com/office/officeart/2008/layout/NameandTitleOrganizationalChart"/>
    <dgm:cxn modelId="{52B47675-46E0-4B83-A04E-7A64FA6C2233}" type="presParOf" srcId="{3A99CE57-6C89-41EA-91A4-FBDE1408670A}" destId="{0B0C9D64-65BF-473B-9ECE-4F1F37D3F1E9}" srcOrd="1" destOrd="0" presId="urn:microsoft.com/office/officeart/2008/layout/NameandTitleOrganizationalChart"/>
    <dgm:cxn modelId="{99A62A7F-86AF-41B4-BC4C-6D7EE5833495}" type="presParOf" srcId="{0B0C9D64-65BF-473B-9ECE-4F1F37D3F1E9}" destId="{F45DDBC1-A91F-4931-876B-008CF01E24FA}" srcOrd="0" destOrd="0" presId="urn:microsoft.com/office/officeart/2008/layout/NameandTitleOrganizationalChart"/>
    <dgm:cxn modelId="{DD243F79-6DEE-4C84-AD46-01048D194672}" type="presParOf" srcId="{0B0C9D64-65BF-473B-9ECE-4F1F37D3F1E9}" destId="{604ECDB5-13C1-483D-B516-92B7962710AA}" srcOrd="1" destOrd="0" presId="urn:microsoft.com/office/officeart/2008/layout/NameandTitleOrganizationalChart"/>
    <dgm:cxn modelId="{43CB5023-6A49-43DF-B84F-3F829EA494E4}" type="presParOf" srcId="{604ECDB5-13C1-483D-B516-92B7962710AA}" destId="{220AB044-AC84-4FE4-8F53-3C8BF503D7BA}" srcOrd="0" destOrd="0" presId="urn:microsoft.com/office/officeart/2008/layout/NameandTitleOrganizationalChart"/>
    <dgm:cxn modelId="{F12C8EBB-6E23-4E98-976F-D92D147BADCB}" type="presParOf" srcId="{220AB044-AC84-4FE4-8F53-3C8BF503D7BA}" destId="{2A2843FD-BE3E-46B7-8A17-0463FB733EE4}" srcOrd="0" destOrd="0" presId="urn:microsoft.com/office/officeart/2008/layout/NameandTitleOrganizationalChart"/>
    <dgm:cxn modelId="{F189272B-DB61-460E-A6F3-B9E0E18ED7A0}" type="presParOf" srcId="{220AB044-AC84-4FE4-8F53-3C8BF503D7BA}" destId="{340DEEFB-FE71-4E9A-9D19-570F00AAD21B}" srcOrd="1" destOrd="0" presId="urn:microsoft.com/office/officeart/2008/layout/NameandTitleOrganizationalChart"/>
    <dgm:cxn modelId="{419B7C8A-787E-4B7F-9784-A6437477139B}" type="presParOf" srcId="{220AB044-AC84-4FE4-8F53-3C8BF503D7BA}" destId="{0111B396-BD43-4441-8332-D10D6903B1DE}" srcOrd="2" destOrd="0" presId="urn:microsoft.com/office/officeart/2008/layout/NameandTitleOrganizationalChart"/>
    <dgm:cxn modelId="{586C8118-940E-42DD-859B-F5E28A05DC87}" type="presParOf" srcId="{604ECDB5-13C1-483D-B516-92B7962710AA}" destId="{00E6D248-2928-4ADB-9805-156AB1854D1C}" srcOrd="1" destOrd="0" presId="urn:microsoft.com/office/officeart/2008/layout/NameandTitleOrganizationalChart"/>
    <dgm:cxn modelId="{CD358B84-51B0-460F-A80B-28D31B2F2AB4}" type="presParOf" srcId="{604ECDB5-13C1-483D-B516-92B7962710AA}" destId="{9A2CB89F-56A1-432C-BFF2-7322070B07F0}" srcOrd="2" destOrd="0" presId="urn:microsoft.com/office/officeart/2008/layout/NameandTitleOrganizationalChart"/>
    <dgm:cxn modelId="{2852F9E5-AC98-4A8E-8AB3-3F602E29076E}" type="presParOf" srcId="{3A99CE57-6C89-41EA-91A4-FBDE1408670A}" destId="{186D3A58-CA73-4472-92A6-D77B1720D3DA}" srcOrd="2" destOrd="0" presId="urn:microsoft.com/office/officeart/2008/layout/NameandTitleOrganizationalChart"/>
    <dgm:cxn modelId="{67E2443C-4ACF-4EF5-BE99-6DD891FC8977}" type="presParOf" srcId="{FF4CE29B-68E5-46D3-A751-E82C8C05CB0E}" destId="{FFF2F482-5B81-4149-9E82-FDB7FBE6EF6B}" srcOrd="2" destOrd="0" presId="urn:microsoft.com/office/officeart/2008/layout/NameandTitleOrganizationalChart"/>
    <dgm:cxn modelId="{5DC14522-1931-4230-913A-2E5609B260BB}" type="presParOf" srcId="{99F8882B-9664-4971-8E42-DD1428E27970}" destId="{E4D4F30C-5E13-4703-89DE-FFAD5DB2FE00}" srcOrd="2" destOrd="0" presId="urn:microsoft.com/office/officeart/2008/layout/NameandTitleOrganizationalChart"/>
    <dgm:cxn modelId="{8101DE25-B3C5-4960-BB88-26A2989FC2F5}" type="presParOf" srcId="{99F8882B-9664-4971-8E42-DD1428E27970}" destId="{6EFE448A-6405-4A11-93EE-82944F2141B9}" srcOrd="3" destOrd="0" presId="urn:microsoft.com/office/officeart/2008/layout/NameandTitleOrganizationalChart"/>
    <dgm:cxn modelId="{713B297A-694C-4B33-B48C-71EF427CB5B7}" type="presParOf" srcId="{6EFE448A-6405-4A11-93EE-82944F2141B9}" destId="{14F1B745-BD3C-44ED-8222-AAD3FF6261E5}" srcOrd="0" destOrd="0" presId="urn:microsoft.com/office/officeart/2008/layout/NameandTitleOrganizationalChart"/>
    <dgm:cxn modelId="{4956765C-8582-4C8B-BDD1-33C84B90EE8E}" type="presParOf" srcId="{14F1B745-BD3C-44ED-8222-AAD3FF6261E5}" destId="{B92045D0-444A-43B3-8BAB-0ED34770D4FB}" srcOrd="0" destOrd="0" presId="urn:microsoft.com/office/officeart/2008/layout/NameandTitleOrganizationalChart"/>
    <dgm:cxn modelId="{1698494C-0021-44EE-82DA-EF359F1D33EA}" type="presParOf" srcId="{14F1B745-BD3C-44ED-8222-AAD3FF6261E5}" destId="{16C18F9D-75B5-4FB2-B455-AB632BFDD28A}" srcOrd="1" destOrd="0" presId="urn:microsoft.com/office/officeart/2008/layout/NameandTitleOrganizationalChart"/>
    <dgm:cxn modelId="{767D4C2C-EB17-4016-AC71-ED71DB523075}" type="presParOf" srcId="{14F1B745-BD3C-44ED-8222-AAD3FF6261E5}" destId="{3CD6CFAD-0290-4799-83B6-FFDF13B3D0C7}" srcOrd="2" destOrd="0" presId="urn:microsoft.com/office/officeart/2008/layout/NameandTitleOrganizationalChart"/>
    <dgm:cxn modelId="{F491022B-642F-4195-B6DB-A5357815F304}" type="presParOf" srcId="{6EFE448A-6405-4A11-93EE-82944F2141B9}" destId="{3F793853-E718-45C8-8D76-18F19B9130B5}" srcOrd="1" destOrd="0" presId="urn:microsoft.com/office/officeart/2008/layout/NameandTitleOrganizationalChart"/>
    <dgm:cxn modelId="{E036EC8F-39D0-42A0-957F-EC4CF60E2619}" type="presParOf" srcId="{3F793853-E718-45C8-8D76-18F19B9130B5}" destId="{E1B9E23B-37AA-46F1-BE82-E45993D51799}" srcOrd="0" destOrd="0" presId="urn:microsoft.com/office/officeart/2008/layout/NameandTitleOrganizationalChart"/>
    <dgm:cxn modelId="{75DD0BBB-837E-4AC9-AF0E-3F637EE6234C}" type="presParOf" srcId="{3F793853-E718-45C8-8D76-18F19B9130B5}" destId="{CDF2401E-D711-4110-8CDF-97638065F3C6}" srcOrd="1" destOrd="0" presId="urn:microsoft.com/office/officeart/2008/layout/NameandTitleOrganizationalChart"/>
    <dgm:cxn modelId="{973FDB34-245E-4691-8D16-A0922B8B08DE}" type="presParOf" srcId="{CDF2401E-D711-4110-8CDF-97638065F3C6}" destId="{61EC30F8-8421-4E35-A5B1-B709077ED7D9}" srcOrd="0" destOrd="0" presId="urn:microsoft.com/office/officeart/2008/layout/NameandTitleOrganizationalChart"/>
    <dgm:cxn modelId="{1C032AB1-AE36-4D65-8940-1B7E58D6F8CB}" type="presParOf" srcId="{61EC30F8-8421-4E35-A5B1-B709077ED7D9}" destId="{BF59E15D-3C38-4488-A590-A31C27B80E1E}" srcOrd="0" destOrd="0" presId="urn:microsoft.com/office/officeart/2008/layout/NameandTitleOrganizationalChart"/>
    <dgm:cxn modelId="{FC9FDE45-105D-4EF9-AFD4-F2C69FE534FB}" type="presParOf" srcId="{61EC30F8-8421-4E35-A5B1-B709077ED7D9}" destId="{083E4267-D74C-4D2B-B985-4A3FBF70BF2E}" srcOrd="1" destOrd="0" presId="urn:microsoft.com/office/officeart/2008/layout/NameandTitleOrganizationalChart"/>
    <dgm:cxn modelId="{332313FF-732A-4775-9BE6-859788379617}" type="presParOf" srcId="{61EC30F8-8421-4E35-A5B1-B709077ED7D9}" destId="{FEB13881-2A54-402E-9BF6-F31FFBA72FCF}" srcOrd="2" destOrd="0" presId="urn:microsoft.com/office/officeart/2008/layout/NameandTitleOrganizationalChart"/>
    <dgm:cxn modelId="{0DC13DA4-F242-4634-8D50-B82B12881515}" type="presParOf" srcId="{CDF2401E-D711-4110-8CDF-97638065F3C6}" destId="{DB3306FE-30F8-481A-9C5C-78810BA7A2C2}" srcOrd="1" destOrd="0" presId="urn:microsoft.com/office/officeart/2008/layout/NameandTitleOrganizationalChart"/>
    <dgm:cxn modelId="{F288C458-E0D5-4C06-91C1-97E7BB9317DD}" type="presParOf" srcId="{DB3306FE-30F8-481A-9C5C-78810BA7A2C2}" destId="{8A16AD46-C7B1-4F8E-AF0D-5472CD5ADDAB}" srcOrd="0" destOrd="0" presId="urn:microsoft.com/office/officeart/2008/layout/NameandTitleOrganizationalChart"/>
    <dgm:cxn modelId="{9C89E7C6-2791-4CD5-B716-9308086E850F}" type="presParOf" srcId="{DB3306FE-30F8-481A-9C5C-78810BA7A2C2}" destId="{2C75ABAB-13EF-4B5E-9DE8-85B585EA4F44}" srcOrd="1" destOrd="0" presId="urn:microsoft.com/office/officeart/2008/layout/NameandTitleOrganizationalChart"/>
    <dgm:cxn modelId="{FC952E48-0047-4391-B377-787DE0EF00F1}" type="presParOf" srcId="{2C75ABAB-13EF-4B5E-9DE8-85B585EA4F44}" destId="{8FD4BA9D-C678-40EC-944C-7EB5047D90D2}" srcOrd="0" destOrd="0" presId="urn:microsoft.com/office/officeart/2008/layout/NameandTitleOrganizationalChart"/>
    <dgm:cxn modelId="{A7EFC659-FCA5-46C9-A457-1BBB2D37DFC6}" type="presParOf" srcId="{8FD4BA9D-C678-40EC-944C-7EB5047D90D2}" destId="{F5DB3C2B-A41F-45E8-B570-B0619A42B59B}" srcOrd="0" destOrd="0" presId="urn:microsoft.com/office/officeart/2008/layout/NameandTitleOrganizationalChart"/>
    <dgm:cxn modelId="{12A9D591-34C0-4827-BB29-81CB72794A48}" type="presParOf" srcId="{8FD4BA9D-C678-40EC-944C-7EB5047D90D2}" destId="{BB4D86C2-D225-4645-98B0-7D87206068E0}" srcOrd="1" destOrd="0" presId="urn:microsoft.com/office/officeart/2008/layout/NameandTitleOrganizationalChart"/>
    <dgm:cxn modelId="{A18F7516-4351-4284-97ED-C087DE6AC4E6}" type="presParOf" srcId="{8FD4BA9D-C678-40EC-944C-7EB5047D90D2}" destId="{1C686671-50A4-4EC7-ACFA-85798932A951}" srcOrd="2" destOrd="0" presId="urn:microsoft.com/office/officeart/2008/layout/NameandTitleOrganizationalChart"/>
    <dgm:cxn modelId="{508845C9-93B8-45A2-8AD1-9A1611BBD5A6}" type="presParOf" srcId="{2C75ABAB-13EF-4B5E-9DE8-85B585EA4F44}" destId="{D6AAED0B-F603-4C06-A167-F54F87291EEC}" srcOrd="1" destOrd="0" presId="urn:microsoft.com/office/officeart/2008/layout/NameandTitleOrganizationalChart"/>
    <dgm:cxn modelId="{3B51B873-3D31-4954-B3CA-EDFB73BD5096}" type="presParOf" srcId="{2C75ABAB-13EF-4B5E-9DE8-85B585EA4F44}" destId="{BF4AE6A8-2DFA-48AB-8207-44D0662BFFB4}" srcOrd="2" destOrd="0" presId="urn:microsoft.com/office/officeart/2008/layout/NameandTitleOrganizationalChart"/>
    <dgm:cxn modelId="{B50535EC-249C-407F-B455-17BA48E66E8C}" type="presParOf" srcId="{CDF2401E-D711-4110-8CDF-97638065F3C6}" destId="{FC086DE1-B576-4211-AFCA-C0FA69B2E06C}" srcOrd="2" destOrd="0" presId="urn:microsoft.com/office/officeart/2008/layout/NameandTitleOrganizationalChart"/>
    <dgm:cxn modelId="{16C24BEB-F151-4F4B-8EDA-D493DF8429C1}" type="presParOf" srcId="{6EFE448A-6405-4A11-93EE-82944F2141B9}" destId="{A5DD7EFE-A0CC-48A9-A0A6-8D902E08E918}" srcOrd="2" destOrd="0" presId="urn:microsoft.com/office/officeart/2008/layout/NameandTitleOrganizationalChart"/>
    <dgm:cxn modelId="{CCD12518-6204-42EF-8BDC-76800DDE4D49}" type="presParOf" srcId="{99F8882B-9664-4971-8E42-DD1428E27970}" destId="{299584C4-9CEB-4ADE-B1F4-9B5FDDC2773D}" srcOrd="4" destOrd="0" presId="urn:microsoft.com/office/officeart/2008/layout/NameandTitleOrganizationalChart"/>
    <dgm:cxn modelId="{9C13DD53-0CA9-4308-9744-CBF7776F5DB7}" type="presParOf" srcId="{99F8882B-9664-4971-8E42-DD1428E27970}" destId="{459E5F7B-AE51-4204-8B5C-7B367A7C1A3D}" srcOrd="5" destOrd="0" presId="urn:microsoft.com/office/officeart/2008/layout/NameandTitleOrganizationalChart"/>
    <dgm:cxn modelId="{4120F97E-AA6F-4F8B-9032-433C7EB7C4F5}" type="presParOf" srcId="{459E5F7B-AE51-4204-8B5C-7B367A7C1A3D}" destId="{7ADCD5E7-55F5-4F1A-871D-0D6982D7CE8A}" srcOrd="0" destOrd="0" presId="urn:microsoft.com/office/officeart/2008/layout/NameandTitleOrganizationalChart"/>
    <dgm:cxn modelId="{BFC07FE1-2A23-4445-BF0A-D9779371468D}" type="presParOf" srcId="{7ADCD5E7-55F5-4F1A-871D-0D6982D7CE8A}" destId="{79E6BF88-0CDE-464F-9236-5701FA0087FB}" srcOrd="0" destOrd="0" presId="urn:microsoft.com/office/officeart/2008/layout/NameandTitleOrganizationalChart"/>
    <dgm:cxn modelId="{B5BDE056-AFB9-486C-80C1-D8D457ADC67C}" type="presParOf" srcId="{7ADCD5E7-55F5-4F1A-871D-0D6982D7CE8A}" destId="{4ADB7452-F999-48F8-A0BA-007497836E7A}" srcOrd="1" destOrd="0" presId="urn:microsoft.com/office/officeart/2008/layout/NameandTitleOrganizationalChart"/>
    <dgm:cxn modelId="{028F5B61-0253-4E86-BABE-29444E96AB44}" type="presParOf" srcId="{7ADCD5E7-55F5-4F1A-871D-0D6982D7CE8A}" destId="{CF757D3F-3EA8-43C1-9B26-7CCCA07B0F02}" srcOrd="2" destOrd="0" presId="urn:microsoft.com/office/officeart/2008/layout/NameandTitleOrganizationalChart"/>
    <dgm:cxn modelId="{16347CAB-15FB-4F41-A43A-048F09039F8D}" type="presParOf" srcId="{459E5F7B-AE51-4204-8B5C-7B367A7C1A3D}" destId="{CD8256AF-30E6-4F2A-A7A4-C3A5682DFF56}" srcOrd="1" destOrd="0" presId="urn:microsoft.com/office/officeart/2008/layout/NameandTitleOrganizationalChart"/>
    <dgm:cxn modelId="{D70E0E4B-0546-4151-B25B-6707E6EC8B42}" type="presParOf" srcId="{CD8256AF-30E6-4F2A-A7A4-C3A5682DFF56}" destId="{3B46A744-B854-4CE2-B75A-AE3444228567}" srcOrd="0" destOrd="0" presId="urn:microsoft.com/office/officeart/2008/layout/NameandTitleOrganizationalChart"/>
    <dgm:cxn modelId="{E2F3EE0B-DD15-4F9B-935F-D2B3570F6D71}" type="presParOf" srcId="{CD8256AF-30E6-4F2A-A7A4-C3A5682DFF56}" destId="{0B52D82E-6F47-473F-8082-BC1E101D9F8C}" srcOrd="1" destOrd="0" presId="urn:microsoft.com/office/officeart/2008/layout/NameandTitleOrganizationalChart"/>
    <dgm:cxn modelId="{A366EE13-40E1-4357-B614-6DBE61A91AB9}" type="presParOf" srcId="{0B52D82E-6F47-473F-8082-BC1E101D9F8C}" destId="{9B22A4C5-D678-4853-99E3-F1D98F0C2931}" srcOrd="0" destOrd="0" presId="urn:microsoft.com/office/officeart/2008/layout/NameandTitleOrganizationalChart"/>
    <dgm:cxn modelId="{98F8A3B9-BAE3-48C9-8039-969DF6798C89}" type="presParOf" srcId="{9B22A4C5-D678-4853-99E3-F1D98F0C2931}" destId="{6FEB509E-8F6C-42B4-96B0-48733F78789A}" srcOrd="0" destOrd="0" presId="urn:microsoft.com/office/officeart/2008/layout/NameandTitleOrganizationalChart"/>
    <dgm:cxn modelId="{C4B6B989-947A-4C8B-9A04-ADEB3CA1F7D9}" type="presParOf" srcId="{9B22A4C5-D678-4853-99E3-F1D98F0C2931}" destId="{9F599271-0820-4F89-AF7D-34674E6F4610}" srcOrd="1" destOrd="0" presId="urn:microsoft.com/office/officeart/2008/layout/NameandTitleOrganizationalChart"/>
    <dgm:cxn modelId="{D2567CD7-4914-4B54-BA03-1659BAC5D876}" type="presParOf" srcId="{9B22A4C5-D678-4853-99E3-F1D98F0C2931}" destId="{6BC91F9F-E8F0-470B-89B8-08842E4D14EE}" srcOrd="2" destOrd="0" presId="urn:microsoft.com/office/officeart/2008/layout/NameandTitleOrganizationalChart"/>
    <dgm:cxn modelId="{7FD074B9-11A8-489B-8363-B828102D5131}" type="presParOf" srcId="{0B52D82E-6F47-473F-8082-BC1E101D9F8C}" destId="{648260F9-343F-4A42-BBE1-76B311456017}" srcOrd="1" destOrd="0" presId="urn:microsoft.com/office/officeart/2008/layout/NameandTitleOrganizationalChart"/>
    <dgm:cxn modelId="{9002C4A0-3991-4C8B-BD2E-ABE80AE8FE43}" type="presParOf" srcId="{648260F9-343F-4A42-BBE1-76B311456017}" destId="{FBDF11DB-6511-4324-B090-9822F70D8EEB}" srcOrd="0" destOrd="0" presId="urn:microsoft.com/office/officeart/2008/layout/NameandTitleOrganizationalChart"/>
    <dgm:cxn modelId="{2716853D-BD15-4680-BA39-9B2B5216AC13}" type="presParOf" srcId="{648260F9-343F-4A42-BBE1-76B311456017}" destId="{F5A04ECA-C112-4D67-B243-0053FD944281}" srcOrd="1" destOrd="0" presId="urn:microsoft.com/office/officeart/2008/layout/NameandTitleOrganizationalChart"/>
    <dgm:cxn modelId="{3C1D52DA-B1A8-4527-8907-0367EF232A23}" type="presParOf" srcId="{F5A04ECA-C112-4D67-B243-0053FD944281}" destId="{8B0C13C5-C75D-446F-A03D-80BE4A2AC106}" srcOrd="0" destOrd="0" presId="urn:microsoft.com/office/officeart/2008/layout/NameandTitleOrganizationalChart"/>
    <dgm:cxn modelId="{48A80896-790F-4325-B913-81CEA9F42FE1}" type="presParOf" srcId="{8B0C13C5-C75D-446F-A03D-80BE4A2AC106}" destId="{0D0322D9-46EB-4CBF-BC84-0C4FD7C4C7C0}" srcOrd="0" destOrd="0" presId="urn:microsoft.com/office/officeart/2008/layout/NameandTitleOrganizationalChart"/>
    <dgm:cxn modelId="{C0A8AA3C-E421-406B-B2BA-8892C592C248}" type="presParOf" srcId="{8B0C13C5-C75D-446F-A03D-80BE4A2AC106}" destId="{69BFFF19-9336-485A-BBCC-D6885432B06E}" srcOrd="1" destOrd="0" presId="urn:microsoft.com/office/officeart/2008/layout/NameandTitleOrganizationalChart"/>
    <dgm:cxn modelId="{E2CD806E-8EC8-4754-81BB-4336D901EA79}" type="presParOf" srcId="{8B0C13C5-C75D-446F-A03D-80BE4A2AC106}" destId="{1577F355-EACC-48BE-BEF9-1087CC92DC8F}" srcOrd="2" destOrd="0" presId="urn:microsoft.com/office/officeart/2008/layout/NameandTitleOrganizationalChart"/>
    <dgm:cxn modelId="{D5FC6AF1-023D-4DD6-AD0D-3FF9857A81CD}" type="presParOf" srcId="{F5A04ECA-C112-4D67-B243-0053FD944281}" destId="{D854ADC4-F47E-4547-BC70-29AABE8A3284}" srcOrd="1" destOrd="0" presId="urn:microsoft.com/office/officeart/2008/layout/NameandTitleOrganizationalChart"/>
    <dgm:cxn modelId="{8E1DE466-9F6D-4568-96CA-6F8973BADDF2}" type="presParOf" srcId="{F5A04ECA-C112-4D67-B243-0053FD944281}" destId="{8C85BCC0-D530-4BBE-9753-C889D47E453E}" srcOrd="2" destOrd="0" presId="urn:microsoft.com/office/officeart/2008/layout/NameandTitleOrganizationalChart"/>
    <dgm:cxn modelId="{33652A12-67D7-488F-AE50-4A000D6B0CF0}" type="presParOf" srcId="{0B52D82E-6F47-473F-8082-BC1E101D9F8C}" destId="{65E269FD-CD7C-44E9-95BB-270E7E6FBFD7}" srcOrd="2" destOrd="0" presId="urn:microsoft.com/office/officeart/2008/layout/NameandTitleOrganizationalChart"/>
    <dgm:cxn modelId="{67909AAA-F1E9-4E7C-BCCE-9C4A144D8FA8}" type="presParOf" srcId="{459E5F7B-AE51-4204-8B5C-7B367A7C1A3D}" destId="{B17CC975-B467-4EA4-9ABF-5CAFADBDECB0}" srcOrd="2" destOrd="0" presId="urn:microsoft.com/office/officeart/2008/layout/NameandTitleOrganizationalChart"/>
    <dgm:cxn modelId="{5F6AB6DE-FAD6-42AF-A208-CE7F5158BAD4}" type="presParOf" srcId="{99F8882B-9664-4971-8E42-DD1428E27970}" destId="{14DB6702-8341-4864-BC55-2917E36C30C2}" srcOrd="6" destOrd="0" presId="urn:microsoft.com/office/officeart/2008/layout/NameandTitleOrganizationalChart"/>
    <dgm:cxn modelId="{B424FBEE-59DE-458A-BB10-A5134C640CA3}" type="presParOf" srcId="{99F8882B-9664-4971-8E42-DD1428E27970}" destId="{E56EAAA5-FA8D-4EB5-AA21-570E33BF7F69}" srcOrd="7" destOrd="0" presId="urn:microsoft.com/office/officeart/2008/layout/NameandTitleOrganizationalChart"/>
    <dgm:cxn modelId="{4C5AA570-E662-422B-A7D5-6CA75598D64E}" type="presParOf" srcId="{E56EAAA5-FA8D-4EB5-AA21-570E33BF7F69}" destId="{A8672150-A954-4C0E-A70C-8C3A62DDFBB5}" srcOrd="0" destOrd="0" presId="urn:microsoft.com/office/officeart/2008/layout/NameandTitleOrganizationalChart"/>
    <dgm:cxn modelId="{29417E2A-76F4-4FD4-BAC8-8D505C6C90BA}" type="presParOf" srcId="{A8672150-A954-4C0E-A70C-8C3A62DDFBB5}" destId="{D55E9379-AD7C-4D01-AE07-481521B3A0C6}" srcOrd="0" destOrd="0" presId="urn:microsoft.com/office/officeart/2008/layout/NameandTitleOrganizationalChart"/>
    <dgm:cxn modelId="{1E10B14B-B12C-486F-88BF-727BE6BB1841}" type="presParOf" srcId="{A8672150-A954-4C0E-A70C-8C3A62DDFBB5}" destId="{A1E1AB4D-732B-4A1F-A0EE-70CEBBB4E8C3}" srcOrd="1" destOrd="0" presId="urn:microsoft.com/office/officeart/2008/layout/NameandTitleOrganizationalChart"/>
    <dgm:cxn modelId="{382CC20E-5A94-4DBD-AF93-7886A3759057}" type="presParOf" srcId="{A8672150-A954-4C0E-A70C-8C3A62DDFBB5}" destId="{1CD07819-0304-4603-BF12-291F6D3036A2}" srcOrd="2" destOrd="0" presId="urn:microsoft.com/office/officeart/2008/layout/NameandTitleOrganizationalChart"/>
    <dgm:cxn modelId="{B2FF3CEF-0032-47DF-9F02-9C30916D8BB7}" type="presParOf" srcId="{E56EAAA5-FA8D-4EB5-AA21-570E33BF7F69}" destId="{18C2A5DE-E8B5-43A3-B95D-671D95B713E8}" srcOrd="1" destOrd="0" presId="urn:microsoft.com/office/officeart/2008/layout/NameandTitleOrganizationalChart"/>
    <dgm:cxn modelId="{9584B0A5-D3EA-4E6E-B8CB-C80175D3F515}" type="presParOf" srcId="{18C2A5DE-E8B5-43A3-B95D-671D95B713E8}" destId="{C7B9D336-93CD-43F1-A9CC-204914E44041}" srcOrd="0" destOrd="0" presId="urn:microsoft.com/office/officeart/2008/layout/NameandTitleOrganizationalChart"/>
    <dgm:cxn modelId="{565D548D-7932-4D78-8012-0E0E9339604B}" type="presParOf" srcId="{18C2A5DE-E8B5-43A3-B95D-671D95B713E8}" destId="{6F895FB2-683C-4FD8-8EA3-37C2C638DA25}" srcOrd="1" destOrd="0" presId="urn:microsoft.com/office/officeart/2008/layout/NameandTitleOrganizationalChart"/>
    <dgm:cxn modelId="{FDBBA35A-B9F3-4AAD-B411-E4A34884861A}" type="presParOf" srcId="{6F895FB2-683C-4FD8-8EA3-37C2C638DA25}" destId="{DE017A36-5015-4D83-AA42-DE14D5AEF372}" srcOrd="0" destOrd="0" presId="urn:microsoft.com/office/officeart/2008/layout/NameandTitleOrganizationalChart"/>
    <dgm:cxn modelId="{5F93B9FB-CE1B-418D-91B4-324903C20CC1}" type="presParOf" srcId="{DE017A36-5015-4D83-AA42-DE14D5AEF372}" destId="{1E2D61EE-DFC0-4420-92E1-C757732C0A1D}" srcOrd="0" destOrd="0" presId="urn:microsoft.com/office/officeart/2008/layout/NameandTitleOrganizationalChart"/>
    <dgm:cxn modelId="{5844263A-255C-490A-AC19-E6A76A1E9FCD}" type="presParOf" srcId="{DE017A36-5015-4D83-AA42-DE14D5AEF372}" destId="{488737CF-2C21-4264-AA4F-0C7C19B5CEAE}" srcOrd="1" destOrd="0" presId="urn:microsoft.com/office/officeart/2008/layout/NameandTitleOrganizationalChart"/>
    <dgm:cxn modelId="{93BD2F55-8126-4D7C-9919-4CDFB3A0FE16}" type="presParOf" srcId="{DE017A36-5015-4D83-AA42-DE14D5AEF372}" destId="{22545E9C-7A44-4735-B87C-0852F5CD2577}" srcOrd="2" destOrd="0" presId="urn:microsoft.com/office/officeart/2008/layout/NameandTitleOrganizationalChart"/>
    <dgm:cxn modelId="{C08EBE06-3496-4B48-8A50-BFF9CE7F79B0}" type="presParOf" srcId="{6F895FB2-683C-4FD8-8EA3-37C2C638DA25}" destId="{DF8EC2B2-0E67-4A53-A511-B936752DE691}" srcOrd="1" destOrd="0" presId="urn:microsoft.com/office/officeart/2008/layout/NameandTitleOrganizationalChart"/>
    <dgm:cxn modelId="{1A38114E-FE91-4D1A-90BD-1F7B2BECA78C}" type="presParOf" srcId="{DF8EC2B2-0E67-4A53-A511-B936752DE691}" destId="{D72631A0-0780-4056-A6A9-221DC281DB62}" srcOrd="0" destOrd="0" presId="urn:microsoft.com/office/officeart/2008/layout/NameandTitleOrganizationalChart"/>
    <dgm:cxn modelId="{B591EA54-EE0A-45CF-B8C0-EACCDD0F0AAF}" type="presParOf" srcId="{DF8EC2B2-0E67-4A53-A511-B936752DE691}" destId="{6A026C88-7E99-4AC2-80CA-020427556CF1}" srcOrd="1" destOrd="0" presId="urn:microsoft.com/office/officeart/2008/layout/NameandTitleOrganizationalChart"/>
    <dgm:cxn modelId="{BD0F6C9A-40A7-4F28-B14F-9780D2D85EF3}" type="presParOf" srcId="{6A026C88-7E99-4AC2-80CA-020427556CF1}" destId="{9057BDAB-2488-4ED3-99E8-B8634D5CEF8C}" srcOrd="0" destOrd="0" presId="urn:microsoft.com/office/officeart/2008/layout/NameandTitleOrganizationalChart"/>
    <dgm:cxn modelId="{5FFDB76A-DFDB-42E8-A79C-C00E7F0F5C83}" type="presParOf" srcId="{9057BDAB-2488-4ED3-99E8-B8634D5CEF8C}" destId="{471A0F3D-84EF-47F9-BDB2-9D9B1665D820}" srcOrd="0" destOrd="0" presId="urn:microsoft.com/office/officeart/2008/layout/NameandTitleOrganizationalChart"/>
    <dgm:cxn modelId="{3C2A72B9-BBB0-4A1F-A0E2-5E1429584BFC}" type="presParOf" srcId="{9057BDAB-2488-4ED3-99E8-B8634D5CEF8C}" destId="{77A7887C-5FCA-472E-9144-52978C7B63C6}" srcOrd="1" destOrd="0" presId="urn:microsoft.com/office/officeart/2008/layout/NameandTitleOrganizationalChart"/>
    <dgm:cxn modelId="{48978F6B-7560-4894-BBEC-943C37A92329}" type="presParOf" srcId="{9057BDAB-2488-4ED3-99E8-B8634D5CEF8C}" destId="{B8C7B1B7-856A-429F-819C-77AAA43BBFCF}" srcOrd="2" destOrd="0" presId="urn:microsoft.com/office/officeart/2008/layout/NameandTitleOrganizationalChart"/>
    <dgm:cxn modelId="{127B8818-7532-442B-8C00-9D9D2D92B925}" type="presParOf" srcId="{6A026C88-7E99-4AC2-80CA-020427556CF1}" destId="{A3600A79-9A88-4A06-90BA-EDDFE9B30187}" srcOrd="1" destOrd="0" presId="urn:microsoft.com/office/officeart/2008/layout/NameandTitleOrganizationalChart"/>
    <dgm:cxn modelId="{DFE19137-FC42-4C1F-993A-1D8078A339A4}" type="presParOf" srcId="{6A026C88-7E99-4AC2-80CA-020427556CF1}" destId="{0A53930F-81B4-4550-A307-DBDFE0004E4A}" srcOrd="2" destOrd="0" presId="urn:microsoft.com/office/officeart/2008/layout/NameandTitleOrganizationalChart"/>
    <dgm:cxn modelId="{0E85186E-A629-4FEA-83EE-A004DB32B89A}" type="presParOf" srcId="{6F895FB2-683C-4FD8-8EA3-37C2C638DA25}" destId="{EBF764DA-591D-4112-8131-564C805F70DB}" srcOrd="2" destOrd="0" presId="urn:microsoft.com/office/officeart/2008/layout/NameandTitleOrganizationalChart"/>
    <dgm:cxn modelId="{A5FD765D-26A4-49E2-9F19-134CBC99CFF1}" type="presParOf" srcId="{E56EAAA5-FA8D-4EB5-AA21-570E33BF7F69}" destId="{2DA8F749-BD56-443D-9E93-A37CFC8577DF}" srcOrd="2" destOrd="0" presId="urn:microsoft.com/office/officeart/2008/layout/NameandTitleOrganizationalChart"/>
    <dgm:cxn modelId="{BCC683B6-51E3-4693-ABBA-802DB4D788A4}" type="presParOf" srcId="{868F4921-1276-4EC8-9CD9-EE9C764ADE91}" destId="{ECCF396B-2F97-4267-BAC3-DE886C4D967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8E5B35-4BB6-46F0-A67B-7A26245D2F29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A8BF8C5-98FC-458A-B6B4-4B6F868D28BF}">
      <dgm:prSet/>
      <dgm:spPr/>
      <dgm:t>
        <a:bodyPr/>
        <a:lstStyle/>
        <a:p>
          <a:r>
            <a:rPr lang="en-US"/>
            <a:t>Test all the things</a:t>
          </a:r>
        </a:p>
      </dgm:t>
    </dgm:pt>
    <dgm:pt modelId="{054839CF-02A7-4116-A36F-353B7B76B29A}" type="parTrans" cxnId="{BCF8827B-4DFC-432E-B9D7-2F095ED8369C}">
      <dgm:prSet/>
      <dgm:spPr/>
      <dgm:t>
        <a:bodyPr/>
        <a:lstStyle/>
        <a:p>
          <a:endParaRPr lang="en-US"/>
        </a:p>
      </dgm:t>
    </dgm:pt>
    <dgm:pt modelId="{DDBEFFD5-F784-4BB6-8DAD-69D78164E777}" type="sibTrans" cxnId="{BCF8827B-4DFC-432E-B9D7-2F095ED8369C}">
      <dgm:prSet/>
      <dgm:spPr/>
      <dgm:t>
        <a:bodyPr/>
        <a:lstStyle/>
        <a:p>
          <a:endParaRPr lang="en-US"/>
        </a:p>
      </dgm:t>
    </dgm:pt>
    <dgm:pt modelId="{6A0239F6-F21B-4ADD-BE25-E9078E827AE9}">
      <dgm:prSet/>
      <dgm:spPr/>
      <dgm:t>
        <a:bodyPr/>
        <a:lstStyle/>
        <a:p>
          <a:r>
            <a:rPr lang="en-US"/>
            <a:t>Keyboard only</a:t>
          </a:r>
        </a:p>
      </dgm:t>
    </dgm:pt>
    <dgm:pt modelId="{D90EA29B-63E8-4CDC-9D55-E20A2BE78603}" type="parTrans" cxnId="{7F1CB13E-D3B3-4B7D-A7DB-05DE3DE74119}">
      <dgm:prSet/>
      <dgm:spPr/>
      <dgm:t>
        <a:bodyPr/>
        <a:lstStyle/>
        <a:p>
          <a:endParaRPr lang="en-US"/>
        </a:p>
      </dgm:t>
    </dgm:pt>
    <dgm:pt modelId="{4565A7B6-368A-49FA-8765-E1A45AEA22AE}" type="sibTrans" cxnId="{7F1CB13E-D3B3-4B7D-A7DB-05DE3DE74119}">
      <dgm:prSet/>
      <dgm:spPr/>
      <dgm:t>
        <a:bodyPr/>
        <a:lstStyle/>
        <a:p>
          <a:endParaRPr lang="en-US"/>
        </a:p>
      </dgm:t>
    </dgm:pt>
    <dgm:pt modelId="{F5E53D8F-9972-4FA8-B772-7D53443294E3}">
      <dgm:prSet/>
      <dgm:spPr/>
      <dgm:t>
        <a:bodyPr/>
        <a:lstStyle/>
        <a:p>
          <a:r>
            <a:rPr lang="en-US"/>
            <a:t>Screen reader</a:t>
          </a:r>
        </a:p>
      </dgm:t>
    </dgm:pt>
    <dgm:pt modelId="{7962C44D-409E-4E85-8BC5-DC8FF3E597C8}" type="parTrans" cxnId="{BBBF188F-862C-40B9-85ED-F88AF2E88816}">
      <dgm:prSet/>
      <dgm:spPr/>
      <dgm:t>
        <a:bodyPr/>
        <a:lstStyle/>
        <a:p>
          <a:endParaRPr lang="en-US"/>
        </a:p>
      </dgm:t>
    </dgm:pt>
    <dgm:pt modelId="{24B35408-55DE-4A8B-8A03-D5B1456B4210}" type="sibTrans" cxnId="{BBBF188F-862C-40B9-85ED-F88AF2E88816}">
      <dgm:prSet/>
      <dgm:spPr/>
      <dgm:t>
        <a:bodyPr/>
        <a:lstStyle/>
        <a:p>
          <a:endParaRPr lang="en-US"/>
        </a:p>
      </dgm:t>
    </dgm:pt>
    <dgm:pt modelId="{1B2F46BE-4B6B-48D1-B896-A26AA756F32C}">
      <dgm:prSet/>
      <dgm:spPr/>
      <dgm:t>
        <a:bodyPr/>
        <a:lstStyle/>
        <a:p>
          <a:r>
            <a:rPr lang="en-US"/>
            <a:t>Mobile</a:t>
          </a:r>
        </a:p>
      </dgm:t>
    </dgm:pt>
    <dgm:pt modelId="{886B6ECB-5CCA-4693-9EB9-80FE113CB534}" type="parTrans" cxnId="{38B3F3E3-E70E-4493-8E05-256A0BF07487}">
      <dgm:prSet/>
      <dgm:spPr/>
      <dgm:t>
        <a:bodyPr/>
        <a:lstStyle/>
        <a:p>
          <a:endParaRPr lang="en-US"/>
        </a:p>
      </dgm:t>
    </dgm:pt>
    <dgm:pt modelId="{E02182F5-9E5E-416B-9E60-A3ED48740D1A}" type="sibTrans" cxnId="{38B3F3E3-E70E-4493-8E05-256A0BF07487}">
      <dgm:prSet/>
      <dgm:spPr/>
      <dgm:t>
        <a:bodyPr/>
        <a:lstStyle/>
        <a:p>
          <a:endParaRPr lang="en-US"/>
        </a:p>
      </dgm:t>
    </dgm:pt>
    <dgm:pt modelId="{A2947317-81D5-4F1F-A872-9AFC08C95EF4}">
      <dgm:prSet/>
      <dgm:spPr/>
      <dgm:t>
        <a:bodyPr/>
        <a:lstStyle/>
        <a:p>
          <a:r>
            <a:rPr lang="en-US"/>
            <a:t>Color Contrast</a:t>
          </a:r>
        </a:p>
      </dgm:t>
    </dgm:pt>
    <dgm:pt modelId="{4F851E00-46C2-4D8B-9203-572F38EADBAB}" type="parTrans" cxnId="{46A8A82E-23E7-4F6D-AAD9-18E9BB89BF10}">
      <dgm:prSet/>
      <dgm:spPr/>
      <dgm:t>
        <a:bodyPr/>
        <a:lstStyle/>
        <a:p>
          <a:endParaRPr lang="en-US"/>
        </a:p>
      </dgm:t>
    </dgm:pt>
    <dgm:pt modelId="{E9BD58EE-61FF-4BEC-9839-4DE5B585E5F5}" type="sibTrans" cxnId="{46A8A82E-23E7-4F6D-AAD9-18E9BB89BF10}">
      <dgm:prSet/>
      <dgm:spPr/>
      <dgm:t>
        <a:bodyPr/>
        <a:lstStyle/>
        <a:p>
          <a:endParaRPr lang="en-US"/>
        </a:p>
      </dgm:t>
    </dgm:pt>
    <dgm:pt modelId="{93CDA87E-EDAA-4965-B058-3986E7C6CC64}">
      <dgm:prSet/>
      <dgm:spPr/>
      <dgm:t>
        <a:bodyPr/>
        <a:lstStyle/>
        <a:p>
          <a:r>
            <a:rPr lang="en-US"/>
            <a:t>Screen magnification</a:t>
          </a:r>
        </a:p>
      </dgm:t>
    </dgm:pt>
    <dgm:pt modelId="{355D6D81-AF5F-4B26-8177-36C48F53B29A}" type="parTrans" cxnId="{51EC9B7A-3819-4E12-86E6-89426B8997D7}">
      <dgm:prSet/>
      <dgm:spPr/>
      <dgm:t>
        <a:bodyPr/>
        <a:lstStyle/>
        <a:p>
          <a:endParaRPr lang="en-US"/>
        </a:p>
      </dgm:t>
    </dgm:pt>
    <dgm:pt modelId="{2AEEA83F-49AB-43AB-ACF2-0EC6FA825730}" type="sibTrans" cxnId="{51EC9B7A-3819-4E12-86E6-89426B8997D7}">
      <dgm:prSet/>
      <dgm:spPr/>
      <dgm:t>
        <a:bodyPr/>
        <a:lstStyle/>
        <a:p>
          <a:endParaRPr lang="en-US"/>
        </a:p>
      </dgm:t>
    </dgm:pt>
    <dgm:pt modelId="{53213080-5CCA-4DCC-B6DF-3F383DD3D067}">
      <dgm:prSet/>
      <dgm:spPr/>
      <dgm:t>
        <a:bodyPr/>
        <a:lstStyle/>
        <a:p>
          <a:r>
            <a:rPr lang="en-US"/>
            <a:t>Time out</a:t>
          </a:r>
        </a:p>
      </dgm:t>
    </dgm:pt>
    <dgm:pt modelId="{0F420889-070F-4B9B-AF27-38907D1FDFC9}" type="parTrans" cxnId="{3FDF204A-490F-4D55-9F55-6B7FAAAD3230}">
      <dgm:prSet/>
      <dgm:spPr/>
      <dgm:t>
        <a:bodyPr/>
        <a:lstStyle/>
        <a:p>
          <a:endParaRPr lang="en-US"/>
        </a:p>
      </dgm:t>
    </dgm:pt>
    <dgm:pt modelId="{ABAA6B24-E603-44A0-B2F0-4142A0788BD6}" type="sibTrans" cxnId="{3FDF204A-490F-4D55-9F55-6B7FAAAD3230}">
      <dgm:prSet/>
      <dgm:spPr/>
      <dgm:t>
        <a:bodyPr/>
        <a:lstStyle/>
        <a:p>
          <a:endParaRPr lang="en-US"/>
        </a:p>
      </dgm:t>
    </dgm:pt>
    <dgm:pt modelId="{342B73AA-6135-4559-AFE9-3AA14127D998}">
      <dgm:prSet/>
      <dgm:spPr/>
      <dgm:t>
        <a:bodyPr/>
        <a:lstStyle/>
        <a:p>
          <a:r>
            <a:rPr lang="en-US"/>
            <a:t>Subtitles</a:t>
          </a:r>
        </a:p>
      </dgm:t>
    </dgm:pt>
    <dgm:pt modelId="{6244E53E-4E49-4DD7-B46C-75A8E9815E59}" type="parTrans" cxnId="{673657C3-2FB9-4B60-8755-0A4B41388F68}">
      <dgm:prSet/>
      <dgm:spPr/>
      <dgm:t>
        <a:bodyPr/>
        <a:lstStyle/>
        <a:p>
          <a:endParaRPr lang="en-US"/>
        </a:p>
      </dgm:t>
    </dgm:pt>
    <dgm:pt modelId="{C7DC69A5-3448-4300-ADB8-830A4A8920C2}" type="sibTrans" cxnId="{673657C3-2FB9-4B60-8755-0A4B41388F68}">
      <dgm:prSet/>
      <dgm:spPr/>
      <dgm:t>
        <a:bodyPr/>
        <a:lstStyle/>
        <a:p>
          <a:endParaRPr lang="en-US"/>
        </a:p>
      </dgm:t>
    </dgm:pt>
    <dgm:pt modelId="{6B35CB57-5102-4221-B9FE-318323CC6C51}">
      <dgm:prSet/>
      <dgm:spPr/>
      <dgm:t>
        <a:bodyPr/>
        <a:lstStyle/>
        <a:p>
          <a:r>
            <a:rPr lang="en-US"/>
            <a:t>Animations</a:t>
          </a:r>
        </a:p>
      </dgm:t>
    </dgm:pt>
    <dgm:pt modelId="{C23686CC-856B-42F9-BAA4-CE03130B9506}" type="parTrans" cxnId="{5061C76E-C6E9-4C30-92C3-D0F3EDE30F8A}">
      <dgm:prSet/>
      <dgm:spPr/>
      <dgm:t>
        <a:bodyPr/>
        <a:lstStyle/>
        <a:p>
          <a:endParaRPr lang="en-US"/>
        </a:p>
      </dgm:t>
    </dgm:pt>
    <dgm:pt modelId="{3ED12273-D878-4B14-970B-8DB28D4DA0CC}" type="sibTrans" cxnId="{5061C76E-C6E9-4C30-92C3-D0F3EDE30F8A}">
      <dgm:prSet/>
      <dgm:spPr/>
      <dgm:t>
        <a:bodyPr/>
        <a:lstStyle/>
        <a:p>
          <a:endParaRPr lang="en-US"/>
        </a:p>
      </dgm:t>
    </dgm:pt>
    <dgm:pt modelId="{E024C761-6B51-4D91-BFDD-DA6B2775DFC8}">
      <dgm:prSet/>
      <dgm:spPr/>
      <dgm:t>
        <a:bodyPr/>
        <a:lstStyle/>
        <a:p>
          <a:r>
            <a:rPr lang="en-US"/>
            <a:t>Flash</a:t>
          </a:r>
        </a:p>
      </dgm:t>
    </dgm:pt>
    <dgm:pt modelId="{A43D92B5-AA67-40F2-A8D4-EA7D7DE2D4B5}" type="parTrans" cxnId="{25537C9D-5167-4E61-A0CA-73B099C1D0D5}">
      <dgm:prSet/>
      <dgm:spPr/>
      <dgm:t>
        <a:bodyPr/>
        <a:lstStyle/>
        <a:p>
          <a:endParaRPr lang="en-US"/>
        </a:p>
      </dgm:t>
    </dgm:pt>
    <dgm:pt modelId="{2710E657-FC03-4F00-8B57-C840194063A1}" type="sibTrans" cxnId="{25537C9D-5167-4E61-A0CA-73B099C1D0D5}">
      <dgm:prSet/>
      <dgm:spPr/>
      <dgm:t>
        <a:bodyPr/>
        <a:lstStyle/>
        <a:p>
          <a:endParaRPr lang="en-US"/>
        </a:p>
      </dgm:t>
    </dgm:pt>
    <dgm:pt modelId="{60D58665-4BAE-49F0-88F8-B747E72FB6B0}">
      <dgm:prSet/>
      <dgm:spPr/>
      <dgm:t>
        <a:bodyPr/>
        <a:lstStyle/>
        <a:p>
          <a:r>
            <a:rPr lang="en-US" dirty="0"/>
            <a:t>Natural voice alternatives</a:t>
          </a:r>
        </a:p>
      </dgm:t>
    </dgm:pt>
    <dgm:pt modelId="{1739D083-BF57-49D2-878C-9AFBD40F35ED}" type="parTrans" cxnId="{3F94EB05-83D6-4C63-A579-CCFB13806D68}">
      <dgm:prSet/>
      <dgm:spPr/>
      <dgm:t>
        <a:bodyPr/>
        <a:lstStyle/>
        <a:p>
          <a:endParaRPr lang="en-US"/>
        </a:p>
      </dgm:t>
    </dgm:pt>
    <dgm:pt modelId="{3B58D7B8-79D9-4200-B946-A040316F63A5}" type="sibTrans" cxnId="{3F94EB05-83D6-4C63-A579-CCFB13806D68}">
      <dgm:prSet/>
      <dgm:spPr/>
      <dgm:t>
        <a:bodyPr/>
        <a:lstStyle/>
        <a:p>
          <a:endParaRPr lang="en-US"/>
        </a:p>
      </dgm:t>
    </dgm:pt>
    <dgm:pt modelId="{65E0843F-9B23-4A17-B3DD-220DE8AC2D29}">
      <dgm:prSet/>
      <dgm:spPr/>
      <dgm:t>
        <a:bodyPr/>
        <a:lstStyle/>
        <a:p>
          <a:r>
            <a:rPr lang="en-US"/>
            <a:t>Use your instincts </a:t>
          </a:r>
        </a:p>
      </dgm:t>
    </dgm:pt>
    <dgm:pt modelId="{CF370E3B-38E4-47E9-9F88-41991DDA4189}" type="parTrans" cxnId="{BA4E0F98-E0BD-40D2-8827-FAEFE4360336}">
      <dgm:prSet/>
      <dgm:spPr/>
      <dgm:t>
        <a:bodyPr/>
        <a:lstStyle/>
        <a:p>
          <a:endParaRPr lang="en-US"/>
        </a:p>
      </dgm:t>
    </dgm:pt>
    <dgm:pt modelId="{07725EC6-7CB0-432A-B287-893F7964C897}" type="sibTrans" cxnId="{BA4E0F98-E0BD-40D2-8827-FAEFE4360336}">
      <dgm:prSet/>
      <dgm:spPr/>
      <dgm:t>
        <a:bodyPr/>
        <a:lstStyle/>
        <a:p>
          <a:endParaRPr lang="en-US"/>
        </a:p>
      </dgm:t>
    </dgm:pt>
    <dgm:pt modelId="{CD003EE8-66B7-4345-B90A-94BE44042E6F}">
      <dgm:prSet/>
      <dgm:spPr/>
      <dgm:t>
        <a:bodyPr/>
        <a:lstStyle/>
        <a:p>
          <a:r>
            <a:rPr lang="en-US"/>
            <a:t>Does it feel like a user would struggle? Bring it up!</a:t>
          </a:r>
        </a:p>
      </dgm:t>
    </dgm:pt>
    <dgm:pt modelId="{AF2AD142-41F4-46DD-AD33-839496D45331}" type="parTrans" cxnId="{25A40068-ADF2-4732-90D0-A29141EFA3E9}">
      <dgm:prSet/>
      <dgm:spPr/>
      <dgm:t>
        <a:bodyPr/>
        <a:lstStyle/>
        <a:p>
          <a:endParaRPr lang="en-US"/>
        </a:p>
      </dgm:t>
    </dgm:pt>
    <dgm:pt modelId="{C5B98D9B-8C75-4126-89AE-72821A8CD011}" type="sibTrans" cxnId="{25A40068-ADF2-4732-90D0-A29141EFA3E9}">
      <dgm:prSet/>
      <dgm:spPr/>
      <dgm:t>
        <a:bodyPr/>
        <a:lstStyle/>
        <a:p>
          <a:endParaRPr lang="en-US"/>
        </a:p>
      </dgm:t>
    </dgm:pt>
    <dgm:pt modelId="{969D9F6D-3DCB-4A6B-A40D-958701F4E71F}" type="pres">
      <dgm:prSet presAssocID="{CC8E5B35-4BB6-46F0-A67B-7A26245D2F29}" presName="linear" presStyleCnt="0">
        <dgm:presLayoutVars>
          <dgm:dir/>
          <dgm:animLvl val="lvl"/>
          <dgm:resizeHandles val="exact"/>
        </dgm:presLayoutVars>
      </dgm:prSet>
      <dgm:spPr/>
    </dgm:pt>
    <dgm:pt modelId="{BD0341E6-5B23-4989-ACD7-D5EFD07C60BB}" type="pres">
      <dgm:prSet presAssocID="{8A8BF8C5-98FC-458A-B6B4-4B6F868D28BF}" presName="parentLin" presStyleCnt="0"/>
      <dgm:spPr/>
    </dgm:pt>
    <dgm:pt modelId="{76FEDF23-13E9-4E24-B864-483725144DBD}" type="pres">
      <dgm:prSet presAssocID="{8A8BF8C5-98FC-458A-B6B4-4B6F868D28BF}" presName="parentLeftMargin" presStyleLbl="node1" presStyleIdx="0" presStyleCnt="2"/>
      <dgm:spPr/>
    </dgm:pt>
    <dgm:pt modelId="{BF0470FB-3F5E-4C01-B9C3-FB3FDC22CE74}" type="pres">
      <dgm:prSet presAssocID="{8A8BF8C5-98FC-458A-B6B4-4B6F868D28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1DC4F7-C860-4CCC-9A06-7228D4329B31}" type="pres">
      <dgm:prSet presAssocID="{8A8BF8C5-98FC-458A-B6B4-4B6F868D28BF}" presName="negativeSpace" presStyleCnt="0"/>
      <dgm:spPr/>
    </dgm:pt>
    <dgm:pt modelId="{AE2680E6-A9D6-4FF9-BDDE-AC2A874B00F5}" type="pres">
      <dgm:prSet presAssocID="{8A8BF8C5-98FC-458A-B6B4-4B6F868D28BF}" presName="childText" presStyleLbl="conFgAcc1" presStyleIdx="0" presStyleCnt="2">
        <dgm:presLayoutVars>
          <dgm:bulletEnabled val="1"/>
        </dgm:presLayoutVars>
      </dgm:prSet>
      <dgm:spPr/>
    </dgm:pt>
    <dgm:pt modelId="{4C4738C5-B60C-4022-8F82-20D436BDA23D}" type="pres">
      <dgm:prSet presAssocID="{DDBEFFD5-F784-4BB6-8DAD-69D78164E777}" presName="spaceBetweenRectangles" presStyleCnt="0"/>
      <dgm:spPr/>
    </dgm:pt>
    <dgm:pt modelId="{DBD45079-40E9-411A-A5F3-425B2FC35793}" type="pres">
      <dgm:prSet presAssocID="{65E0843F-9B23-4A17-B3DD-220DE8AC2D29}" presName="parentLin" presStyleCnt="0"/>
      <dgm:spPr/>
    </dgm:pt>
    <dgm:pt modelId="{F60AF9D0-E907-40BD-9DB8-D5333078D11E}" type="pres">
      <dgm:prSet presAssocID="{65E0843F-9B23-4A17-B3DD-220DE8AC2D29}" presName="parentLeftMargin" presStyleLbl="node1" presStyleIdx="0" presStyleCnt="2"/>
      <dgm:spPr/>
    </dgm:pt>
    <dgm:pt modelId="{61810A83-AE58-496C-A9FD-C1232AE7CBF7}" type="pres">
      <dgm:prSet presAssocID="{65E0843F-9B23-4A17-B3DD-220DE8AC2D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5A8360B-1837-4BBB-9E32-222A39160019}" type="pres">
      <dgm:prSet presAssocID="{65E0843F-9B23-4A17-B3DD-220DE8AC2D29}" presName="negativeSpace" presStyleCnt="0"/>
      <dgm:spPr/>
    </dgm:pt>
    <dgm:pt modelId="{B7856DFE-D040-4294-8345-E4E04FD16C7F}" type="pres">
      <dgm:prSet presAssocID="{65E0843F-9B23-4A17-B3DD-220DE8AC2D2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ACDCE00-2A58-4938-90E7-8D2C5B4B9DB5}" type="presOf" srcId="{93CDA87E-EDAA-4965-B058-3986E7C6CC64}" destId="{AE2680E6-A9D6-4FF9-BDDE-AC2A874B00F5}" srcOrd="0" destOrd="4" presId="urn:microsoft.com/office/officeart/2005/8/layout/list1"/>
    <dgm:cxn modelId="{3F94EB05-83D6-4C63-A579-CCFB13806D68}" srcId="{8A8BF8C5-98FC-458A-B6B4-4B6F868D28BF}" destId="{60D58665-4BAE-49F0-88F8-B747E72FB6B0}" srcOrd="9" destOrd="0" parTransId="{1739D083-BF57-49D2-878C-9AFBD40F35ED}" sibTransId="{3B58D7B8-79D9-4200-B946-A040316F63A5}"/>
    <dgm:cxn modelId="{E118050A-49CE-4FA9-9ECB-704375CB1C1C}" type="presOf" srcId="{A2947317-81D5-4F1F-A872-9AFC08C95EF4}" destId="{AE2680E6-A9D6-4FF9-BDDE-AC2A874B00F5}" srcOrd="0" destOrd="3" presId="urn:microsoft.com/office/officeart/2005/8/layout/list1"/>
    <dgm:cxn modelId="{6F14C815-03D8-4C4A-9F5B-4BDE97FA9C37}" type="presOf" srcId="{F5E53D8F-9972-4FA8-B772-7D53443294E3}" destId="{AE2680E6-A9D6-4FF9-BDDE-AC2A874B00F5}" srcOrd="0" destOrd="1" presId="urn:microsoft.com/office/officeart/2005/8/layout/list1"/>
    <dgm:cxn modelId="{6FA6471F-25D7-462D-9D76-A1A269814A3E}" type="presOf" srcId="{CD003EE8-66B7-4345-B90A-94BE44042E6F}" destId="{B7856DFE-D040-4294-8345-E4E04FD16C7F}" srcOrd="0" destOrd="0" presId="urn:microsoft.com/office/officeart/2005/8/layout/list1"/>
    <dgm:cxn modelId="{46A8A82E-23E7-4F6D-AAD9-18E9BB89BF10}" srcId="{8A8BF8C5-98FC-458A-B6B4-4B6F868D28BF}" destId="{A2947317-81D5-4F1F-A872-9AFC08C95EF4}" srcOrd="3" destOrd="0" parTransId="{4F851E00-46C2-4D8B-9203-572F38EADBAB}" sibTransId="{E9BD58EE-61FF-4BEC-9839-4DE5B585E5F5}"/>
    <dgm:cxn modelId="{7F1CB13E-D3B3-4B7D-A7DB-05DE3DE74119}" srcId="{8A8BF8C5-98FC-458A-B6B4-4B6F868D28BF}" destId="{6A0239F6-F21B-4ADD-BE25-E9078E827AE9}" srcOrd="0" destOrd="0" parTransId="{D90EA29B-63E8-4CDC-9D55-E20A2BE78603}" sibTransId="{4565A7B6-368A-49FA-8765-E1A45AEA22AE}"/>
    <dgm:cxn modelId="{29258964-2B0B-4F85-86B3-DD28C21F7933}" type="presOf" srcId="{53213080-5CCA-4DCC-B6DF-3F383DD3D067}" destId="{AE2680E6-A9D6-4FF9-BDDE-AC2A874B00F5}" srcOrd="0" destOrd="5" presId="urn:microsoft.com/office/officeart/2005/8/layout/list1"/>
    <dgm:cxn modelId="{25A40068-ADF2-4732-90D0-A29141EFA3E9}" srcId="{65E0843F-9B23-4A17-B3DD-220DE8AC2D29}" destId="{CD003EE8-66B7-4345-B90A-94BE44042E6F}" srcOrd="0" destOrd="0" parTransId="{AF2AD142-41F4-46DD-AD33-839496D45331}" sibTransId="{C5B98D9B-8C75-4126-89AE-72821A8CD011}"/>
    <dgm:cxn modelId="{3FDF204A-490F-4D55-9F55-6B7FAAAD3230}" srcId="{8A8BF8C5-98FC-458A-B6B4-4B6F868D28BF}" destId="{53213080-5CCA-4DCC-B6DF-3F383DD3D067}" srcOrd="5" destOrd="0" parTransId="{0F420889-070F-4B9B-AF27-38907D1FDFC9}" sibTransId="{ABAA6B24-E603-44A0-B2F0-4142A0788BD6}"/>
    <dgm:cxn modelId="{5061C76E-C6E9-4C30-92C3-D0F3EDE30F8A}" srcId="{8A8BF8C5-98FC-458A-B6B4-4B6F868D28BF}" destId="{6B35CB57-5102-4221-B9FE-318323CC6C51}" srcOrd="7" destOrd="0" parTransId="{C23686CC-856B-42F9-BAA4-CE03130B9506}" sibTransId="{3ED12273-D878-4B14-970B-8DB28D4DA0CC}"/>
    <dgm:cxn modelId="{0C6E5C7A-111E-4A6C-B372-AA1A935C65FF}" type="presOf" srcId="{E024C761-6B51-4D91-BFDD-DA6B2775DFC8}" destId="{AE2680E6-A9D6-4FF9-BDDE-AC2A874B00F5}" srcOrd="0" destOrd="8" presId="urn:microsoft.com/office/officeart/2005/8/layout/list1"/>
    <dgm:cxn modelId="{51EC9B7A-3819-4E12-86E6-89426B8997D7}" srcId="{8A8BF8C5-98FC-458A-B6B4-4B6F868D28BF}" destId="{93CDA87E-EDAA-4965-B058-3986E7C6CC64}" srcOrd="4" destOrd="0" parTransId="{355D6D81-AF5F-4B26-8177-36C48F53B29A}" sibTransId="{2AEEA83F-49AB-43AB-ACF2-0EC6FA825730}"/>
    <dgm:cxn modelId="{BCF8827B-4DFC-432E-B9D7-2F095ED8369C}" srcId="{CC8E5B35-4BB6-46F0-A67B-7A26245D2F29}" destId="{8A8BF8C5-98FC-458A-B6B4-4B6F868D28BF}" srcOrd="0" destOrd="0" parTransId="{054839CF-02A7-4116-A36F-353B7B76B29A}" sibTransId="{DDBEFFD5-F784-4BB6-8DAD-69D78164E777}"/>
    <dgm:cxn modelId="{8D4CC982-0A54-49D4-BB41-8A548FD63267}" type="presOf" srcId="{342B73AA-6135-4559-AFE9-3AA14127D998}" destId="{AE2680E6-A9D6-4FF9-BDDE-AC2A874B00F5}" srcOrd="0" destOrd="6" presId="urn:microsoft.com/office/officeart/2005/8/layout/list1"/>
    <dgm:cxn modelId="{4486AE8A-DCCB-4F75-84BF-DDC163E25523}" type="presOf" srcId="{8A8BF8C5-98FC-458A-B6B4-4B6F868D28BF}" destId="{BF0470FB-3F5E-4C01-B9C3-FB3FDC22CE74}" srcOrd="1" destOrd="0" presId="urn:microsoft.com/office/officeart/2005/8/layout/list1"/>
    <dgm:cxn modelId="{5A12D18B-0F17-484F-91EF-54E2CCDBE8A0}" type="presOf" srcId="{1B2F46BE-4B6B-48D1-B896-A26AA756F32C}" destId="{AE2680E6-A9D6-4FF9-BDDE-AC2A874B00F5}" srcOrd="0" destOrd="2" presId="urn:microsoft.com/office/officeart/2005/8/layout/list1"/>
    <dgm:cxn modelId="{BBBF188F-862C-40B9-85ED-F88AF2E88816}" srcId="{8A8BF8C5-98FC-458A-B6B4-4B6F868D28BF}" destId="{F5E53D8F-9972-4FA8-B772-7D53443294E3}" srcOrd="1" destOrd="0" parTransId="{7962C44D-409E-4E85-8BC5-DC8FF3E597C8}" sibTransId="{24B35408-55DE-4A8B-8A03-D5B1456B4210}"/>
    <dgm:cxn modelId="{BA4E0F98-E0BD-40D2-8827-FAEFE4360336}" srcId="{CC8E5B35-4BB6-46F0-A67B-7A26245D2F29}" destId="{65E0843F-9B23-4A17-B3DD-220DE8AC2D29}" srcOrd="1" destOrd="0" parTransId="{CF370E3B-38E4-47E9-9F88-41991DDA4189}" sibTransId="{07725EC6-7CB0-432A-B287-893F7964C897}"/>
    <dgm:cxn modelId="{25537C9D-5167-4E61-A0CA-73B099C1D0D5}" srcId="{8A8BF8C5-98FC-458A-B6B4-4B6F868D28BF}" destId="{E024C761-6B51-4D91-BFDD-DA6B2775DFC8}" srcOrd="8" destOrd="0" parTransId="{A43D92B5-AA67-40F2-A8D4-EA7D7DE2D4B5}" sibTransId="{2710E657-FC03-4F00-8B57-C840194063A1}"/>
    <dgm:cxn modelId="{6916A3BA-13FD-4E24-AC3D-815EC14FE3CA}" type="presOf" srcId="{6A0239F6-F21B-4ADD-BE25-E9078E827AE9}" destId="{AE2680E6-A9D6-4FF9-BDDE-AC2A874B00F5}" srcOrd="0" destOrd="0" presId="urn:microsoft.com/office/officeart/2005/8/layout/list1"/>
    <dgm:cxn modelId="{673657C3-2FB9-4B60-8755-0A4B41388F68}" srcId="{8A8BF8C5-98FC-458A-B6B4-4B6F868D28BF}" destId="{342B73AA-6135-4559-AFE9-3AA14127D998}" srcOrd="6" destOrd="0" parTransId="{6244E53E-4E49-4DD7-B46C-75A8E9815E59}" sibTransId="{C7DC69A5-3448-4300-ADB8-830A4A8920C2}"/>
    <dgm:cxn modelId="{3845B2C8-7E2B-4013-8AE9-B01234239736}" type="presOf" srcId="{60D58665-4BAE-49F0-88F8-B747E72FB6B0}" destId="{AE2680E6-A9D6-4FF9-BDDE-AC2A874B00F5}" srcOrd="0" destOrd="9" presId="urn:microsoft.com/office/officeart/2005/8/layout/list1"/>
    <dgm:cxn modelId="{0527B3CA-7C96-466D-966B-BA90561D8004}" type="presOf" srcId="{8A8BF8C5-98FC-458A-B6B4-4B6F868D28BF}" destId="{76FEDF23-13E9-4E24-B864-483725144DBD}" srcOrd="0" destOrd="0" presId="urn:microsoft.com/office/officeart/2005/8/layout/list1"/>
    <dgm:cxn modelId="{74AD72CC-4E82-4459-89A6-C106BC2FB8AE}" type="presOf" srcId="{65E0843F-9B23-4A17-B3DD-220DE8AC2D29}" destId="{F60AF9D0-E907-40BD-9DB8-D5333078D11E}" srcOrd="0" destOrd="0" presId="urn:microsoft.com/office/officeart/2005/8/layout/list1"/>
    <dgm:cxn modelId="{6FEBB5D8-CF7B-4A36-9E7B-597AA1AAB7E1}" type="presOf" srcId="{65E0843F-9B23-4A17-B3DD-220DE8AC2D29}" destId="{61810A83-AE58-496C-A9FD-C1232AE7CBF7}" srcOrd="1" destOrd="0" presId="urn:microsoft.com/office/officeart/2005/8/layout/list1"/>
    <dgm:cxn modelId="{38B3F3E3-E70E-4493-8E05-256A0BF07487}" srcId="{8A8BF8C5-98FC-458A-B6B4-4B6F868D28BF}" destId="{1B2F46BE-4B6B-48D1-B896-A26AA756F32C}" srcOrd="2" destOrd="0" parTransId="{886B6ECB-5CCA-4693-9EB9-80FE113CB534}" sibTransId="{E02182F5-9E5E-416B-9E60-A3ED48740D1A}"/>
    <dgm:cxn modelId="{415755EE-57A5-45A8-8A20-58F1988785E6}" type="presOf" srcId="{CC8E5B35-4BB6-46F0-A67B-7A26245D2F29}" destId="{969D9F6D-3DCB-4A6B-A40D-958701F4E71F}" srcOrd="0" destOrd="0" presId="urn:microsoft.com/office/officeart/2005/8/layout/list1"/>
    <dgm:cxn modelId="{C68B73F4-2CF5-49F2-8B9C-0218624A83F4}" type="presOf" srcId="{6B35CB57-5102-4221-B9FE-318323CC6C51}" destId="{AE2680E6-A9D6-4FF9-BDDE-AC2A874B00F5}" srcOrd="0" destOrd="7" presId="urn:microsoft.com/office/officeart/2005/8/layout/list1"/>
    <dgm:cxn modelId="{41434BAD-853D-435F-B8D3-C7CE2EAA68CA}" type="presParOf" srcId="{969D9F6D-3DCB-4A6B-A40D-958701F4E71F}" destId="{BD0341E6-5B23-4989-ACD7-D5EFD07C60BB}" srcOrd="0" destOrd="0" presId="urn:microsoft.com/office/officeart/2005/8/layout/list1"/>
    <dgm:cxn modelId="{AEC7576C-4676-4880-800B-4D6C392E142B}" type="presParOf" srcId="{BD0341E6-5B23-4989-ACD7-D5EFD07C60BB}" destId="{76FEDF23-13E9-4E24-B864-483725144DBD}" srcOrd="0" destOrd="0" presId="urn:microsoft.com/office/officeart/2005/8/layout/list1"/>
    <dgm:cxn modelId="{6228B9D1-68D8-4F18-9A70-503403136237}" type="presParOf" srcId="{BD0341E6-5B23-4989-ACD7-D5EFD07C60BB}" destId="{BF0470FB-3F5E-4C01-B9C3-FB3FDC22CE74}" srcOrd="1" destOrd="0" presId="urn:microsoft.com/office/officeart/2005/8/layout/list1"/>
    <dgm:cxn modelId="{363FD123-8C50-4C50-8C75-89900BF5536E}" type="presParOf" srcId="{969D9F6D-3DCB-4A6B-A40D-958701F4E71F}" destId="{FF1DC4F7-C860-4CCC-9A06-7228D4329B31}" srcOrd="1" destOrd="0" presId="urn:microsoft.com/office/officeart/2005/8/layout/list1"/>
    <dgm:cxn modelId="{34E32AB4-1D9A-4586-8D32-0D97CF69A359}" type="presParOf" srcId="{969D9F6D-3DCB-4A6B-A40D-958701F4E71F}" destId="{AE2680E6-A9D6-4FF9-BDDE-AC2A874B00F5}" srcOrd="2" destOrd="0" presId="urn:microsoft.com/office/officeart/2005/8/layout/list1"/>
    <dgm:cxn modelId="{04E04142-18A6-4597-9623-E5BE6CD44ADE}" type="presParOf" srcId="{969D9F6D-3DCB-4A6B-A40D-958701F4E71F}" destId="{4C4738C5-B60C-4022-8F82-20D436BDA23D}" srcOrd="3" destOrd="0" presId="urn:microsoft.com/office/officeart/2005/8/layout/list1"/>
    <dgm:cxn modelId="{1571B61D-0726-43E8-9EF3-F13AFD700467}" type="presParOf" srcId="{969D9F6D-3DCB-4A6B-A40D-958701F4E71F}" destId="{DBD45079-40E9-411A-A5F3-425B2FC35793}" srcOrd="4" destOrd="0" presId="urn:microsoft.com/office/officeart/2005/8/layout/list1"/>
    <dgm:cxn modelId="{68DBB3D9-975D-4D3E-8C7D-4BC34F351E23}" type="presParOf" srcId="{DBD45079-40E9-411A-A5F3-425B2FC35793}" destId="{F60AF9D0-E907-40BD-9DB8-D5333078D11E}" srcOrd="0" destOrd="0" presId="urn:microsoft.com/office/officeart/2005/8/layout/list1"/>
    <dgm:cxn modelId="{E45EA23A-B04E-45CB-9209-3A75AB47E1AC}" type="presParOf" srcId="{DBD45079-40E9-411A-A5F3-425B2FC35793}" destId="{61810A83-AE58-496C-A9FD-C1232AE7CBF7}" srcOrd="1" destOrd="0" presId="urn:microsoft.com/office/officeart/2005/8/layout/list1"/>
    <dgm:cxn modelId="{40F788DD-1296-49F9-9756-2295DD05942C}" type="presParOf" srcId="{969D9F6D-3DCB-4A6B-A40D-958701F4E71F}" destId="{45A8360B-1837-4BBB-9E32-222A39160019}" srcOrd="5" destOrd="0" presId="urn:microsoft.com/office/officeart/2005/8/layout/list1"/>
    <dgm:cxn modelId="{37586466-5EDB-4F5C-927D-3A001B6706F8}" type="presParOf" srcId="{969D9F6D-3DCB-4A6B-A40D-958701F4E71F}" destId="{B7856DFE-D040-4294-8345-E4E04FD16C7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459B5F-2D7C-4F59-A171-7C228B2D3A61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AD7CD1F-835F-4B0F-BE2B-E9EB324C7D89}">
      <dgm:prSet/>
      <dgm:spPr/>
      <dgm:t>
        <a:bodyPr/>
        <a:lstStyle/>
        <a:p>
          <a:r>
            <a:rPr lang="en-US"/>
            <a:t>Accessibility Developer Tools</a:t>
          </a:r>
        </a:p>
      </dgm:t>
    </dgm:pt>
    <dgm:pt modelId="{B51C4116-F0F7-4FDC-AB5A-31ECA37EC1B0}" type="parTrans" cxnId="{5955341E-49C1-400B-98CE-FA17165E4476}">
      <dgm:prSet/>
      <dgm:spPr/>
      <dgm:t>
        <a:bodyPr/>
        <a:lstStyle/>
        <a:p>
          <a:endParaRPr lang="en-US"/>
        </a:p>
      </dgm:t>
    </dgm:pt>
    <dgm:pt modelId="{7CD1C9BE-4E15-433A-9BD6-D31E94699E8D}" type="sibTrans" cxnId="{5955341E-49C1-400B-98CE-FA17165E4476}">
      <dgm:prSet/>
      <dgm:spPr/>
      <dgm:t>
        <a:bodyPr/>
        <a:lstStyle/>
        <a:p>
          <a:endParaRPr lang="en-US"/>
        </a:p>
      </dgm:t>
    </dgm:pt>
    <dgm:pt modelId="{C7A0D935-81AD-4232-A17E-67D7868981B4}">
      <dgm:prSet/>
      <dgm:spPr/>
      <dgm:t>
        <a:bodyPr/>
        <a:lstStyle/>
        <a:p>
          <a:r>
            <a:rPr lang="en-US" baseline="0"/>
            <a:t>Chrome</a:t>
          </a:r>
          <a:endParaRPr lang="en-US"/>
        </a:p>
      </dgm:t>
    </dgm:pt>
    <dgm:pt modelId="{C43EC380-776F-4576-A1A9-400B2B1D8F25}" type="parTrans" cxnId="{C2EE99A0-B6AE-4DC3-878D-3D745192C765}">
      <dgm:prSet/>
      <dgm:spPr/>
      <dgm:t>
        <a:bodyPr/>
        <a:lstStyle/>
        <a:p>
          <a:endParaRPr lang="en-US"/>
        </a:p>
      </dgm:t>
    </dgm:pt>
    <dgm:pt modelId="{56C2CA43-26E2-4EFD-9854-492BEB013DFC}" type="sibTrans" cxnId="{C2EE99A0-B6AE-4DC3-878D-3D745192C765}">
      <dgm:prSet/>
      <dgm:spPr/>
      <dgm:t>
        <a:bodyPr/>
        <a:lstStyle/>
        <a:p>
          <a:endParaRPr lang="en-US"/>
        </a:p>
      </dgm:t>
    </dgm:pt>
    <dgm:pt modelId="{19D35EB0-6809-4E8A-A875-A6AC241585C8}">
      <dgm:prSet/>
      <dgm:spPr/>
      <dgm:t>
        <a:bodyPr/>
        <a:lstStyle/>
        <a:p>
          <a:r>
            <a:rPr lang="en-US"/>
            <a:t>Chrome Audit</a:t>
          </a:r>
        </a:p>
      </dgm:t>
    </dgm:pt>
    <dgm:pt modelId="{469CBD6E-558A-436A-BB7A-83A5E29496CA}" type="parTrans" cxnId="{0C18911E-DE7E-4842-92DC-AA52F3871134}">
      <dgm:prSet/>
      <dgm:spPr/>
      <dgm:t>
        <a:bodyPr/>
        <a:lstStyle/>
        <a:p>
          <a:endParaRPr lang="en-US"/>
        </a:p>
      </dgm:t>
    </dgm:pt>
    <dgm:pt modelId="{9C8DBA90-40DD-40B1-8C5B-DD42914A337C}" type="sibTrans" cxnId="{0C18911E-DE7E-4842-92DC-AA52F3871134}">
      <dgm:prSet/>
      <dgm:spPr/>
      <dgm:t>
        <a:bodyPr/>
        <a:lstStyle/>
        <a:p>
          <a:endParaRPr lang="en-US"/>
        </a:p>
      </dgm:t>
    </dgm:pt>
    <dgm:pt modelId="{F0D5041E-2847-4EA6-B729-62EB4CAF762F}">
      <dgm:prSet/>
      <dgm:spPr/>
      <dgm:t>
        <a:bodyPr/>
        <a:lstStyle/>
        <a:p>
          <a:r>
            <a:rPr lang="en-US" baseline="0"/>
            <a:t>Chrome</a:t>
          </a:r>
          <a:endParaRPr lang="en-US"/>
        </a:p>
      </dgm:t>
    </dgm:pt>
    <dgm:pt modelId="{EA00B349-3496-406D-8E14-D84F8FCFFE3C}" type="parTrans" cxnId="{51C92481-7953-43C5-9A30-548E3AEE84C6}">
      <dgm:prSet/>
      <dgm:spPr/>
      <dgm:t>
        <a:bodyPr/>
        <a:lstStyle/>
        <a:p>
          <a:endParaRPr lang="en-US"/>
        </a:p>
      </dgm:t>
    </dgm:pt>
    <dgm:pt modelId="{127B3C89-1208-472C-A017-39800AE26D2E}" type="sibTrans" cxnId="{51C92481-7953-43C5-9A30-548E3AEE84C6}">
      <dgm:prSet/>
      <dgm:spPr/>
      <dgm:t>
        <a:bodyPr/>
        <a:lstStyle/>
        <a:p>
          <a:endParaRPr lang="en-US"/>
        </a:p>
      </dgm:t>
    </dgm:pt>
    <dgm:pt modelId="{8CA2D998-EE72-4169-8743-A93296FD16AA}">
      <dgm:prSet/>
      <dgm:spPr/>
      <dgm:t>
        <a:bodyPr/>
        <a:lstStyle/>
        <a:p>
          <a:r>
            <a:rPr lang="en-US"/>
            <a:t>WAVE Evaluation Tool</a:t>
          </a:r>
        </a:p>
      </dgm:t>
    </dgm:pt>
    <dgm:pt modelId="{8310BB60-2937-4483-BD62-CA11B91F2879}" type="parTrans" cxnId="{41C293E8-E3A7-4EAD-8752-0D078017E745}">
      <dgm:prSet/>
      <dgm:spPr/>
      <dgm:t>
        <a:bodyPr/>
        <a:lstStyle/>
        <a:p>
          <a:endParaRPr lang="en-US"/>
        </a:p>
      </dgm:t>
    </dgm:pt>
    <dgm:pt modelId="{E0C1ACD2-8A8F-46DD-9B02-2C53E0F278A2}" type="sibTrans" cxnId="{41C293E8-E3A7-4EAD-8752-0D078017E745}">
      <dgm:prSet/>
      <dgm:spPr/>
      <dgm:t>
        <a:bodyPr/>
        <a:lstStyle/>
        <a:p>
          <a:endParaRPr lang="en-US"/>
        </a:p>
      </dgm:t>
    </dgm:pt>
    <dgm:pt modelId="{BD0956A4-D2F8-4F80-A38C-4D5E1AAEA80B}">
      <dgm:prSet/>
      <dgm:spPr/>
      <dgm:t>
        <a:bodyPr/>
        <a:lstStyle/>
        <a:p>
          <a:r>
            <a:rPr lang="en-US" baseline="0"/>
            <a:t>Chrome</a:t>
          </a:r>
          <a:endParaRPr lang="en-US"/>
        </a:p>
      </dgm:t>
    </dgm:pt>
    <dgm:pt modelId="{113990F0-D112-4A85-9D99-F26E8C74E020}" type="parTrans" cxnId="{251A4049-BC1F-404B-9188-2EC72964B187}">
      <dgm:prSet/>
      <dgm:spPr/>
      <dgm:t>
        <a:bodyPr/>
        <a:lstStyle/>
        <a:p>
          <a:endParaRPr lang="en-US"/>
        </a:p>
      </dgm:t>
    </dgm:pt>
    <dgm:pt modelId="{499ACE38-4B61-4D76-8D0A-E4E63570E623}" type="sibTrans" cxnId="{251A4049-BC1F-404B-9188-2EC72964B187}">
      <dgm:prSet/>
      <dgm:spPr/>
      <dgm:t>
        <a:bodyPr/>
        <a:lstStyle/>
        <a:p>
          <a:endParaRPr lang="en-US"/>
        </a:p>
      </dgm:t>
    </dgm:pt>
    <dgm:pt modelId="{D157CF12-8E0C-41EA-AFCE-20F83549E57F}">
      <dgm:prSet/>
      <dgm:spPr/>
      <dgm:t>
        <a:bodyPr/>
        <a:lstStyle/>
        <a:p>
          <a:r>
            <a:rPr lang="en-US"/>
            <a:t>Accessibility Evaluation Toolbar</a:t>
          </a:r>
        </a:p>
      </dgm:t>
    </dgm:pt>
    <dgm:pt modelId="{89618AAA-6020-4249-AB6F-2F6AC6CB9CCF}" type="parTrans" cxnId="{9080A405-58DE-4280-91C3-635A780CCC77}">
      <dgm:prSet/>
      <dgm:spPr/>
      <dgm:t>
        <a:bodyPr/>
        <a:lstStyle/>
        <a:p>
          <a:endParaRPr lang="en-US"/>
        </a:p>
      </dgm:t>
    </dgm:pt>
    <dgm:pt modelId="{16873381-2AAC-40DA-BBE8-4B3F27A9619F}" type="sibTrans" cxnId="{9080A405-58DE-4280-91C3-635A780CCC77}">
      <dgm:prSet/>
      <dgm:spPr/>
      <dgm:t>
        <a:bodyPr/>
        <a:lstStyle/>
        <a:p>
          <a:endParaRPr lang="en-US"/>
        </a:p>
      </dgm:t>
    </dgm:pt>
    <dgm:pt modelId="{D51DF603-4396-44D0-9B8D-0A2DED57D02E}">
      <dgm:prSet/>
      <dgm:spPr/>
      <dgm:t>
        <a:bodyPr/>
        <a:lstStyle/>
        <a:p>
          <a:r>
            <a:rPr lang="en-US" baseline="0"/>
            <a:t>Firefox</a:t>
          </a:r>
          <a:endParaRPr lang="en-US"/>
        </a:p>
      </dgm:t>
    </dgm:pt>
    <dgm:pt modelId="{A30BAD6D-ACDE-421D-B7B5-9A7151C7D20A}" type="parTrans" cxnId="{8EE9F157-CF24-4C4E-AD55-475786AB2D40}">
      <dgm:prSet/>
      <dgm:spPr/>
      <dgm:t>
        <a:bodyPr/>
        <a:lstStyle/>
        <a:p>
          <a:endParaRPr lang="en-US"/>
        </a:p>
      </dgm:t>
    </dgm:pt>
    <dgm:pt modelId="{1939FDB1-9174-49AC-81FE-C82A4C97A9BD}" type="sibTrans" cxnId="{8EE9F157-CF24-4C4E-AD55-475786AB2D40}">
      <dgm:prSet/>
      <dgm:spPr/>
      <dgm:t>
        <a:bodyPr/>
        <a:lstStyle/>
        <a:p>
          <a:endParaRPr lang="en-US"/>
        </a:p>
      </dgm:t>
    </dgm:pt>
    <dgm:pt modelId="{3EC117F5-41B6-4D76-B746-33B080B6CDB1}">
      <dgm:prSet/>
      <dgm:spPr/>
      <dgm:t>
        <a:bodyPr/>
        <a:lstStyle/>
        <a:p>
          <a:r>
            <a:rPr lang="en-US"/>
            <a:t>ANDI</a:t>
          </a:r>
        </a:p>
      </dgm:t>
    </dgm:pt>
    <dgm:pt modelId="{D1B02360-F620-4779-8356-992CDF9E79A3}" type="parTrans" cxnId="{C399C510-F9BC-4A7C-B83E-41BB67064108}">
      <dgm:prSet/>
      <dgm:spPr/>
      <dgm:t>
        <a:bodyPr/>
        <a:lstStyle/>
        <a:p>
          <a:endParaRPr lang="en-US"/>
        </a:p>
      </dgm:t>
    </dgm:pt>
    <dgm:pt modelId="{E20AFA96-425B-4834-9AB7-BE3A9C811909}" type="sibTrans" cxnId="{C399C510-F9BC-4A7C-B83E-41BB67064108}">
      <dgm:prSet/>
      <dgm:spPr/>
      <dgm:t>
        <a:bodyPr/>
        <a:lstStyle/>
        <a:p>
          <a:endParaRPr lang="en-US"/>
        </a:p>
      </dgm:t>
    </dgm:pt>
    <dgm:pt modelId="{CBBBFA9E-9086-4D0A-AC75-81FFD692E9E4}">
      <dgm:prSet/>
      <dgm:spPr/>
      <dgm:t>
        <a:bodyPr/>
        <a:lstStyle/>
        <a:p>
          <a:r>
            <a:rPr lang="en-US" baseline="0"/>
            <a:t>All browsers</a:t>
          </a:r>
          <a:endParaRPr lang="en-US"/>
        </a:p>
      </dgm:t>
    </dgm:pt>
    <dgm:pt modelId="{25C861F3-D005-48F8-B1C3-55D04DFD7A5A}" type="parTrans" cxnId="{4337D5CB-029E-4870-B574-DD578A2C7D59}">
      <dgm:prSet/>
      <dgm:spPr/>
      <dgm:t>
        <a:bodyPr/>
        <a:lstStyle/>
        <a:p>
          <a:endParaRPr lang="en-US"/>
        </a:p>
      </dgm:t>
    </dgm:pt>
    <dgm:pt modelId="{581CD8CA-23F0-4B10-A490-9B0C36559410}" type="sibTrans" cxnId="{4337D5CB-029E-4870-B574-DD578A2C7D59}">
      <dgm:prSet/>
      <dgm:spPr/>
      <dgm:t>
        <a:bodyPr/>
        <a:lstStyle/>
        <a:p>
          <a:endParaRPr lang="en-US"/>
        </a:p>
      </dgm:t>
    </dgm:pt>
    <dgm:pt modelId="{09B545F2-694F-4EF0-A312-C239284A8EDB}">
      <dgm:prSet/>
      <dgm:spPr/>
      <dgm:t>
        <a:bodyPr/>
        <a:lstStyle/>
        <a:p>
          <a:r>
            <a:rPr lang="en-US" baseline="0"/>
            <a:t>Created by Social Security Administration</a:t>
          </a:r>
          <a:endParaRPr lang="en-US"/>
        </a:p>
      </dgm:t>
    </dgm:pt>
    <dgm:pt modelId="{566D438D-062E-42C7-BD61-C1CCF6BEC297}" type="parTrans" cxnId="{669AAA5E-291F-4FCF-80DA-912DB2ABBF28}">
      <dgm:prSet/>
      <dgm:spPr/>
      <dgm:t>
        <a:bodyPr/>
        <a:lstStyle/>
        <a:p>
          <a:endParaRPr lang="en-US"/>
        </a:p>
      </dgm:t>
    </dgm:pt>
    <dgm:pt modelId="{654E5A8F-DC8B-4CE1-AFE3-04D7643D8BE2}" type="sibTrans" cxnId="{669AAA5E-291F-4FCF-80DA-912DB2ABBF28}">
      <dgm:prSet/>
      <dgm:spPr/>
      <dgm:t>
        <a:bodyPr/>
        <a:lstStyle/>
        <a:p>
          <a:endParaRPr lang="en-US"/>
        </a:p>
      </dgm:t>
    </dgm:pt>
    <dgm:pt modelId="{A0944A44-FF1C-414A-BC04-187CE17C987B}" type="pres">
      <dgm:prSet presAssocID="{BA459B5F-2D7C-4F59-A171-7C228B2D3A61}" presName="linear" presStyleCnt="0">
        <dgm:presLayoutVars>
          <dgm:animLvl val="lvl"/>
          <dgm:resizeHandles val="exact"/>
        </dgm:presLayoutVars>
      </dgm:prSet>
      <dgm:spPr/>
    </dgm:pt>
    <dgm:pt modelId="{B5D6AEFC-4FEE-4485-B2BE-CB094E686088}" type="pres">
      <dgm:prSet presAssocID="{DAD7CD1F-835F-4B0F-BE2B-E9EB324C7D8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EE83302-6431-4BA3-B68A-9352018D4280}" type="pres">
      <dgm:prSet presAssocID="{DAD7CD1F-835F-4B0F-BE2B-E9EB324C7D89}" presName="childText" presStyleLbl="revTx" presStyleIdx="0" presStyleCnt="5">
        <dgm:presLayoutVars>
          <dgm:bulletEnabled val="1"/>
        </dgm:presLayoutVars>
      </dgm:prSet>
      <dgm:spPr/>
    </dgm:pt>
    <dgm:pt modelId="{FB725754-8B55-4A21-BD21-8E923385F1C5}" type="pres">
      <dgm:prSet presAssocID="{19D35EB0-6809-4E8A-A875-A6AC241585C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03EB40F-0EF8-4D5F-A995-2EAA901C4ADA}" type="pres">
      <dgm:prSet presAssocID="{19D35EB0-6809-4E8A-A875-A6AC241585C8}" presName="childText" presStyleLbl="revTx" presStyleIdx="1" presStyleCnt="5">
        <dgm:presLayoutVars>
          <dgm:bulletEnabled val="1"/>
        </dgm:presLayoutVars>
      </dgm:prSet>
      <dgm:spPr/>
    </dgm:pt>
    <dgm:pt modelId="{AC559E21-58F5-432A-8789-8892858D4748}" type="pres">
      <dgm:prSet presAssocID="{8CA2D998-EE72-4169-8743-A93296FD16A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37CFF39-CAA0-4896-B028-A1DB09C00E25}" type="pres">
      <dgm:prSet presAssocID="{8CA2D998-EE72-4169-8743-A93296FD16AA}" presName="childText" presStyleLbl="revTx" presStyleIdx="2" presStyleCnt="5">
        <dgm:presLayoutVars>
          <dgm:bulletEnabled val="1"/>
        </dgm:presLayoutVars>
      </dgm:prSet>
      <dgm:spPr/>
    </dgm:pt>
    <dgm:pt modelId="{4409292B-99A9-4D45-B205-C53FFF165FBB}" type="pres">
      <dgm:prSet presAssocID="{D157CF12-8E0C-41EA-AFCE-20F83549E5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3AFFE53-B6DC-40FA-BC55-3201AB9A83CF}" type="pres">
      <dgm:prSet presAssocID="{D157CF12-8E0C-41EA-AFCE-20F83549E57F}" presName="childText" presStyleLbl="revTx" presStyleIdx="3" presStyleCnt="5">
        <dgm:presLayoutVars>
          <dgm:bulletEnabled val="1"/>
        </dgm:presLayoutVars>
      </dgm:prSet>
      <dgm:spPr/>
    </dgm:pt>
    <dgm:pt modelId="{A3D7DA4F-1444-4E73-AA4A-5E1E96859699}" type="pres">
      <dgm:prSet presAssocID="{3EC117F5-41B6-4D76-B746-33B080B6CDB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6DDDFD-9770-4410-80E8-3089A5486A5F}" type="pres">
      <dgm:prSet presAssocID="{3EC117F5-41B6-4D76-B746-33B080B6CDB1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9080A405-58DE-4280-91C3-635A780CCC77}" srcId="{BA459B5F-2D7C-4F59-A171-7C228B2D3A61}" destId="{D157CF12-8E0C-41EA-AFCE-20F83549E57F}" srcOrd="3" destOrd="0" parTransId="{89618AAA-6020-4249-AB6F-2F6AC6CB9CCF}" sibTransId="{16873381-2AAC-40DA-BBE8-4B3F27A9619F}"/>
    <dgm:cxn modelId="{2A2C8206-81A1-4F22-9A53-6342AB8BE82A}" type="presOf" srcId="{BD0956A4-D2F8-4F80-A38C-4D5E1AAEA80B}" destId="{E37CFF39-CAA0-4896-B028-A1DB09C00E25}" srcOrd="0" destOrd="0" presId="urn:microsoft.com/office/officeart/2005/8/layout/vList2"/>
    <dgm:cxn modelId="{C399C510-F9BC-4A7C-B83E-41BB67064108}" srcId="{BA459B5F-2D7C-4F59-A171-7C228B2D3A61}" destId="{3EC117F5-41B6-4D76-B746-33B080B6CDB1}" srcOrd="4" destOrd="0" parTransId="{D1B02360-F620-4779-8356-992CDF9E79A3}" sibTransId="{E20AFA96-425B-4834-9AB7-BE3A9C811909}"/>
    <dgm:cxn modelId="{5955341E-49C1-400B-98CE-FA17165E4476}" srcId="{BA459B5F-2D7C-4F59-A171-7C228B2D3A61}" destId="{DAD7CD1F-835F-4B0F-BE2B-E9EB324C7D89}" srcOrd="0" destOrd="0" parTransId="{B51C4116-F0F7-4FDC-AB5A-31ECA37EC1B0}" sibTransId="{7CD1C9BE-4E15-433A-9BD6-D31E94699E8D}"/>
    <dgm:cxn modelId="{0C18911E-DE7E-4842-92DC-AA52F3871134}" srcId="{BA459B5F-2D7C-4F59-A171-7C228B2D3A61}" destId="{19D35EB0-6809-4E8A-A875-A6AC241585C8}" srcOrd="1" destOrd="0" parTransId="{469CBD6E-558A-436A-BB7A-83A5E29496CA}" sibTransId="{9C8DBA90-40DD-40B1-8C5B-DD42914A337C}"/>
    <dgm:cxn modelId="{B877FF20-0AFD-4041-9C78-863FBBF725CA}" type="presOf" srcId="{D157CF12-8E0C-41EA-AFCE-20F83549E57F}" destId="{4409292B-99A9-4D45-B205-C53FFF165FBB}" srcOrd="0" destOrd="0" presId="urn:microsoft.com/office/officeart/2005/8/layout/vList2"/>
    <dgm:cxn modelId="{669AAA5E-291F-4FCF-80DA-912DB2ABBF28}" srcId="{3EC117F5-41B6-4D76-B746-33B080B6CDB1}" destId="{09B545F2-694F-4EF0-A312-C239284A8EDB}" srcOrd="1" destOrd="0" parTransId="{566D438D-062E-42C7-BD61-C1CCF6BEC297}" sibTransId="{654E5A8F-DC8B-4CE1-AFE3-04D7643D8BE2}"/>
    <dgm:cxn modelId="{64A58441-E4DB-46FE-A125-715BE8373D86}" type="presOf" srcId="{3EC117F5-41B6-4D76-B746-33B080B6CDB1}" destId="{A3D7DA4F-1444-4E73-AA4A-5E1E96859699}" srcOrd="0" destOrd="0" presId="urn:microsoft.com/office/officeart/2005/8/layout/vList2"/>
    <dgm:cxn modelId="{251A4049-BC1F-404B-9188-2EC72964B187}" srcId="{8CA2D998-EE72-4169-8743-A93296FD16AA}" destId="{BD0956A4-D2F8-4F80-A38C-4D5E1AAEA80B}" srcOrd="0" destOrd="0" parTransId="{113990F0-D112-4A85-9D99-F26E8C74E020}" sibTransId="{499ACE38-4B61-4D76-8D0A-E4E63570E623}"/>
    <dgm:cxn modelId="{8EE9F157-CF24-4C4E-AD55-475786AB2D40}" srcId="{D157CF12-8E0C-41EA-AFCE-20F83549E57F}" destId="{D51DF603-4396-44D0-9B8D-0A2DED57D02E}" srcOrd="0" destOrd="0" parTransId="{A30BAD6D-ACDE-421D-B7B5-9A7151C7D20A}" sibTransId="{1939FDB1-9174-49AC-81FE-C82A4C97A9BD}"/>
    <dgm:cxn modelId="{B3E3757D-7261-4EBF-81E6-FBEE48966F93}" type="presOf" srcId="{09B545F2-694F-4EF0-A312-C239284A8EDB}" destId="{016DDDFD-9770-4410-80E8-3089A5486A5F}" srcOrd="0" destOrd="1" presId="urn:microsoft.com/office/officeart/2005/8/layout/vList2"/>
    <dgm:cxn modelId="{51C92481-7953-43C5-9A30-548E3AEE84C6}" srcId="{19D35EB0-6809-4E8A-A875-A6AC241585C8}" destId="{F0D5041E-2847-4EA6-B729-62EB4CAF762F}" srcOrd="0" destOrd="0" parTransId="{EA00B349-3496-406D-8E14-D84F8FCFFE3C}" sibTransId="{127B3C89-1208-472C-A017-39800AE26D2E}"/>
    <dgm:cxn modelId="{DFACF397-56DF-4A9B-9062-1832696BBB0E}" type="presOf" srcId="{8CA2D998-EE72-4169-8743-A93296FD16AA}" destId="{AC559E21-58F5-432A-8789-8892858D4748}" srcOrd="0" destOrd="0" presId="urn:microsoft.com/office/officeart/2005/8/layout/vList2"/>
    <dgm:cxn modelId="{9C600F98-674B-4315-874E-1641DEBB83E6}" type="presOf" srcId="{BA459B5F-2D7C-4F59-A171-7C228B2D3A61}" destId="{A0944A44-FF1C-414A-BC04-187CE17C987B}" srcOrd="0" destOrd="0" presId="urn:microsoft.com/office/officeart/2005/8/layout/vList2"/>
    <dgm:cxn modelId="{C2EE99A0-B6AE-4DC3-878D-3D745192C765}" srcId="{DAD7CD1F-835F-4B0F-BE2B-E9EB324C7D89}" destId="{C7A0D935-81AD-4232-A17E-67D7868981B4}" srcOrd="0" destOrd="0" parTransId="{C43EC380-776F-4576-A1A9-400B2B1D8F25}" sibTransId="{56C2CA43-26E2-4EFD-9854-492BEB013DFC}"/>
    <dgm:cxn modelId="{52C647A1-997D-40FC-8FC0-DFB921327CA1}" type="presOf" srcId="{DAD7CD1F-835F-4B0F-BE2B-E9EB324C7D89}" destId="{B5D6AEFC-4FEE-4485-B2BE-CB094E686088}" srcOrd="0" destOrd="0" presId="urn:microsoft.com/office/officeart/2005/8/layout/vList2"/>
    <dgm:cxn modelId="{1680D9A2-3660-4420-89A5-7C718CF95B00}" type="presOf" srcId="{D51DF603-4396-44D0-9B8D-0A2DED57D02E}" destId="{F3AFFE53-B6DC-40FA-BC55-3201AB9A83CF}" srcOrd="0" destOrd="0" presId="urn:microsoft.com/office/officeart/2005/8/layout/vList2"/>
    <dgm:cxn modelId="{E91DE5C2-41EF-4010-BB40-3609F07553A4}" type="presOf" srcId="{CBBBFA9E-9086-4D0A-AC75-81FFD692E9E4}" destId="{016DDDFD-9770-4410-80E8-3089A5486A5F}" srcOrd="0" destOrd="0" presId="urn:microsoft.com/office/officeart/2005/8/layout/vList2"/>
    <dgm:cxn modelId="{4337D5CB-029E-4870-B574-DD578A2C7D59}" srcId="{3EC117F5-41B6-4D76-B746-33B080B6CDB1}" destId="{CBBBFA9E-9086-4D0A-AC75-81FFD692E9E4}" srcOrd="0" destOrd="0" parTransId="{25C861F3-D005-48F8-B1C3-55D04DFD7A5A}" sibTransId="{581CD8CA-23F0-4B10-A490-9B0C36559410}"/>
    <dgm:cxn modelId="{B115F2CC-FEF3-4896-86FA-41B752FEF461}" type="presOf" srcId="{C7A0D935-81AD-4232-A17E-67D7868981B4}" destId="{3EE83302-6431-4BA3-B68A-9352018D4280}" srcOrd="0" destOrd="0" presId="urn:microsoft.com/office/officeart/2005/8/layout/vList2"/>
    <dgm:cxn modelId="{B0DC4AE1-54CE-458E-83EC-0A7379793201}" type="presOf" srcId="{F0D5041E-2847-4EA6-B729-62EB4CAF762F}" destId="{203EB40F-0EF8-4D5F-A995-2EAA901C4ADA}" srcOrd="0" destOrd="0" presId="urn:microsoft.com/office/officeart/2005/8/layout/vList2"/>
    <dgm:cxn modelId="{41C293E8-E3A7-4EAD-8752-0D078017E745}" srcId="{BA459B5F-2D7C-4F59-A171-7C228B2D3A61}" destId="{8CA2D998-EE72-4169-8743-A93296FD16AA}" srcOrd="2" destOrd="0" parTransId="{8310BB60-2937-4483-BD62-CA11B91F2879}" sibTransId="{E0C1ACD2-8A8F-46DD-9B02-2C53E0F278A2}"/>
    <dgm:cxn modelId="{C1A1CEEE-325F-403A-A02F-0845A3CD53AF}" type="presOf" srcId="{19D35EB0-6809-4E8A-A875-A6AC241585C8}" destId="{FB725754-8B55-4A21-BD21-8E923385F1C5}" srcOrd="0" destOrd="0" presId="urn:microsoft.com/office/officeart/2005/8/layout/vList2"/>
    <dgm:cxn modelId="{90971C81-11A8-40AE-A424-FD9B55495F74}" type="presParOf" srcId="{A0944A44-FF1C-414A-BC04-187CE17C987B}" destId="{B5D6AEFC-4FEE-4485-B2BE-CB094E686088}" srcOrd="0" destOrd="0" presId="urn:microsoft.com/office/officeart/2005/8/layout/vList2"/>
    <dgm:cxn modelId="{B28AB03D-8ECA-4843-9905-32A983C73B94}" type="presParOf" srcId="{A0944A44-FF1C-414A-BC04-187CE17C987B}" destId="{3EE83302-6431-4BA3-B68A-9352018D4280}" srcOrd="1" destOrd="0" presId="urn:microsoft.com/office/officeart/2005/8/layout/vList2"/>
    <dgm:cxn modelId="{14A6EDC5-F175-42B5-87E9-7BC5B40EFEFF}" type="presParOf" srcId="{A0944A44-FF1C-414A-BC04-187CE17C987B}" destId="{FB725754-8B55-4A21-BD21-8E923385F1C5}" srcOrd="2" destOrd="0" presId="urn:microsoft.com/office/officeart/2005/8/layout/vList2"/>
    <dgm:cxn modelId="{2E64D672-B933-45A4-9A8A-46CD611987A3}" type="presParOf" srcId="{A0944A44-FF1C-414A-BC04-187CE17C987B}" destId="{203EB40F-0EF8-4D5F-A995-2EAA901C4ADA}" srcOrd="3" destOrd="0" presId="urn:microsoft.com/office/officeart/2005/8/layout/vList2"/>
    <dgm:cxn modelId="{2CD17350-DC19-4DDA-A81B-F24D71EDEBDB}" type="presParOf" srcId="{A0944A44-FF1C-414A-BC04-187CE17C987B}" destId="{AC559E21-58F5-432A-8789-8892858D4748}" srcOrd="4" destOrd="0" presId="urn:microsoft.com/office/officeart/2005/8/layout/vList2"/>
    <dgm:cxn modelId="{F1591484-F999-4692-BA4C-31697FFA13E8}" type="presParOf" srcId="{A0944A44-FF1C-414A-BC04-187CE17C987B}" destId="{E37CFF39-CAA0-4896-B028-A1DB09C00E25}" srcOrd="5" destOrd="0" presId="urn:microsoft.com/office/officeart/2005/8/layout/vList2"/>
    <dgm:cxn modelId="{4380DA50-4390-440F-BC93-24748D20F1D6}" type="presParOf" srcId="{A0944A44-FF1C-414A-BC04-187CE17C987B}" destId="{4409292B-99A9-4D45-B205-C53FFF165FBB}" srcOrd="6" destOrd="0" presId="urn:microsoft.com/office/officeart/2005/8/layout/vList2"/>
    <dgm:cxn modelId="{F85ACCE3-8D7B-4385-90EE-6159554CA0AF}" type="presParOf" srcId="{A0944A44-FF1C-414A-BC04-187CE17C987B}" destId="{F3AFFE53-B6DC-40FA-BC55-3201AB9A83CF}" srcOrd="7" destOrd="0" presId="urn:microsoft.com/office/officeart/2005/8/layout/vList2"/>
    <dgm:cxn modelId="{42E3C519-F63E-4E20-A523-E0D306411216}" type="presParOf" srcId="{A0944A44-FF1C-414A-BC04-187CE17C987B}" destId="{A3D7DA4F-1444-4E73-AA4A-5E1E96859699}" srcOrd="8" destOrd="0" presId="urn:microsoft.com/office/officeart/2005/8/layout/vList2"/>
    <dgm:cxn modelId="{43C17B02-FFED-412E-AB92-1A35AEA61DD1}" type="presParOf" srcId="{A0944A44-FF1C-414A-BC04-187CE17C987B}" destId="{016DDDFD-9770-4410-80E8-3089A5486A5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1B812-8665-4C7C-8354-A1CD6F9926F4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770C966-4AF0-402F-8099-1F014E164B6C}">
      <dgm:prSet/>
      <dgm:spPr/>
      <dgm:t>
        <a:bodyPr/>
        <a:lstStyle/>
        <a:p>
          <a:r>
            <a:rPr lang="en-US"/>
            <a:t>Color Oracle</a:t>
          </a:r>
        </a:p>
      </dgm:t>
    </dgm:pt>
    <dgm:pt modelId="{A214FA6B-9077-48EB-842B-256D9B43272B}" type="parTrans" cxnId="{4CCF412F-CA32-4C61-A134-DEDFFDDD3FDD}">
      <dgm:prSet/>
      <dgm:spPr/>
      <dgm:t>
        <a:bodyPr/>
        <a:lstStyle/>
        <a:p>
          <a:endParaRPr lang="en-US"/>
        </a:p>
      </dgm:t>
    </dgm:pt>
    <dgm:pt modelId="{816BAB2B-8FD5-4777-89A2-828094664446}" type="sibTrans" cxnId="{4CCF412F-CA32-4C61-A134-DEDFFDDD3FDD}">
      <dgm:prSet/>
      <dgm:spPr/>
      <dgm:t>
        <a:bodyPr/>
        <a:lstStyle/>
        <a:p>
          <a:endParaRPr lang="en-US"/>
        </a:p>
      </dgm:t>
    </dgm:pt>
    <dgm:pt modelId="{CFF0C909-75CB-4733-A05A-11BCE84834FE}">
      <dgm:prSet/>
      <dgm:spPr/>
      <dgm:t>
        <a:bodyPr/>
        <a:lstStyle/>
        <a:p>
          <a:r>
            <a:rPr lang="en-US" baseline="0"/>
            <a:t>Simulates color blindness</a:t>
          </a:r>
          <a:endParaRPr lang="en-US"/>
        </a:p>
      </dgm:t>
    </dgm:pt>
    <dgm:pt modelId="{D709C0BA-D76B-41A0-AA1E-19BFF3C24BED}" type="parTrans" cxnId="{109009FC-276B-4FD5-B9C5-E5C2136AA5C1}">
      <dgm:prSet/>
      <dgm:spPr/>
      <dgm:t>
        <a:bodyPr/>
        <a:lstStyle/>
        <a:p>
          <a:endParaRPr lang="en-US"/>
        </a:p>
      </dgm:t>
    </dgm:pt>
    <dgm:pt modelId="{9ABC840D-D7C9-4A41-81AE-A9BA58C6C1F1}" type="sibTrans" cxnId="{109009FC-276B-4FD5-B9C5-E5C2136AA5C1}">
      <dgm:prSet/>
      <dgm:spPr/>
      <dgm:t>
        <a:bodyPr/>
        <a:lstStyle/>
        <a:p>
          <a:endParaRPr lang="en-US"/>
        </a:p>
      </dgm:t>
    </dgm:pt>
    <dgm:pt modelId="{6E62AE25-1000-418A-A9FA-F17612D5E901}">
      <dgm:prSet/>
      <dgm:spPr/>
      <dgm:t>
        <a:bodyPr/>
        <a:lstStyle/>
        <a:p>
          <a:r>
            <a:rPr lang="en-US"/>
            <a:t>Snook Color Contrast</a:t>
          </a:r>
        </a:p>
      </dgm:t>
    </dgm:pt>
    <dgm:pt modelId="{BAE3BC3F-862F-4974-ABE8-01B86EB192B2}" type="parTrans" cxnId="{CBD2CA9D-D2DF-49B5-BBB0-C134ED00B563}">
      <dgm:prSet/>
      <dgm:spPr/>
      <dgm:t>
        <a:bodyPr/>
        <a:lstStyle/>
        <a:p>
          <a:endParaRPr lang="en-US"/>
        </a:p>
      </dgm:t>
    </dgm:pt>
    <dgm:pt modelId="{6BB445FF-AC56-49E7-8639-940418AC8BE6}" type="sibTrans" cxnId="{CBD2CA9D-D2DF-49B5-BBB0-C134ED00B563}">
      <dgm:prSet/>
      <dgm:spPr/>
      <dgm:t>
        <a:bodyPr/>
        <a:lstStyle/>
        <a:p>
          <a:endParaRPr lang="en-US"/>
        </a:p>
      </dgm:t>
    </dgm:pt>
    <dgm:pt modelId="{0557E430-2408-4066-8F04-0D66A38F228D}">
      <dgm:prSet/>
      <dgm:spPr/>
      <dgm:t>
        <a:bodyPr/>
        <a:lstStyle/>
        <a:p>
          <a:r>
            <a:rPr lang="en-US" baseline="0"/>
            <a:t>Evaluates contrast ratio</a:t>
          </a:r>
          <a:endParaRPr lang="en-US"/>
        </a:p>
      </dgm:t>
    </dgm:pt>
    <dgm:pt modelId="{1E6D7791-9B78-4BD5-B1EB-C5CDC3B1E3BE}" type="parTrans" cxnId="{85037051-5030-4637-AD11-16E6A0DC9211}">
      <dgm:prSet/>
      <dgm:spPr/>
      <dgm:t>
        <a:bodyPr/>
        <a:lstStyle/>
        <a:p>
          <a:endParaRPr lang="en-US"/>
        </a:p>
      </dgm:t>
    </dgm:pt>
    <dgm:pt modelId="{C597AD30-2111-4DDB-98FA-06B0E1638B60}" type="sibTrans" cxnId="{85037051-5030-4637-AD11-16E6A0DC9211}">
      <dgm:prSet/>
      <dgm:spPr/>
      <dgm:t>
        <a:bodyPr/>
        <a:lstStyle/>
        <a:p>
          <a:endParaRPr lang="en-US"/>
        </a:p>
      </dgm:t>
    </dgm:pt>
    <dgm:pt modelId="{4AFE78B8-6EC5-4B3F-A5B1-D8FDA2015B72}">
      <dgm:prSet/>
      <dgm:spPr/>
      <dgm:t>
        <a:bodyPr/>
        <a:lstStyle/>
        <a:p>
          <a:r>
            <a:rPr lang="en-US" baseline="0"/>
            <a:t>Provides WCAG score</a:t>
          </a:r>
          <a:endParaRPr lang="en-US"/>
        </a:p>
      </dgm:t>
    </dgm:pt>
    <dgm:pt modelId="{C3C08A8E-079B-4B3E-A741-C09EC7F0C925}" type="parTrans" cxnId="{CD1CB77F-6646-4B43-8116-3D22698CA490}">
      <dgm:prSet/>
      <dgm:spPr/>
      <dgm:t>
        <a:bodyPr/>
        <a:lstStyle/>
        <a:p>
          <a:endParaRPr lang="en-US"/>
        </a:p>
      </dgm:t>
    </dgm:pt>
    <dgm:pt modelId="{14D20CF6-92E6-47B0-B531-1FADBCC5E29A}" type="sibTrans" cxnId="{CD1CB77F-6646-4B43-8116-3D22698CA490}">
      <dgm:prSet/>
      <dgm:spPr/>
      <dgm:t>
        <a:bodyPr/>
        <a:lstStyle/>
        <a:p>
          <a:endParaRPr lang="en-US"/>
        </a:p>
      </dgm:t>
    </dgm:pt>
    <dgm:pt modelId="{93FBD21D-1C1A-4728-B2BA-88A698E81DD3}">
      <dgm:prSet/>
      <dgm:spPr/>
      <dgm:t>
        <a:bodyPr/>
        <a:lstStyle/>
        <a:p>
          <a:r>
            <a:rPr lang="en-US"/>
            <a:t>JAWS Inspect</a:t>
          </a:r>
        </a:p>
      </dgm:t>
    </dgm:pt>
    <dgm:pt modelId="{B04926CE-4960-4268-9287-748507C85292}" type="parTrans" cxnId="{3C583C8E-0452-4DE5-8983-E08000C19D68}">
      <dgm:prSet/>
      <dgm:spPr/>
      <dgm:t>
        <a:bodyPr/>
        <a:lstStyle/>
        <a:p>
          <a:endParaRPr lang="en-US"/>
        </a:p>
      </dgm:t>
    </dgm:pt>
    <dgm:pt modelId="{90C3C3C3-D28B-4C12-A2B9-80003321DB8F}" type="sibTrans" cxnId="{3C583C8E-0452-4DE5-8983-E08000C19D68}">
      <dgm:prSet/>
      <dgm:spPr/>
      <dgm:t>
        <a:bodyPr/>
        <a:lstStyle/>
        <a:p>
          <a:endParaRPr lang="en-US"/>
        </a:p>
      </dgm:t>
    </dgm:pt>
    <dgm:pt modelId="{9FEF40C5-075F-4650-95C8-65D9EFDC6BBE}">
      <dgm:prSet/>
      <dgm:spPr/>
      <dgm:t>
        <a:bodyPr/>
        <a:lstStyle/>
        <a:p>
          <a:r>
            <a:rPr lang="en-US" baseline="0"/>
            <a:t>Inspect tool for screen readers</a:t>
          </a:r>
          <a:endParaRPr lang="en-US"/>
        </a:p>
      </dgm:t>
    </dgm:pt>
    <dgm:pt modelId="{08925B00-DF8D-439B-BD49-FDDC77256D2F}" type="parTrans" cxnId="{A5645134-A0B2-47A7-AFCD-D2E788DAB00F}">
      <dgm:prSet/>
      <dgm:spPr/>
      <dgm:t>
        <a:bodyPr/>
        <a:lstStyle/>
        <a:p>
          <a:endParaRPr lang="en-US"/>
        </a:p>
      </dgm:t>
    </dgm:pt>
    <dgm:pt modelId="{6AA09F5C-2507-4610-800B-AA025935BFAD}" type="sibTrans" cxnId="{A5645134-A0B2-47A7-AFCD-D2E788DAB00F}">
      <dgm:prSet/>
      <dgm:spPr/>
      <dgm:t>
        <a:bodyPr/>
        <a:lstStyle/>
        <a:p>
          <a:endParaRPr lang="en-US"/>
        </a:p>
      </dgm:t>
    </dgm:pt>
    <dgm:pt modelId="{E97BAB88-3D2A-4F0C-95B6-BAC1B0E8D38E}">
      <dgm:prSet/>
      <dgm:spPr/>
      <dgm:t>
        <a:bodyPr/>
        <a:lstStyle/>
        <a:p>
          <a:r>
            <a:rPr lang="en-US"/>
            <a:t>ZoomText</a:t>
          </a:r>
        </a:p>
      </dgm:t>
    </dgm:pt>
    <dgm:pt modelId="{6872C0DA-711E-4D6B-82B3-AF1DFD736F0E}" type="parTrans" cxnId="{BA612D3F-8B52-4851-9A74-A2BECF504A1E}">
      <dgm:prSet/>
      <dgm:spPr/>
      <dgm:t>
        <a:bodyPr/>
        <a:lstStyle/>
        <a:p>
          <a:endParaRPr lang="en-US"/>
        </a:p>
      </dgm:t>
    </dgm:pt>
    <dgm:pt modelId="{05297B3A-3E88-4EFD-BC2B-B2EBC15E6301}" type="sibTrans" cxnId="{BA612D3F-8B52-4851-9A74-A2BECF504A1E}">
      <dgm:prSet/>
      <dgm:spPr/>
      <dgm:t>
        <a:bodyPr/>
        <a:lstStyle/>
        <a:p>
          <a:endParaRPr lang="en-US"/>
        </a:p>
      </dgm:t>
    </dgm:pt>
    <dgm:pt modelId="{5F584F6C-413A-4725-B116-255313F4AD84}">
      <dgm:prSet/>
      <dgm:spPr/>
      <dgm:t>
        <a:bodyPr/>
        <a:lstStyle/>
        <a:p>
          <a:r>
            <a:rPr lang="en-US" baseline="0"/>
            <a:t>Screen magnifier </a:t>
          </a:r>
          <a:endParaRPr lang="en-US"/>
        </a:p>
      </dgm:t>
    </dgm:pt>
    <dgm:pt modelId="{8D4BD973-76DD-4E6F-A39B-11FED283081F}" type="parTrans" cxnId="{327CF5B9-EEBB-4ED9-BA1B-867C8D420AE1}">
      <dgm:prSet/>
      <dgm:spPr/>
      <dgm:t>
        <a:bodyPr/>
        <a:lstStyle/>
        <a:p>
          <a:endParaRPr lang="en-US"/>
        </a:p>
      </dgm:t>
    </dgm:pt>
    <dgm:pt modelId="{D993C674-D7FD-4405-9BA7-4376E8840162}" type="sibTrans" cxnId="{327CF5B9-EEBB-4ED9-BA1B-867C8D420AE1}">
      <dgm:prSet/>
      <dgm:spPr/>
      <dgm:t>
        <a:bodyPr/>
        <a:lstStyle/>
        <a:p>
          <a:endParaRPr lang="en-US"/>
        </a:p>
      </dgm:t>
    </dgm:pt>
    <dgm:pt modelId="{82618A48-40B3-4FA0-98BB-A34C0D16BE56}">
      <dgm:prSet/>
      <dgm:spPr/>
      <dgm:t>
        <a:bodyPr/>
        <a:lstStyle/>
        <a:p>
          <a:r>
            <a:rPr lang="en-US"/>
            <a:t>Browser add on high contrast simulator</a:t>
          </a:r>
        </a:p>
      </dgm:t>
    </dgm:pt>
    <dgm:pt modelId="{3D39C004-0E7F-4737-9BA8-ACFBCFE1E7B8}" type="parTrans" cxnId="{02E739B4-D92C-498F-B79D-AE995B16F058}">
      <dgm:prSet/>
      <dgm:spPr/>
      <dgm:t>
        <a:bodyPr/>
        <a:lstStyle/>
        <a:p>
          <a:endParaRPr lang="en-US"/>
        </a:p>
      </dgm:t>
    </dgm:pt>
    <dgm:pt modelId="{1116FE4E-F2C6-49E1-AB91-C30F579ADBFA}" type="sibTrans" cxnId="{02E739B4-D92C-498F-B79D-AE995B16F058}">
      <dgm:prSet/>
      <dgm:spPr/>
      <dgm:t>
        <a:bodyPr/>
        <a:lstStyle/>
        <a:p>
          <a:endParaRPr lang="en-US"/>
        </a:p>
      </dgm:t>
    </dgm:pt>
    <dgm:pt modelId="{05FE311E-188B-4A36-BB05-070E7305185D}" type="pres">
      <dgm:prSet presAssocID="{C2B1B812-8665-4C7C-8354-A1CD6F9926F4}" presName="diagram" presStyleCnt="0">
        <dgm:presLayoutVars>
          <dgm:dir/>
          <dgm:resizeHandles val="exact"/>
        </dgm:presLayoutVars>
      </dgm:prSet>
      <dgm:spPr/>
    </dgm:pt>
    <dgm:pt modelId="{44AEAFC8-1B53-46FD-9593-EB236B496CCB}" type="pres">
      <dgm:prSet presAssocID="{6770C966-4AF0-402F-8099-1F014E164B6C}" presName="node" presStyleLbl="node1" presStyleIdx="0" presStyleCnt="5">
        <dgm:presLayoutVars>
          <dgm:bulletEnabled val="1"/>
        </dgm:presLayoutVars>
      </dgm:prSet>
      <dgm:spPr/>
    </dgm:pt>
    <dgm:pt modelId="{DEE70DBD-AC70-4060-A239-8427B940E7B3}" type="pres">
      <dgm:prSet presAssocID="{816BAB2B-8FD5-4777-89A2-828094664446}" presName="sibTrans" presStyleCnt="0"/>
      <dgm:spPr/>
    </dgm:pt>
    <dgm:pt modelId="{5E412D68-44FD-4A6D-816C-A5373C3C857E}" type="pres">
      <dgm:prSet presAssocID="{6E62AE25-1000-418A-A9FA-F17612D5E901}" presName="node" presStyleLbl="node1" presStyleIdx="1" presStyleCnt="5">
        <dgm:presLayoutVars>
          <dgm:bulletEnabled val="1"/>
        </dgm:presLayoutVars>
      </dgm:prSet>
      <dgm:spPr/>
    </dgm:pt>
    <dgm:pt modelId="{C0EABCF4-3E5B-4774-851B-0D9EF6CED864}" type="pres">
      <dgm:prSet presAssocID="{6BB445FF-AC56-49E7-8639-940418AC8BE6}" presName="sibTrans" presStyleCnt="0"/>
      <dgm:spPr/>
    </dgm:pt>
    <dgm:pt modelId="{9422D04A-EE25-4308-99AF-46488516805E}" type="pres">
      <dgm:prSet presAssocID="{93FBD21D-1C1A-4728-B2BA-88A698E81DD3}" presName="node" presStyleLbl="node1" presStyleIdx="2" presStyleCnt="5">
        <dgm:presLayoutVars>
          <dgm:bulletEnabled val="1"/>
        </dgm:presLayoutVars>
      </dgm:prSet>
      <dgm:spPr/>
    </dgm:pt>
    <dgm:pt modelId="{CFC09272-1008-476E-A22C-E5AF46F373DE}" type="pres">
      <dgm:prSet presAssocID="{90C3C3C3-D28B-4C12-A2B9-80003321DB8F}" presName="sibTrans" presStyleCnt="0"/>
      <dgm:spPr/>
    </dgm:pt>
    <dgm:pt modelId="{61A115DA-C82C-444A-9CCE-877A800EE7FE}" type="pres">
      <dgm:prSet presAssocID="{E97BAB88-3D2A-4F0C-95B6-BAC1B0E8D38E}" presName="node" presStyleLbl="node1" presStyleIdx="3" presStyleCnt="5">
        <dgm:presLayoutVars>
          <dgm:bulletEnabled val="1"/>
        </dgm:presLayoutVars>
      </dgm:prSet>
      <dgm:spPr/>
    </dgm:pt>
    <dgm:pt modelId="{A483BD26-1DDA-46CF-9D4F-516D22B99EC4}" type="pres">
      <dgm:prSet presAssocID="{05297B3A-3E88-4EFD-BC2B-B2EBC15E6301}" presName="sibTrans" presStyleCnt="0"/>
      <dgm:spPr/>
    </dgm:pt>
    <dgm:pt modelId="{488FF997-68AA-4736-A78E-4CE2A72B9C24}" type="pres">
      <dgm:prSet presAssocID="{82618A48-40B3-4FA0-98BB-A34C0D16BE56}" presName="node" presStyleLbl="node1" presStyleIdx="4" presStyleCnt="5">
        <dgm:presLayoutVars>
          <dgm:bulletEnabled val="1"/>
        </dgm:presLayoutVars>
      </dgm:prSet>
      <dgm:spPr/>
    </dgm:pt>
  </dgm:ptLst>
  <dgm:cxnLst>
    <dgm:cxn modelId="{D9C3F322-F682-493D-8398-3CC84ECC9E8E}" type="presOf" srcId="{93FBD21D-1C1A-4728-B2BA-88A698E81DD3}" destId="{9422D04A-EE25-4308-99AF-46488516805E}" srcOrd="0" destOrd="0" presId="urn:microsoft.com/office/officeart/2005/8/layout/default"/>
    <dgm:cxn modelId="{80404A26-6596-4E90-937B-B91DE09FA0DC}" type="presOf" srcId="{C2B1B812-8665-4C7C-8354-A1CD6F9926F4}" destId="{05FE311E-188B-4A36-BB05-070E7305185D}" srcOrd="0" destOrd="0" presId="urn:microsoft.com/office/officeart/2005/8/layout/default"/>
    <dgm:cxn modelId="{4CCF412F-CA32-4C61-A134-DEDFFDDD3FDD}" srcId="{C2B1B812-8665-4C7C-8354-A1CD6F9926F4}" destId="{6770C966-4AF0-402F-8099-1F014E164B6C}" srcOrd="0" destOrd="0" parTransId="{A214FA6B-9077-48EB-842B-256D9B43272B}" sibTransId="{816BAB2B-8FD5-4777-89A2-828094664446}"/>
    <dgm:cxn modelId="{A5645134-A0B2-47A7-AFCD-D2E788DAB00F}" srcId="{93FBD21D-1C1A-4728-B2BA-88A698E81DD3}" destId="{9FEF40C5-075F-4650-95C8-65D9EFDC6BBE}" srcOrd="0" destOrd="0" parTransId="{08925B00-DF8D-439B-BD49-FDDC77256D2F}" sibTransId="{6AA09F5C-2507-4610-800B-AA025935BFAD}"/>
    <dgm:cxn modelId="{BA612D3F-8B52-4851-9A74-A2BECF504A1E}" srcId="{C2B1B812-8665-4C7C-8354-A1CD6F9926F4}" destId="{E97BAB88-3D2A-4F0C-95B6-BAC1B0E8D38E}" srcOrd="3" destOrd="0" parTransId="{6872C0DA-711E-4D6B-82B3-AF1DFD736F0E}" sibTransId="{05297B3A-3E88-4EFD-BC2B-B2EBC15E6301}"/>
    <dgm:cxn modelId="{99242241-649B-4676-80F1-1C4BC7640174}" type="presOf" srcId="{5F584F6C-413A-4725-B116-255313F4AD84}" destId="{61A115DA-C82C-444A-9CCE-877A800EE7FE}" srcOrd="0" destOrd="1" presId="urn:microsoft.com/office/officeart/2005/8/layout/default"/>
    <dgm:cxn modelId="{9AA1EC65-5E60-4428-A707-1C00EB187FA4}" type="presOf" srcId="{CFF0C909-75CB-4733-A05A-11BCE84834FE}" destId="{44AEAFC8-1B53-46FD-9593-EB236B496CCB}" srcOrd="0" destOrd="1" presId="urn:microsoft.com/office/officeart/2005/8/layout/default"/>
    <dgm:cxn modelId="{F8AAB66C-CCE1-4710-9C1E-1F1DB0BCC5DD}" type="presOf" srcId="{4AFE78B8-6EC5-4B3F-A5B1-D8FDA2015B72}" destId="{5E412D68-44FD-4A6D-816C-A5373C3C857E}" srcOrd="0" destOrd="2" presId="urn:microsoft.com/office/officeart/2005/8/layout/default"/>
    <dgm:cxn modelId="{CDD2B84E-8828-4DA9-9DE2-7A8921810941}" type="presOf" srcId="{6770C966-4AF0-402F-8099-1F014E164B6C}" destId="{44AEAFC8-1B53-46FD-9593-EB236B496CCB}" srcOrd="0" destOrd="0" presId="urn:microsoft.com/office/officeart/2005/8/layout/default"/>
    <dgm:cxn modelId="{85037051-5030-4637-AD11-16E6A0DC9211}" srcId="{6E62AE25-1000-418A-A9FA-F17612D5E901}" destId="{0557E430-2408-4066-8F04-0D66A38F228D}" srcOrd="0" destOrd="0" parTransId="{1E6D7791-9B78-4BD5-B1EB-C5CDC3B1E3BE}" sibTransId="{C597AD30-2111-4DDB-98FA-06B0E1638B60}"/>
    <dgm:cxn modelId="{CD1CB77F-6646-4B43-8116-3D22698CA490}" srcId="{6E62AE25-1000-418A-A9FA-F17612D5E901}" destId="{4AFE78B8-6EC5-4B3F-A5B1-D8FDA2015B72}" srcOrd="1" destOrd="0" parTransId="{C3C08A8E-079B-4B3E-A741-C09EC7F0C925}" sibTransId="{14D20CF6-92E6-47B0-B531-1FADBCC5E29A}"/>
    <dgm:cxn modelId="{3C583C8E-0452-4DE5-8983-E08000C19D68}" srcId="{C2B1B812-8665-4C7C-8354-A1CD6F9926F4}" destId="{93FBD21D-1C1A-4728-B2BA-88A698E81DD3}" srcOrd="2" destOrd="0" parTransId="{B04926CE-4960-4268-9287-748507C85292}" sibTransId="{90C3C3C3-D28B-4C12-A2B9-80003321DB8F}"/>
    <dgm:cxn modelId="{CBD2CA9D-D2DF-49B5-BBB0-C134ED00B563}" srcId="{C2B1B812-8665-4C7C-8354-A1CD6F9926F4}" destId="{6E62AE25-1000-418A-A9FA-F17612D5E901}" srcOrd="1" destOrd="0" parTransId="{BAE3BC3F-862F-4974-ABE8-01B86EB192B2}" sibTransId="{6BB445FF-AC56-49E7-8639-940418AC8BE6}"/>
    <dgm:cxn modelId="{02E739B4-D92C-498F-B79D-AE995B16F058}" srcId="{C2B1B812-8665-4C7C-8354-A1CD6F9926F4}" destId="{82618A48-40B3-4FA0-98BB-A34C0D16BE56}" srcOrd="4" destOrd="0" parTransId="{3D39C004-0E7F-4737-9BA8-ACFBCFE1E7B8}" sibTransId="{1116FE4E-F2C6-49E1-AB91-C30F579ADBFA}"/>
    <dgm:cxn modelId="{327CF5B9-EEBB-4ED9-BA1B-867C8D420AE1}" srcId="{E97BAB88-3D2A-4F0C-95B6-BAC1B0E8D38E}" destId="{5F584F6C-413A-4725-B116-255313F4AD84}" srcOrd="0" destOrd="0" parTransId="{8D4BD973-76DD-4E6F-A39B-11FED283081F}" sibTransId="{D993C674-D7FD-4405-9BA7-4376E8840162}"/>
    <dgm:cxn modelId="{7C1302D4-62AE-419E-8F32-396FB8E12C40}" type="presOf" srcId="{0557E430-2408-4066-8F04-0D66A38F228D}" destId="{5E412D68-44FD-4A6D-816C-A5373C3C857E}" srcOrd="0" destOrd="1" presId="urn:microsoft.com/office/officeart/2005/8/layout/default"/>
    <dgm:cxn modelId="{DA3FA1DA-4E97-450D-90D4-0B2614A6022F}" type="presOf" srcId="{6E62AE25-1000-418A-A9FA-F17612D5E901}" destId="{5E412D68-44FD-4A6D-816C-A5373C3C857E}" srcOrd="0" destOrd="0" presId="urn:microsoft.com/office/officeart/2005/8/layout/default"/>
    <dgm:cxn modelId="{902333F1-B891-48B2-B16E-BC4232D47AA1}" type="presOf" srcId="{E97BAB88-3D2A-4F0C-95B6-BAC1B0E8D38E}" destId="{61A115DA-C82C-444A-9CCE-877A800EE7FE}" srcOrd="0" destOrd="0" presId="urn:microsoft.com/office/officeart/2005/8/layout/default"/>
    <dgm:cxn modelId="{B06A19F3-0A08-428F-B10E-947C07A3649F}" type="presOf" srcId="{9FEF40C5-075F-4650-95C8-65D9EFDC6BBE}" destId="{9422D04A-EE25-4308-99AF-46488516805E}" srcOrd="0" destOrd="1" presId="urn:microsoft.com/office/officeart/2005/8/layout/default"/>
    <dgm:cxn modelId="{CB5DC1F3-B341-4F18-A6E0-E55A8F1F2C4F}" type="presOf" srcId="{82618A48-40B3-4FA0-98BB-A34C0D16BE56}" destId="{488FF997-68AA-4736-A78E-4CE2A72B9C24}" srcOrd="0" destOrd="0" presId="urn:microsoft.com/office/officeart/2005/8/layout/default"/>
    <dgm:cxn modelId="{109009FC-276B-4FD5-B9C5-E5C2136AA5C1}" srcId="{6770C966-4AF0-402F-8099-1F014E164B6C}" destId="{CFF0C909-75CB-4733-A05A-11BCE84834FE}" srcOrd="0" destOrd="0" parTransId="{D709C0BA-D76B-41A0-AA1E-19BFF3C24BED}" sibTransId="{9ABC840D-D7C9-4A41-81AE-A9BA58C6C1F1}"/>
    <dgm:cxn modelId="{DC6B520E-65F5-4103-87B4-FA7FA2503A41}" type="presParOf" srcId="{05FE311E-188B-4A36-BB05-070E7305185D}" destId="{44AEAFC8-1B53-46FD-9593-EB236B496CCB}" srcOrd="0" destOrd="0" presId="urn:microsoft.com/office/officeart/2005/8/layout/default"/>
    <dgm:cxn modelId="{5139EEA8-F1A1-4622-9A2B-01A7BE5F8752}" type="presParOf" srcId="{05FE311E-188B-4A36-BB05-070E7305185D}" destId="{DEE70DBD-AC70-4060-A239-8427B940E7B3}" srcOrd="1" destOrd="0" presId="urn:microsoft.com/office/officeart/2005/8/layout/default"/>
    <dgm:cxn modelId="{2B9927C6-EC45-4728-8E15-146A09D509CB}" type="presParOf" srcId="{05FE311E-188B-4A36-BB05-070E7305185D}" destId="{5E412D68-44FD-4A6D-816C-A5373C3C857E}" srcOrd="2" destOrd="0" presId="urn:microsoft.com/office/officeart/2005/8/layout/default"/>
    <dgm:cxn modelId="{6B1D694C-F022-4054-93AA-A76B805E4F8E}" type="presParOf" srcId="{05FE311E-188B-4A36-BB05-070E7305185D}" destId="{C0EABCF4-3E5B-4774-851B-0D9EF6CED864}" srcOrd="3" destOrd="0" presId="urn:microsoft.com/office/officeart/2005/8/layout/default"/>
    <dgm:cxn modelId="{15DD2523-186D-4F9F-B139-7A1A19824727}" type="presParOf" srcId="{05FE311E-188B-4A36-BB05-070E7305185D}" destId="{9422D04A-EE25-4308-99AF-46488516805E}" srcOrd="4" destOrd="0" presId="urn:microsoft.com/office/officeart/2005/8/layout/default"/>
    <dgm:cxn modelId="{76879C62-2655-413A-A191-B7697C2C789E}" type="presParOf" srcId="{05FE311E-188B-4A36-BB05-070E7305185D}" destId="{CFC09272-1008-476E-A22C-E5AF46F373DE}" srcOrd="5" destOrd="0" presId="urn:microsoft.com/office/officeart/2005/8/layout/default"/>
    <dgm:cxn modelId="{4E378BD0-1388-42CC-9E1B-4DE556E64CAE}" type="presParOf" srcId="{05FE311E-188B-4A36-BB05-070E7305185D}" destId="{61A115DA-C82C-444A-9CCE-877A800EE7FE}" srcOrd="6" destOrd="0" presId="urn:microsoft.com/office/officeart/2005/8/layout/default"/>
    <dgm:cxn modelId="{AEBE512B-7DEF-4BE3-822D-5317287DE7C8}" type="presParOf" srcId="{05FE311E-188B-4A36-BB05-070E7305185D}" destId="{A483BD26-1DDA-46CF-9D4F-516D22B99EC4}" srcOrd="7" destOrd="0" presId="urn:microsoft.com/office/officeart/2005/8/layout/default"/>
    <dgm:cxn modelId="{4FEBA5D4-7606-4F41-90B5-0D978F6B2F10}" type="presParOf" srcId="{05FE311E-188B-4A36-BB05-070E7305185D}" destId="{488FF997-68AA-4736-A78E-4CE2A72B9C2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B6702-8341-4864-BC55-2917E36C30C2}">
      <dsp:nvSpPr>
        <dsp:cNvPr id="0" name=""/>
        <dsp:cNvSpPr/>
      </dsp:nvSpPr>
      <dsp:spPr>
        <a:xfrm>
          <a:off x="4846691" y="2323291"/>
          <a:ext cx="3974931" cy="576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11"/>
              </a:lnTo>
              <a:lnTo>
                <a:pt x="3974931" y="343711"/>
              </a:lnTo>
              <a:lnTo>
                <a:pt x="3974931" y="576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584C4-9CEB-4ADE-B1F4-9B5FDDC2773D}">
      <dsp:nvSpPr>
        <dsp:cNvPr id="0" name=""/>
        <dsp:cNvSpPr/>
      </dsp:nvSpPr>
      <dsp:spPr>
        <a:xfrm>
          <a:off x="4846691" y="2323291"/>
          <a:ext cx="1389220" cy="576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11"/>
              </a:lnTo>
              <a:lnTo>
                <a:pt x="1389220" y="343711"/>
              </a:lnTo>
              <a:lnTo>
                <a:pt x="1389220" y="576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4F30C-5E13-4703-89DE-FFAD5DB2FE00}">
      <dsp:nvSpPr>
        <dsp:cNvPr id="0" name=""/>
        <dsp:cNvSpPr/>
      </dsp:nvSpPr>
      <dsp:spPr>
        <a:xfrm>
          <a:off x="3669339" y="2323291"/>
          <a:ext cx="1177351" cy="566540"/>
        </a:xfrm>
        <a:custGeom>
          <a:avLst/>
          <a:gdLst/>
          <a:ahLst/>
          <a:cxnLst/>
          <a:rect l="0" t="0" r="0" b="0"/>
          <a:pathLst>
            <a:path>
              <a:moveTo>
                <a:pt x="1177351" y="0"/>
              </a:moveTo>
              <a:lnTo>
                <a:pt x="1177351" y="333703"/>
              </a:lnTo>
              <a:lnTo>
                <a:pt x="0" y="333703"/>
              </a:lnTo>
              <a:lnTo>
                <a:pt x="0" y="5665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0F7E6-52CF-415B-B23E-218FBD5ECAA6}">
      <dsp:nvSpPr>
        <dsp:cNvPr id="0" name=""/>
        <dsp:cNvSpPr/>
      </dsp:nvSpPr>
      <dsp:spPr>
        <a:xfrm>
          <a:off x="1064490" y="2323291"/>
          <a:ext cx="3782200" cy="576549"/>
        </a:xfrm>
        <a:custGeom>
          <a:avLst/>
          <a:gdLst/>
          <a:ahLst/>
          <a:cxnLst/>
          <a:rect l="0" t="0" r="0" b="0"/>
          <a:pathLst>
            <a:path>
              <a:moveTo>
                <a:pt x="3782200" y="0"/>
              </a:moveTo>
              <a:lnTo>
                <a:pt x="3782200" y="343711"/>
              </a:lnTo>
              <a:lnTo>
                <a:pt x="0" y="343711"/>
              </a:lnTo>
              <a:lnTo>
                <a:pt x="0" y="576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F5DE2-F884-49A9-800F-0856E0537DF8}">
      <dsp:nvSpPr>
        <dsp:cNvPr id="0" name=""/>
        <dsp:cNvSpPr/>
      </dsp:nvSpPr>
      <dsp:spPr>
        <a:xfrm>
          <a:off x="3883038" y="1325418"/>
          <a:ext cx="1927305" cy="9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081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Principals</a:t>
          </a:r>
        </a:p>
      </dsp:txBody>
      <dsp:txXfrm>
        <a:off x="3883038" y="1325418"/>
        <a:ext cx="1927305" cy="997873"/>
      </dsp:txXfrm>
    </dsp:sp>
    <dsp:sp modelId="{77368DB3-EFCC-4C78-84CB-863245652826}">
      <dsp:nvSpPr>
        <dsp:cNvPr id="0" name=""/>
        <dsp:cNvSpPr/>
      </dsp:nvSpPr>
      <dsp:spPr>
        <a:xfrm>
          <a:off x="4268499" y="2190442"/>
          <a:ext cx="1734575" cy="3326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POUR</a:t>
          </a:r>
        </a:p>
      </dsp:txBody>
      <dsp:txXfrm>
        <a:off x="4268499" y="2190442"/>
        <a:ext cx="1734575" cy="332624"/>
      </dsp:txXfrm>
    </dsp:sp>
    <dsp:sp modelId="{EA8404E9-BB5F-4996-87D2-5280359765B7}">
      <dsp:nvSpPr>
        <dsp:cNvPr id="0" name=""/>
        <dsp:cNvSpPr/>
      </dsp:nvSpPr>
      <dsp:spPr>
        <a:xfrm>
          <a:off x="100837" y="2899840"/>
          <a:ext cx="1927305" cy="9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081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Perceivable</a:t>
          </a:r>
        </a:p>
      </dsp:txBody>
      <dsp:txXfrm>
        <a:off x="100837" y="2899840"/>
        <a:ext cx="1927305" cy="997873"/>
      </dsp:txXfrm>
    </dsp:sp>
    <dsp:sp modelId="{734F0B5C-F05E-449B-96D2-69DB3CBB2320}">
      <dsp:nvSpPr>
        <dsp:cNvPr id="0" name=""/>
        <dsp:cNvSpPr/>
      </dsp:nvSpPr>
      <dsp:spPr>
        <a:xfrm>
          <a:off x="491242" y="3683628"/>
          <a:ext cx="1734575" cy="332624"/>
        </a:xfrm>
        <a:prstGeom prst="rect">
          <a:avLst/>
        </a:prstGeom>
        <a:solidFill>
          <a:srgbClr val="EAEFEF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1. Perceivable</a:t>
          </a:r>
        </a:p>
      </dsp:txBody>
      <dsp:txXfrm>
        <a:off x="491242" y="3683628"/>
        <a:ext cx="1734575" cy="332624"/>
      </dsp:txXfrm>
    </dsp:sp>
    <dsp:sp modelId="{B92045D0-444A-43B3-8BAB-0ED34770D4FB}">
      <dsp:nvSpPr>
        <dsp:cNvPr id="0" name=""/>
        <dsp:cNvSpPr/>
      </dsp:nvSpPr>
      <dsp:spPr>
        <a:xfrm>
          <a:off x="2705686" y="2889832"/>
          <a:ext cx="1927305" cy="9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081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Operable</a:t>
          </a:r>
        </a:p>
      </dsp:txBody>
      <dsp:txXfrm>
        <a:off x="2705686" y="2889832"/>
        <a:ext cx="1927305" cy="997873"/>
      </dsp:txXfrm>
    </dsp:sp>
    <dsp:sp modelId="{16C18F9D-75B5-4FB2-B455-AB632BFDD28A}">
      <dsp:nvSpPr>
        <dsp:cNvPr id="0" name=""/>
        <dsp:cNvSpPr/>
      </dsp:nvSpPr>
      <dsp:spPr>
        <a:xfrm>
          <a:off x="3071541" y="3645120"/>
          <a:ext cx="1734575" cy="332624"/>
        </a:xfrm>
        <a:prstGeom prst="rect">
          <a:avLst/>
        </a:prstGeom>
        <a:solidFill>
          <a:srgbClr val="EAEFEF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Operable</a:t>
          </a:r>
          <a:endParaRPr lang="en-US" sz="1800" kern="1200" dirty="0"/>
        </a:p>
      </dsp:txBody>
      <dsp:txXfrm>
        <a:off x="3071541" y="3645120"/>
        <a:ext cx="1734575" cy="332624"/>
      </dsp:txXfrm>
    </dsp:sp>
    <dsp:sp modelId="{79E6BF88-0CDE-464F-9236-5701FA0087FB}">
      <dsp:nvSpPr>
        <dsp:cNvPr id="0" name=""/>
        <dsp:cNvSpPr/>
      </dsp:nvSpPr>
      <dsp:spPr>
        <a:xfrm>
          <a:off x="5272258" y="2899840"/>
          <a:ext cx="1927305" cy="9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081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Understandable</a:t>
          </a:r>
        </a:p>
      </dsp:txBody>
      <dsp:txXfrm>
        <a:off x="5272258" y="2899840"/>
        <a:ext cx="1927305" cy="997873"/>
      </dsp:txXfrm>
    </dsp:sp>
    <dsp:sp modelId="{4ADB7452-F999-48F8-A0BA-007497836E7A}">
      <dsp:nvSpPr>
        <dsp:cNvPr id="0" name=""/>
        <dsp:cNvSpPr/>
      </dsp:nvSpPr>
      <dsp:spPr>
        <a:xfrm>
          <a:off x="5718360" y="3679530"/>
          <a:ext cx="1734575" cy="332624"/>
        </a:xfrm>
        <a:prstGeom prst="rect">
          <a:avLst/>
        </a:prstGeom>
        <a:solidFill>
          <a:srgbClr val="EAEFEF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Understandable</a:t>
          </a:r>
        </a:p>
      </dsp:txBody>
      <dsp:txXfrm>
        <a:off x="5718360" y="3679530"/>
        <a:ext cx="1734575" cy="332624"/>
      </dsp:txXfrm>
    </dsp:sp>
    <dsp:sp modelId="{D55E9379-AD7C-4D01-AE07-481521B3A0C6}">
      <dsp:nvSpPr>
        <dsp:cNvPr id="0" name=""/>
        <dsp:cNvSpPr/>
      </dsp:nvSpPr>
      <dsp:spPr>
        <a:xfrm>
          <a:off x="7857969" y="2899840"/>
          <a:ext cx="1927305" cy="9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081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Robust</a:t>
          </a:r>
        </a:p>
      </dsp:txBody>
      <dsp:txXfrm>
        <a:off x="7857969" y="2899840"/>
        <a:ext cx="1927305" cy="997873"/>
      </dsp:txXfrm>
    </dsp:sp>
    <dsp:sp modelId="{A1E1AB4D-732B-4A1F-A0EE-70CEBBB4E8C3}">
      <dsp:nvSpPr>
        <dsp:cNvPr id="0" name=""/>
        <dsp:cNvSpPr/>
      </dsp:nvSpPr>
      <dsp:spPr>
        <a:xfrm>
          <a:off x="8641364" y="3544737"/>
          <a:ext cx="1244748" cy="514563"/>
        </a:xfrm>
        <a:prstGeom prst="rect">
          <a:avLst/>
        </a:prstGeom>
        <a:solidFill>
          <a:srgbClr val="EAEFEF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Robust</a:t>
          </a:r>
          <a:endParaRPr lang="en-US" sz="1800" kern="1200" dirty="0"/>
        </a:p>
      </dsp:txBody>
      <dsp:txXfrm>
        <a:off x="8641364" y="3544737"/>
        <a:ext cx="1244748" cy="514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9D336-93CD-43F1-A9CC-204914E44041}">
      <dsp:nvSpPr>
        <dsp:cNvPr id="0" name=""/>
        <dsp:cNvSpPr/>
      </dsp:nvSpPr>
      <dsp:spPr>
        <a:xfrm>
          <a:off x="8724262" y="3083412"/>
          <a:ext cx="91440" cy="724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498"/>
              </a:lnTo>
              <a:lnTo>
                <a:pt x="60192" y="501498"/>
              </a:lnTo>
              <a:lnTo>
                <a:pt x="60192" y="7245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B6702-8341-4864-BC55-2917E36C30C2}">
      <dsp:nvSpPr>
        <dsp:cNvPr id="0" name=""/>
        <dsp:cNvSpPr/>
      </dsp:nvSpPr>
      <dsp:spPr>
        <a:xfrm>
          <a:off x="4853745" y="1575393"/>
          <a:ext cx="3916237" cy="55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215"/>
              </a:lnTo>
              <a:lnTo>
                <a:pt x="3916237" y="329215"/>
              </a:lnTo>
              <a:lnTo>
                <a:pt x="3916237" y="55223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6A744-B854-4CE2-B75A-AE3444228567}">
      <dsp:nvSpPr>
        <dsp:cNvPr id="0" name=""/>
        <dsp:cNvSpPr/>
      </dsp:nvSpPr>
      <dsp:spPr>
        <a:xfrm>
          <a:off x="6155308" y="3083412"/>
          <a:ext cx="91440" cy="637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73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584C4-9CEB-4ADE-B1F4-9B5FDDC2773D}">
      <dsp:nvSpPr>
        <dsp:cNvPr id="0" name=""/>
        <dsp:cNvSpPr/>
      </dsp:nvSpPr>
      <dsp:spPr>
        <a:xfrm>
          <a:off x="4853745" y="1575393"/>
          <a:ext cx="1347282" cy="55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215"/>
              </a:lnTo>
              <a:lnTo>
                <a:pt x="1347282" y="329215"/>
              </a:lnTo>
              <a:lnTo>
                <a:pt x="1347282" y="55223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9E23B-37AA-46F1-BE82-E45993D51799}">
      <dsp:nvSpPr>
        <dsp:cNvPr id="0" name=""/>
        <dsp:cNvSpPr/>
      </dsp:nvSpPr>
      <dsp:spPr>
        <a:xfrm>
          <a:off x="3651324" y="3073825"/>
          <a:ext cx="91440" cy="646969"/>
        </a:xfrm>
        <a:custGeom>
          <a:avLst/>
          <a:gdLst/>
          <a:ahLst/>
          <a:cxnLst/>
          <a:rect l="0" t="0" r="0" b="0"/>
          <a:pathLst>
            <a:path>
              <a:moveTo>
                <a:pt x="77716" y="0"/>
              </a:moveTo>
              <a:lnTo>
                <a:pt x="77716" y="423952"/>
              </a:lnTo>
              <a:lnTo>
                <a:pt x="45720" y="423952"/>
              </a:lnTo>
              <a:lnTo>
                <a:pt x="45720" y="64696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4F30C-5E13-4703-89DE-FFAD5DB2FE00}">
      <dsp:nvSpPr>
        <dsp:cNvPr id="0" name=""/>
        <dsp:cNvSpPr/>
      </dsp:nvSpPr>
      <dsp:spPr>
        <a:xfrm>
          <a:off x="3729040" y="1575393"/>
          <a:ext cx="1124704" cy="542645"/>
        </a:xfrm>
        <a:custGeom>
          <a:avLst/>
          <a:gdLst/>
          <a:ahLst/>
          <a:cxnLst/>
          <a:rect l="0" t="0" r="0" b="0"/>
          <a:pathLst>
            <a:path>
              <a:moveTo>
                <a:pt x="1124704" y="0"/>
              </a:moveTo>
              <a:lnTo>
                <a:pt x="1124704" y="319628"/>
              </a:lnTo>
              <a:lnTo>
                <a:pt x="0" y="319628"/>
              </a:lnTo>
              <a:lnTo>
                <a:pt x="0" y="5426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4A48F-85F2-4C4D-9E9C-F3680D024D1B}">
      <dsp:nvSpPr>
        <dsp:cNvPr id="0" name=""/>
        <dsp:cNvSpPr/>
      </dsp:nvSpPr>
      <dsp:spPr>
        <a:xfrm>
          <a:off x="1068656" y="3083412"/>
          <a:ext cx="91440" cy="637383"/>
        </a:xfrm>
        <a:custGeom>
          <a:avLst/>
          <a:gdLst/>
          <a:ahLst/>
          <a:cxnLst/>
          <a:rect l="0" t="0" r="0" b="0"/>
          <a:pathLst>
            <a:path>
              <a:moveTo>
                <a:pt x="53453" y="0"/>
              </a:moveTo>
              <a:lnTo>
                <a:pt x="53453" y="414366"/>
              </a:lnTo>
              <a:lnTo>
                <a:pt x="45720" y="414366"/>
              </a:lnTo>
              <a:lnTo>
                <a:pt x="45720" y="6373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0F7E6-52CF-415B-B23E-218FBD5ECAA6}">
      <dsp:nvSpPr>
        <dsp:cNvPr id="0" name=""/>
        <dsp:cNvSpPr/>
      </dsp:nvSpPr>
      <dsp:spPr>
        <a:xfrm>
          <a:off x="1122110" y="1575393"/>
          <a:ext cx="3731635" cy="552232"/>
        </a:xfrm>
        <a:custGeom>
          <a:avLst/>
          <a:gdLst/>
          <a:ahLst/>
          <a:cxnLst/>
          <a:rect l="0" t="0" r="0" b="0"/>
          <a:pathLst>
            <a:path>
              <a:moveTo>
                <a:pt x="3731635" y="0"/>
              </a:moveTo>
              <a:lnTo>
                <a:pt x="3731635" y="329215"/>
              </a:lnTo>
              <a:lnTo>
                <a:pt x="0" y="329215"/>
              </a:lnTo>
              <a:lnTo>
                <a:pt x="0" y="55223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F5DE2-F884-49A9-800F-0856E0537DF8}">
      <dsp:nvSpPr>
        <dsp:cNvPr id="0" name=""/>
        <dsp:cNvSpPr/>
      </dsp:nvSpPr>
      <dsp:spPr>
        <a:xfrm>
          <a:off x="3930736" y="619607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48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Principals</a:t>
          </a:r>
        </a:p>
      </dsp:txBody>
      <dsp:txXfrm>
        <a:off x="3930736" y="619607"/>
        <a:ext cx="1846018" cy="955786"/>
      </dsp:txXfrm>
    </dsp:sp>
    <dsp:sp modelId="{77368DB3-EFCC-4C78-84CB-863245652826}">
      <dsp:nvSpPr>
        <dsp:cNvPr id="0" name=""/>
        <dsp:cNvSpPr/>
      </dsp:nvSpPr>
      <dsp:spPr>
        <a:xfrm>
          <a:off x="4299940" y="1448147"/>
          <a:ext cx="1661416" cy="318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POUR</a:t>
          </a:r>
        </a:p>
      </dsp:txBody>
      <dsp:txXfrm>
        <a:off x="4299940" y="1448147"/>
        <a:ext cx="1661416" cy="318595"/>
      </dsp:txXfrm>
    </dsp:sp>
    <dsp:sp modelId="{EA8404E9-BB5F-4996-87D2-5280359765B7}">
      <dsp:nvSpPr>
        <dsp:cNvPr id="0" name=""/>
        <dsp:cNvSpPr/>
      </dsp:nvSpPr>
      <dsp:spPr>
        <a:xfrm>
          <a:off x="199101" y="2127626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48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Perceivable</a:t>
          </a:r>
        </a:p>
      </dsp:txBody>
      <dsp:txXfrm>
        <a:off x="199101" y="2127626"/>
        <a:ext cx="1846018" cy="955786"/>
      </dsp:txXfrm>
    </dsp:sp>
    <dsp:sp modelId="{734F0B5C-F05E-449B-96D2-69DB3CBB2320}">
      <dsp:nvSpPr>
        <dsp:cNvPr id="0" name=""/>
        <dsp:cNvSpPr/>
      </dsp:nvSpPr>
      <dsp:spPr>
        <a:xfrm>
          <a:off x="573039" y="2878355"/>
          <a:ext cx="1661416" cy="318595"/>
        </a:xfrm>
        <a:prstGeom prst="rect">
          <a:avLst/>
        </a:prstGeom>
        <a:solidFill>
          <a:srgbClr val="EAEFEF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1. Perceivable</a:t>
          </a:r>
        </a:p>
      </dsp:txBody>
      <dsp:txXfrm>
        <a:off x="573039" y="2878355"/>
        <a:ext cx="1661416" cy="318595"/>
      </dsp:txXfrm>
    </dsp:sp>
    <dsp:sp modelId="{0F0397D9-6009-4BC4-96B4-F6DBEC2CA937}">
      <dsp:nvSpPr>
        <dsp:cNvPr id="0" name=""/>
        <dsp:cNvSpPr/>
      </dsp:nvSpPr>
      <dsp:spPr>
        <a:xfrm>
          <a:off x="191367" y="3720795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48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Guidelines (4)</a:t>
          </a:r>
        </a:p>
      </dsp:txBody>
      <dsp:txXfrm>
        <a:off x="191367" y="3720795"/>
        <a:ext cx="1846018" cy="955786"/>
      </dsp:txXfrm>
    </dsp:sp>
    <dsp:sp modelId="{26BFC595-2395-4BEA-AD5F-1618041D832B}">
      <dsp:nvSpPr>
        <dsp:cNvPr id="0" name=""/>
        <dsp:cNvSpPr/>
      </dsp:nvSpPr>
      <dsp:spPr>
        <a:xfrm>
          <a:off x="273461" y="4401372"/>
          <a:ext cx="2054540" cy="4442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1.1 Text Alternatives</a:t>
          </a:r>
        </a:p>
      </dsp:txBody>
      <dsp:txXfrm>
        <a:off x="273461" y="4401372"/>
        <a:ext cx="2054540" cy="444220"/>
      </dsp:txXfrm>
    </dsp:sp>
    <dsp:sp modelId="{B92045D0-444A-43B3-8BAB-0ED34770D4FB}">
      <dsp:nvSpPr>
        <dsp:cNvPr id="0" name=""/>
        <dsp:cNvSpPr/>
      </dsp:nvSpPr>
      <dsp:spPr>
        <a:xfrm>
          <a:off x="2806031" y="2118039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48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Operable</a:t>
          </a:r>
        </a:p>
      </dsp:txBody>
      <dsp:txXfrm>
        <a:off x="2806031" y="2118039"/>
        <a:ext cx="1846018" cy="955786"/>
      </dsp:txXfrm>
    </dsp:sp>
    <dsp:sp modelId="{16C18F9D-75B5-4FB2-B455-AB632BFDD28A}">
      <dsp:nvSpPr>
        <dsp:cNvPr id="0" name=""/>
        <dsp:cNvSpPr/>
      </dsp:nvSpPr>
      <dsp:spPr>
        <a:xfrm>
          <a:off x="3156455" y="2841472"/>
          <a:ext cx="1661416" cy="318595"/>
        </a:xfrm>
        <a:prstGeom prst="rect">
          <a:avLst/>
        </a:prstGeom>
        <a:solidFill>
          <a:srgbClr val="EAEFEF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Operable</a:t>
          </a:r>
        </a:p>
      </dsp:txBody>
      <dsp:txXfrm>
        <a:off x="3156455" y="2841472"/>
        <a:ext cx="1661416" cy="318595"/>
      </dsp:txXfrm>
    </dsp:sp>
    <dsp:sp modelId="{BF59E15D-3C38-4488-A590-A31C27B80E1E}">
      <dsp:nvSpPr>
        <dsp:cNvPr id="0" name=""/>
        <dsp:cNvSpPr/>
      </dsp:nvSpPr>
      <dsp:spPr>
        <a:xfrm>
          <a:off x="2774035" y="3720795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48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Guidelines (5)</a:t>
          </a:r>
        </a:p>
      </dsp:txBody>
      <dsp:txXfrm>
        <a:off x="2774035" y="3720795"/>
        <a:ext cx="1846018" cy="955786"/>
      </dsp:txXfrm>
    </dsp:sp>
    <dsp:sp modelId="{083E4267-D74C-4D2B-B985-4A3FBF70BF2E}">
      <dsp:nvSpPr>
        <dsp:cNvPr id="0" name=""/>
        <dsp:cNvSpPr/>
      </dsp:nvSpPr>
      <dsp:spPr>
        <a:xfrm>
          <a:off x="3115909" y="4348945"/>
          <a:ext cx="1716076" cy="5490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2.2 Enough Time</a:t>
          </a:r>
        </a:p>
      </dsp:txBody>
      <dsp:txXfrm>
        <a:off x="3115909" y="4348945"/>
        <a:ext cx="1716076" cy="549073"/>
      </dsp:txXfrm>
    </dsp:sp>
    <dsp:sp modelId="{79E6BF88-0CDE-464F-9236-5701FA0087FB}">
      <dsp:nvSpPr>
        <dsp:cNvPr id="0" name=""/>
        <dsp:cNvSpPr/>
      </dsp:nvSpPr>
      <dsp:spPr>
        <a:xfrm>
          <a:off x="5278019" y="2127626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48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Understandable</a:t>
          </a:r>
        </a:p>
      </dsp:txBody>
      <dsp:txXfrm>
        <a:off x="5278019" y="2127626"/>
        <a:ext cx="1846018" cy="955786"/>
      </dsp:txXfrm>
    </dsp:sp>
    <dsp:sp modelId="{4ADB7452-F999-48F8-A0BA-007497836E7A}">
      <dsp:nvSpPr>
        <dsp:cNvPr id="0" name=""/>
        <dsp:cNvSpPr/>
      </dsp:nvSpPr>
      <dsp:spPr>
        <a:xfrm>
          <a:off x="5705306" y="2874430"/>
          <a:ext cx="1661416" cy="318595"/>
        </a:xfrm>
        <a:prstGeom prst="rect">
          <a:avLst/>
        </a:prstGeom>
        <a:solidFill>
          <a:srgbClr val="EAEFEF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Understandable</a:t>
          </a:r>
        </a:p>
      </dsp:txBody>
      <dsp:txXfrm>
        <a:off x="5705306" y="2874430"/>
        <a:ext cx="1661416" cy="318595"/>
      </dsp:txXfrm>
    </dsp:sp>
    <dsp:sp modelId="{6FEB509E-8F6C-42B4-96B0-48733F78789A}">
      <dsp:nvSpPr>
        <dsp:cNvPr id="0" name=""/>
        <dsp:cNvSpPr/>
      </dsp:nvSpPr>
      <dsp:spPr>
        <a:xfrm>
          <a:off x="5278019" y="3720795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48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Guidelines (3)</a:t>
          </a:r>
        </a:p>
      </dsp:txBody>
      <dsp:txXfrm>
        <a:off x="5278019" y="3720795"/>
        <a:ext cx="1846018" cy="955786"/>
      </dsp:txXfrm>
    </dsp:sp>
    <dsp:sp modelId="{9F599271-0820-4F89-AF7D-34674E6F4610}">
      <dsp:nvSpPr>
        <dsp:cNvPr id="0" name=""/>
        <dsp:cNvSpPr/>
      </dsp:nvSpPr>
      <dsp:spPr>
        <a:xfrm>
          <a:off x="5647223" y="4464184"/>
          <a:ext cx="1661416" cy="318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3.2 Predictable</a:t>
          </a:r>
        </a:p>
      </dsp:txBody>
      <dsp:txXfrm>
        <a:off x="5647223" y="4464184"/>
        <a:ext cx="1661416" cy="318595"/>
      </dsp:txXfrm>
    </dsp:sp>
    <dsp:sp modelId="{D55E9379-AD7C-4D01-AE07-481521B3A0C6}">
      <dsp:nvSpPr>
        <dsp:cNvPr id="0" name=""/>
        <dsp:cNvSpPr/>
      </dsp:nvSpPr>
      <dsp:spPr>
        <a:xfrm>
          <a:off x="7846973" y="2127626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48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Robust</a:t>
          </a:r>
        </a:p>
      </dsp:txBody>
      <dsp:txXfrm>
        <a:off x="7846973" y="2127626"/>
        <a:ext cx="1846018" cy="955786"/>
      </dsp:txXfrm>
    </dsp:sp>
    <dsp:sp modelId="{A1E1AB4D-732B-4A1F-A0EE-70CEBBB4E8C3}">
      <dsp:nvSpPr>
        <dsp:cNvPr id="0" name=""/>
        <dsp:cNvSpPr/>
      </dsp:nvSpPr>
      <dsp:spPr>
        <a:xfrm>
          <a:off x="8599457" y="2745323"/>
          <a:ext cx="1192248" cy="492860"/>
        </a:xfrm>
        <a:prstGeom prst="rect">
          <a:avLst/>
        </a:prstGeom>
        <a:solidFill>
          <a:srgbClr val="EAEFEF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Robust</a:t>
          </a:r>
        </a:p>
      </dsp:txBody>
      <dsp:txXfrm>
        <a:off x="8599457" y="2745323"/>
        <a:ext cx="1192248" cy="492860"/>
      </dsp:txXfrm>
    </dsp:sp>
    <dsp:sp modelId="{1E2D61EE-DFC0-4420-92E1-C757732C0A1D}">
      <dsp:nvSpPr>
        <dsp:cNvPr id="0" name=""/>
        <dsp:cNvSpPr/>
      </dsp:nvSpPr>
      <dsp:spPr>
        <a:xfrm>
          <a:off x="7861446" y="3807928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48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Guidelines (1)</a:t>
          </a:r>
        </a:p>
      </dsp:txBody>
      <dsp:txXfrm>
        <a:off x="7861446" y="3807928"/>
        <a:ext cx="1846018" cy="955786"/>
      </dsp:txXfrm>
    </dsp:sp>
    <dsp:sp modelId="{488737CF-2C21-4264-AA4F-0C7C19B5CEAE}">
      <dsp:nvSpPr>
        <dsp:cNvPr id="0" name=""/>
        <dsp:cNvSpPr/>
      </dsp:nvSpPr>
      <dsp:spPr>
        <a:xfrm>
          <a:off x="8123876" y="4551317"/>
          <a:ext cx="1661416" cy="318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4.1 Compatible</a:t>
          </a:r>
        </a:p>
      </dsp:txBody>
      <dsp:txXfrm>
        <a:off x="8123876" y="4551317"/>
        <a:ext cx="1661416" cy="3185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631A0-0780-4056-A6A9-221DC281DB62}">
      <dsp:nvSpPr>
        <dsp:cNvPr id="0" name=""/>
        <dsp:cNvSpPr/>
      </dsp:nvSpPr>
      <dsp:spPr>
        <a:xfrm>
          <a:off x="8699455" y="3873331"/>
          <a:ext cx="91440" cy="5161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704"/>
              </a:lnTo>
              <a:lnTo>
                <a:pt x="58165" y="307704"/>
              </a:lnTo>
              <a:lnTo>
                <a:pt x="58165" y="5161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9D336-93CD-43F1-A9CC-204914E44041}">
      <dsp:nvSpPr>
        <dsp:cNvPr id="0" name=""/>
        <dsp:cNvSpPr/>
      </dsp:nvSpPr>
      <dsp:spPr>
        <a:xfrm>
          <a:off x="8685928" y="2302821"/>
          <a:ext cx="91440" cy="6771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8730"/>
              </a:lnTo>
              <a:lnTo>
                <a:pt x="59247" y="468730"/>
              </a:lnTo>
              <a:lnTo>
                <a:pt x="59247" y="67717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B6702-8341-4864-BC55-2917E36C30C2}">
      <dsp:nvSpPr>
        <dsp:cNvPr id="0" name=""/>
        <dsp:cNvSpPr/>
      </dsp:nvSpPr>
      <dsp:spPr>
        <a:xfrm>
          <a:off x="4813651" y="893338"/>
          <a:ext cx="3917996" cy="516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704"/>
              </a:lnTo>
              <a:lnTo>
                <a:pt x="3917996" y="307704"/>
              </a:lnTo>
              <a:lnTo>
                <a:pt x="3917996" y="5161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F11DB-6511-4324-B090-9822F70D8EEB}">
      <dsp:nvSpPr>
        <dsp:cNvPr id="0" name=""/>
        <dsp:cNvSpPr/>
      </dsp:nvSpPr>
      <dsp:spPr>
        <a:xfrm>
          <a:off x="6069743" y="3791892"/>
          <a:ext cx="91440" cy="516148"/>
        </a:xfrm>
        <a:custGeom>
          <a:avLst/>
          <a:gdLst/>
          <a:ahLst/>
          <a:cxnLst/>
          <a:rect l="0" t="0" r="0" b="0"/>
          <a:pathLst>
            <a:path>
              <a:moveTo>
                <a:pt x="49907" y="0"/>
              </a:moveTo>
              <a:lnTo>
                <a:pt x="49907" y="307704"/>
              </a:lnTo>
              <a:lnTo>
                <a:pt x="45720" y="307704"/>
              </a:lnTo>
              <a:lnTo>
                <a:pt x="45720" y="5161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6A744-B854-4CE2-B75A-AE3444228567}">
      <dsp:nvSpPr>
        <dsp:cNvPr id="0" name=""/>
        <dsp:cNvSpPr/>
      </dsp:nvSpPr>
      <dsp:spPr>
        <a:xfrm>
          <a:off x="6073930" y="2302821"/>
          <a:ext cx="91440" cy="5957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57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584C4-9CEB-4ADE-B1F4-9B5FDDC2773D}">
      <dsp:nvSpPr>
        <dsp:cNvPr id="0" name=""/>
        <dsp:cNvSpPr/>
      </dsp:nvSpPr>
      <dsp:spPr>
        <a:xfrm>
          <a:off x="4813651" y="893338"/>
          <a:ext cx="1305998" cy="516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704"/>
              </a:lnTo>
              <a:lnTo>
                <a:pt x="1305998" y="307704"/>
              </a:lnTo>
              <a:lnTo>
                <a:pt x="1305998" y="5161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6AD46-C7B1-4F8E-AF0D-5472CD5ADDAB}">
      <dsp:nvSpPr>
        <dsp:cNvPr id="0" name=""/>
        <dsp:cNvSpPr/>
      </dsp:nvSpPr>
      <dsp:spPr>
        <a:xfrm>
          <a:off x="3529729" y="3791892"/>
          <a:ext cx="91440" cy="640795"/>
        </a:xfrm>
        <a:custGeom>
          <a:avLst/>
          <a:gdLst/>
          <a:ahLst/>
          <a:cxnLst/>
          <a:rect l="0" t="0" r="0" b="0"/>
          <a:pathLst>
            <a:path>
              <a:moveTo>
                <a:pt x="51421" y="0"/>
              </a:moveTo>
              <a:lnTo>
                <a:pt x="51421" y="432351"/>
              </a:lnTo>
              <a:lnTo>
                <a:pt x="45720" y="432351"/>
              </a:lnTo>
              <a:lnTo>
                <a:pt x="45720" y="6407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9E23B-37AA-46F1-BE82-E45993D51799}">
      <dsp:nvSpPr>
        <dsp:cNvPr id="0" name=""/>
        <dsp:cNvSpPr/>
      </dsp:nvSpPr>
      <dsp:spPr>
        <a:xfrm>
          <a:off x="3535430" y="2293861"/>
          <a:ext cx="91440" cy="604696"/>
        </a:xfrm>
        <a:custGeom>
          <a:avLst/>
          <a:gdLst/>
          <a:ahLst/>
          <a:cxnLst/>
          <a:rect l="0" t="0" r="0" b="0"/>
          <a:pathLst>
            <a:path>
              <a:moveTo>
                <a:pt x="75625" y="0"/>
              </a:moveTo>
              <a:lnTo>
                <a:pt x="75625" y="396251"/>
              </a:lnTo>
              <a:lnTo>
                <a:pt x="45720" y="396251"/>
              </a:lnTo>
              <a:lnTo>
                <a:pt x="45720" y="60469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4F30C-5E13-4703-89DE-FFAD5DB2FE00}">
      <dsp:nvSpPr>
        <dsp:cNvPr id="0" name=""/>
        <dsp:cNvSpPr/>
      </dsp:nvSpPr>
      <dsp:spPr>
        <a:xfrm>
          <a:off x="3611055" y="893338"/>
          <a:ext cx="1202595" cy="507188"/>
        </a:xfrm>
        <a:custGeom>
          <a:avLst/>
          <a:gdLst/>
          <a:ahLst/>
          <a:cxnLst/>
          <a:rect l="0" t="0" r="0" b="0"/>
          <a:pathLst>
            <a:path>
              <a:moveTo>
                <a:pt x="1202595" y="0"/>
              </a:moveTo>
              <a:lnTo>
                <a:pt x="1202595" y="298743"/>
              </a:lnTo>
              <a:lnTo>
                <a:pt x="0" y="298743"/>
              </a:lnTo>
              <a:lnTo>
                <a:pt x="0" y="5071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DDBC1-A91F-4931-876B-008CF01E24FA}">
      <dsp:nvSpPr>
        <dsp:cNvPr id="0" name=""/>
        <dsp:cNvSpPr/>
      </dsp:nvSpPr>
      <dsp:spPr>
        <a:xfrm>
          <a:off x="1001654" y="3791892"/>
          <a:ext cx="91440" cy="574857"/>
        </a:xfrm>
        <a:custGeom>
          <a:avLst/>
          <a:gdLst/>
          <a:ahLst/>
          <a:cxnLst/>
          <a:rect l="0" t="0" r="0" b="0"/>
          <a:pathLst>
            <a:path>
              <a:moveTo>
                <a:pt x="59311" y="0"/>
              </a:moveTo>
              <a:lnTo>
                <a:pt x="59311" y="366412"/>
              </a:lnTo>
              <a:lnTo>
                <a:pt x="45720" y="366412"/>
              </a:lnTo>
              <a:lnTo>
                <a:pt x="45720" y="57485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4A48F-85F2-4C4D-9E9C-F3680D024D1B}">
      <dsp:nvSpPr>
        <dsp:cNvPr id="0" name=""/>
        <dsp:cNvSpPr/>
      </dsp:nvSpPr>
      <dsp:spPr>
        <a:xfrm>
          <a:off x="1015246" y="2302821"/>
          <a:ext cx="91440" cy="595735"/>
        </a:xfrm>
        <a:custGeom>
          <a:avLst/>
          <a:gdLst/>
          <a:ahLst/>
          <a:cxnLst/>
          <a:rect l="0" t="0" r="0" b="0"/>
          <a:pathLst>
            <a:path>
              <a:moveTo>
                <a:pt x="52948" y="0"/>
              </a:moveTo>
              <a:lnTo>
                <a:pt x="52948" y="387291"/>
              </a:lnTo>
              <a:lnTo>
                <a:pt x="45720" y="387291"/>
              </a:lnTo>
              <a:lnTo>
                <a:pt x="45720" y="5957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0F7E6-52CF-415B-B23E-218FBD5ECAA6}">
      <dsp:nvSpPr>
        <dsp:cNvPr id="0" name=""/>
        <dsp:cNvSpPr/>
      </dsp:nvSpPr>
      <dsp:spPr>
        <a:xfrm>
          <a:off x="1068194" y="893338"/>
          <a:ext cx="3745457" cy="516148"/>
        </a:xfrm>
        <a:custGeom>
          <a:avLst/>
          <a:gdLst/>
          <a:ahLst/>
          <a:cxnLst/>
          <a:rect l="0" t="0" r="0" b="0"/>
          <a:pathLst>
            <a:path>
              <a:moveTo>
                <a:pt x="3745457" y="0"/>
              </a:moveTo>
              <a:lnTo>
                <a:pt x="3745457" y="307704"/>
              </a:lnTo>
              <a:lnTo>
                <a:pt x="0" y="307704"/>
              </a:lnTo>
              <a:lnTo>
                <a:pt x="0" y="5161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F5DE2-F884-49A9-800F-0856E0537DF8}">
      <dsp:nvSpPr>
        <dsp:cNvPr id="0" name=""/>
        <dsp:cNvSpPr/>
      </dsp:nvSpPr>
      <dsp:spPr>
        <a:xfrm>
          <a:off x="3950952" y="4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60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Principals</a:t>
          </a:r>
        </a:p>
      </dsp:txBody>
      <dsp:txXfrm>
        <a:off x="3950952" y="4"/>
        <a:ext cx="1725397" cy="893334"/>
      </dsp:txXfrm>
    </dsp:sp>
    <dsp:sp modelId="{77368DB3-EFCC-4C78-84CB-863245652826}">
      <dsp:nvSpPr>
        <dsp:cNvPr id="0" name=""/>
        <dsp:cNvSpPr/>
      </dsp:nvSpPr>
      <dsp:spPr>
        <a:xfrm>
          <a:off x="4296032" y="774407"/>
          <a:ext cx="1552857" cy="297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POUR</a:t>
          </a:r>
        </a:p>
      </dsp:txBody>
      <dsp:txXfrm>
        <a:off x="4296032" y="774407"/>
        <a:ext cx="1552857" cy="297778"/>
      </dsp:txXfrm>
    </dsp:sp>
    <dsp:sp modelId="{EA8404E9-BB5F-4996-87D2-5280359765B7}">
      <dsp:nvSpPr>
        <dsp:cNvPr id="0" name=""/>
        <dsp:cNvSpPr/>
      </dsp:nvSpPr>
      <dsp:spPr>
        <a:xfrm>
          <a:off x="205495" y="140948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60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Perceivable</a:t>
          </a:r>
        </a:p>
      </dsp:txBody>
      <dsp:txXfrm>
        <a:off x="205495" y="1409487"/>
        <a:ext cx="1725397" cy="893334"/>
      </dsp:txXfrm>
    </dsp:sp>
    <dsp:sp modelId="{734F0B5C-F05E-449B-96D2-69DB3CBB2320}">
      <dsp:nvSpPr>
        <dsp:cNvPr id="0" name=""/>
        <dsp:cNvSpPr/>
      </dsp:nvSpPr>
      <dsp:spPr>
        <a:xfrm>
          <a:off x="555000" y="2111163"/>
          <a:ext cx="1552857" cy="297778"/>
        </a:xfrm>
        <a:prstGeom prst="rect">
          <a:avLst/>
        </a:prstGeom>
        <a:solidFill>
          <a:srgbClr val="EAEFEF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Perceivable</a:t>
          </a:r>
        </a:p>
      </dsp:txBody>
      <dsp:txXfrm>
        <a:off x="555000" y="2111163"/>
        <a:ext cx="1552857" cy="297778"/>
      </dsp:txXfrm>
    </dsp:sp>
    <dsp:sp modelId="{0F0397D9-6009-4BC4-96B4-F6DBEC2CA937}">
      <dsp:nvSpPr>
        <dsp:cNvPr id="0" name=""/>
        <dsp:cNvSpPr/>
      </dsp:nvSpPr>
      <dsp:spPr>
        <a:xfrm>
          <a:off x="198267" y="289855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60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Guidelines (4)</a:t>
          </a:r>
        </a:p>
      </dsp:txBody>
      <dsp:txXfrm>
        <a:off x="198267" y="2898557"/>
        <a:ext cx="1725397" cy="893334"/>
      </dsp:txXfrm>
    </dsp:sp>
    <dsp:sp modelId="{26BFC595-2395-4BEA-AD5F-1618041D832B}">
      <dsp:nvSpPr>
        <dsp:cNvPr id="0" name=""/>
        <dsp:cNvSpPr/>
      </dsp:nvSpPr>
      <dsp:spPr>
        <a:xfrm>
          <a:off x="274997" y="3534664"/>
          <a:ext cx="1920294" cy="4151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1.1 Text Alternatives</a:t>
          </a:r>
        </a:p>
      </dsp:txBody>
      <dsp:txXfrm>
        <a:off x="274997" y="3534664"/>
        <a:ext cx="1920294" cy="415195"/>
      </dsp:txXfrm>
    </dsp:sp>
    <dsp:sp modelId="{2A2843FD-BE3E-46B7-8A17-0463FB733EE4}">
      <dsp:nvSpPr>
        <dsp:cNvPr id="0" name=""/>
        <dsp:cNvSpPr/>
      </dsp:nvSpPr>
      <dsp:spPr>
        <a:xfrm>
          <a:off x="184675" y="4366749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60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Success Criteria</a:t>
          </a:r>
        </a:p>
      </dsp:txBody>
      <dsp:txXfrm>
        <a:off x="184675" y="4366749"/>
        <a:ext cx="1725397" cy="893334"/>
      </dsp:txXfrm>
    </dsp:sp>
    <dsp:sp modelId="{340DEEFB-FE71-4E9A-9D19-570F00AAD21B}">
      <dsp:nvSpPr>
        <dsp:cNvPr id="0" name=""/>
        <dsp:cNvSpPr/>
      </dsp:nvSpPr>
      <dsp:spPr>
        <a:xfrm>
          <a:off x="234223" y="4946722"/>
          <a:ext cx="1974660" cy="5274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1.1.1 Non-Text Content (Level A)</a:t>
          </a:r>
        </a:p>
      </dsp:txBody>
      <dsp:txXfrm>
        <a:off x="234223" y="4946722"/>
        <a:ext cx="1974660" cy="527463"/>
      </dsp:txXfrm>
    </dsp:sp>
    <dsp:sp modelId="{B92045D0-444A-43B3-8BAB-0ED34770D4FB}">
      <dsp:nvSpPr>
        <dsp:cNvPr id="0" name=""/>
        <dsp:cNvSpPr/>
      </dsp:nvSpPr>
      <dsp:spPr>
        <a:xfrm>
          <a:off x="2748357" y="140052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60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Operable</a:t>
          </a:r>
        </a:p>
      </dsp:txBody>
      <dsp:txXfrm>
        <a:off x="2748357" y="1400527"/>
        <a:ext cx="1725397" cy="893334"/>
      </dsp:txXfrm>
    </dsp:sp>
    <dsp:sp modelId="{16C18F9D-75B5-4FB2-B455-AB632BFDD28A}">
      <dsp:nvSpPr>
        <dsp:cNvPr id="0" name=""/>
        <dsp:cNvSpPr/>
      </dsp:nvSpPr>
      <dsp:spPr>
        <a:xfrm>
          <a:off x="3075884" y="2076690"/>
          <a:ext cx="1552857" cy="297778"/>
        </a:xfrm>
        <a:prstGeom prst="rect">
          <a:avLst/>
        </a:prstGeom>
        <a:solidFill>
          <a:srgbClr val="EAEFEF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Operable</a:t>
          </a:r>
        </a:p>
      </dsp:txBody>
      <dsp:txXfrm>
        <a:off x="3075884" y="2076690"/>
        <a:ext cx="1552857" cy="297778"/>
      </dsp:txXfrm>
    </dsp:sp>
    <dsp:sp modelId="{BF59E15D-3C38-4488-A590-A31C27B80E1E}">
      <dsp:nvSpPr>
        <dsp:cNvPr id="0" name=""/>
        <dsp:cNvSpPr/>
      </dsp:nvSpPr>
      <dsp:spPr>
        <a:xfrm>
          <a:off x="2718451" y="289855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60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Guidelines (5)</a:t>
          </a:r>
        </a:p>
      </dsp:txBody>
      <dsp:txXfrm>
        <a:off x="2718451" y="2898557"/>
        <a:ext cx="1725397" cy="893334"/>
      </dsp:txXfrm>
    </dsp:sp>
    <dsp:sp modelId="{083E4267-D74C-4D2B-B985-4A3FBF70BF2E}">
      <dsp:nvSpPr>
        <dsp:cNvPr id="0" name=""/>
        <dsp:cNvSpPr/>
      </dsp:nvSpPr>
      <dsp:spPr>
        <a:xfrm>
          <a:off x="3037986" y="3485664"/>
          <a:ext cx="1603946" cy="5131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2.2 Enough Time</a:t>
          </a:r>
        </a:p>
      </dsp:txBody>
      <dsp:txXfrm>
        <a:off x="3037986" y="3485664"/>
        <a:ext cx="1603946" cy="513196"/>
      </dsp:txXfrm>
    </dsp:sp>
    <dsp:sp modelId="{F5DB3C2B-A41F-45E8-B570-B0619A42B59B}">
      <dsp:nvSpPr>
        <dsp:cNvPr id="0" name=""/>
        <dsp:cNvSpPr/>
      </dsp:nvSpPr>
      <dsp:spPr>
        <a:xfrm>
          <a:off x="2712750" y="443268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60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Success Criteria</a:t>
          </a:r>
        </a:p>
      </dsp:txBody>
      <dsp:txXfrm>
        <a:off x="2712750" y="4432687"/>
        <a:ext cx="1725397" cy="893334"/>
      </dsp:txXfrm>
    </dsp:sp>
    <dsp:sp modelId="{BB4D86C2-D225-4645-98B0-7D87206068E0}">
      <dsp:nvSpPr>
        <dsp:cNvPr id="0" name=""/>
        <dsp:cNvSpPr/>
      </dsp:nvSpPr>
      <dsp:spPr>
        <a:xfrm>
          <a:off x="2759951" y="4995723"/>
          <a:ext cx="1974660" cy="5274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2.2.3 No Timing (Level AAA)</a:t>
          </a:r>
        </a:p>
      </dsp:txBody>
      <dsp:txXfrm>
        <a:off x="2759951" y="4995723"/>
        <a:ext cx="1974660" cy="527463"/>
      </dsp:txXfrm>
    </dsp:sp>
    <dsp:sp modelId="{79E6BF88-0CDE-464F-9236-5701FA0087FB}">
      <dsp:nvSpPr>
        <dsp:cNvPr id="0" name=""/>
        <dsp:cNvSpPr/>
      </dsp:nvSpPr>
      <dsp:spPr>
        <a:xfrm>
          <a:off x="5256951" y="140948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60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Understandable</a:t>
          </a:r>
        </a:p>
      </dsp:txBody>
      <dsp:txXfrm>
        <a:off x="5256951" y="1409487"/>
        <a:ext cx="1725397" cy="893334"/>
      </dsp:txXfrm>
    </dsp:sp>
    <dsp:sp modelId="{4ADB7452-F999-48F8-A0BA-007497836E7A}">
      <dsp:nvSpPr>
        <dsp:cNvPr id="0" name=""/>
        <dsp:cNvSpPr/>
      </dsp:nvSpPr>
      <dsp:spPr>
        <a:xfrm>
          <a:off x="5656319" y="2107495"/>
          <a:ext cx="1552857" cy="297778"/>
        </a:xfrm>
        <a:prstGeom prst="rect">
          <a:avLst/>
        </a:prstGeom>
        <a:solidFill>
          <a:srgbClr val="EAEFEF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Understandable</a:t>
          </a:r>
        </a:p>
      </dsp:txBody>
      <dsp:txXfrm>
        <a:off x="5656319" y="2107495"/>
        <a:ext cx="1552857" cy="297778"/>
      </dsp:txXfrm>
    </dsp:sp>
    <dsp:sp modelId="{6FEB509E-8F6C-42B4-96B0-48733F78789A}">
      <dsp:nvSpPr>
        <dsp:cNvPr id="0" name=""/>
        <dsp:cNvSpPr/>
      </dsp:nvSpPr>
      <dsp:spPr>
        <a:xfrm>
          <a:off x="5256951" y="289855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60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Guidelines (3)</a:t>
          </a:r>
        </a:p>
      </dsp:txBody>
      <dsp:txXfrm>
        <a:off x="5256951" y="2898557"/>
        <a:ext cx="1725397" cy="893334"/>
      </dsp:txXfrm>
    </dsp:sp>
    <dsp:sp modelId="{9F599271-0820-4F89-AF7D-34674E6F4610}">
      <dsp:nvSpPr>
        <dsp:cNvPr id="0" name=""/>
        <dsp:cNvSpPr/>
      </dsp:nvSpPr>
      <dsp:spPr>
        <a:xfrm>
          <a:off x="5602031" y="3593373"/>
          <a:ext cx="1552857" cy="297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3.2 Predictable</a:t>
          </a:r>
        </a:p>
      </dsp:txBody>
      <dsp:txXfrm>
        <a:off x="5602031" y="3593373"/>
        <a:ext cx="1552857" cy="297778"/>
      </dsp:txXfrm>
    </dsp:sp>
    <dsp:sp modelId="{0D0322D9-46EB-4CBF-BC84-0C4FD7C4C7C0}">
      <dsp:nvSpPr>
        <dsp:cNvPr id="0" name=""/>
        <dsp:cNvSpPr/>
      </dsp:nvSpPr>
      <dsp:spPr>
        <a:xfrm>
          <a:off x="5252764" y="4308040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60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Success Criteria</a:t>
          </a:r>
        </a:p>
      </dsp:txBody>
      <dsp:txXfrm>
        <a:off x="5252764" y="4308040"/>
        <a:ext cx="1725397" cy="893334"/>
      </dsp:txXfrm>
    </dsp:sp>
    <dsp:sp modelId="{69BFFF19-9336-485A-BBCC-D6885432B06E}">
      <dsp:nvSpPr>
        <dsp:cNvPr id="0" name=""/>
        <dsp:cNvSpPr/>
      </dsp:nvSpPr>
      <dsp:spPr>
        <a:xfrm>
          <a:off x="5285679" y="4888013"/>
          <a:ext cx="1974660" cy="5274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3.2.4 Consistent Identification (Level AA)</a:t>
          </a:r>
        </a:p>
      </dsp:txBody>
      <dsp:txXfrm>
        <a:off x="5285679" y="4888013"/>
        <a:ext cx="1974660" cy="527463"/>
      </dsp:txXfrm>
    </dsp:sp>
    <dsp:sp modelId="{D55E9379-AD7C-4D01-AE07-481521B3A0C6}">
      <dsp:nvSpPr>
        <dsp:cNvPr id="0" name=""/>
        <dsp:cNvSpPr/>
      </dsp:nvSpPr>
      <dsp:spPr>
        <a:xfrm>
          <a:off x="7868949" y="140948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60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Robust</a:t>
          </a:r>
        </a:p>
      </dsp:txBody>
      <dsp:txXfrm>
        <a:off x="7868949" y="1409487"/>
        <a:ext cx="1725397" cy="893334"/>
      </dsp:txXfrm>
    </dsp:sp>
    <dsp:sp modelId="{A1E1AB4D-732B-4A1F-A0EE-70CEBBB4E8C3}">
      <dsp:nvSpPr>
        <dsp:cNvPr id="0" name=""/>
        <dsp:cNvSpPr/>
      </dsp:nvSpPr>
      <dsp:spPr>
        <a:xfrm>
          <a:off x="8572265" y="1986823"/>
          <a:ext cx="1114346" cy="460656"/>
        </a:xfrm>
        <a:prstGeom prst="rect">
          <a:avLst/>
        </a:prstGeom>
        <a:solidFill>
          <a:srgbClr val="EAEFEF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Robust</a:t>
          </a:r>
        </a:p>
      </dsp:txBody>
      <dsp:txXfrm>
        <a:off x="8572265" y="1986823"/>
        <a:ext cx="1114346" cy="460656"/>
      </dsp:txXfrm>
    </dsp:sp>
    <dsp:sp modelId="{1E2D61EE-DFC0-4420-92E1-C757732C0A1D}">
      <dsp:nvSpPr>
        <dsp:cNvPr id="0" name=""/>
        <dsp:cNvSpPr/>
      </dsp:nvSpPr>
      <dsp:spPr>
        <a:xfrm>
          <a:off x="7882476" y="297999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60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Guidelines (1)</a:t>
          </a:r>
        </a:p>
      </dsp:txBody>
      <dsp:txXfrm>
        <a:off x="7882476" y="2979997"/>
        <a:ext cx="1725397" cy="893334"/>
      </dsp:txXfrm>
    </dsp:sp>
    <dsp:sp modelId="{488737CF-2C21-4264-AA4F-0C7C19B5CEAE}">
      <dsp:nvSpPr>
        <dsp:cNvPr id="0" name=""/>
        <dsp:cNvSpPr/>
      </dsp:nvSpPr>
      <dsp:spPr>
        <a:xfrm>
          <a:off x="8127759" y="3674812"/>
          <a:ext cx="1552857" cy="297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4.1 Compatible</a:t>
          </a:r>
        </a:p>
      </dsp:txBody>
      <dsp:txXfrm>
        <a:off x="8127759" y="3674812"/>
        <a:ext cx="1552857" cy="297778"/>
      </dsp:txXfrm>
    </dsp:sp>
    <dsp:sp modelId="{471A0F3D-84EF-47F9-BDB2-9D9B1665D820}">
      <dsp:nvSpPr>
        <dsp:cNvPr id="0" name=""/>
        <dsp:cNvSpPr/>
      </dsp:nvSpPr>
      <dsp:spPr>
        <a:xfrm>
          <a:off x="7894922" y="4389480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60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Success Criteria</a:t>
          </a:r>
        </a:p>
      </dsp:txBody>
      <dsp:txXfrm>
        <a:off x="7894922" y="4389480"/>
        <a:ext cx="1725397" cy="893334"/>
      </dsp:txXfrm>
    </dsp:sp>
    <dsp:sp modelId="{77A7887C-5FCA-472E-9144-52978C7B63C6}">
      <dsp:nvSpPr>
        <dsp:cNvPr id="0" name=""/>
        <dsp:cNvSpPr/>
      </dsp:nvSpPr>
      <dsp:spPr>
        <a:xfrm>
          <a:off x="7811407" y="4969453"/>
          <a:ext cx="1974660" cy="5274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4.1.1 Parsing (Level A)</a:t>
          </a:r>
        </a:p>
      </dsp:txBody>
      <dsp:txXfrm>
        <a:off x="7811407" y="4969453"/>
        <a:ext cx="1974660" cy="5274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680E6-A9D6-4FF9-BDDE-AC2A874B00F5}">
      <dsp:nvSpPr>
        <dsp:cNvPr id="0" name=""/>
        <dsp:cNvSpPr/>
      </dsp:nvSpPr>
      <dsp:spPr>
        <a:xfrm>
          <a:off x="0" y="353839"/>
          <a:ext cx="6678784" cy="3471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348" tIns="395732" rIns="51834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Keyboard only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Screen reader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Mobile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Color Contrast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Screen magnification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Time out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Subtitles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Animations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Flash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Natural voice alternatives</a:t>
          </a:r>
        </a:p>
      </dsp:txBody>
      <dsp:txXfrm>
        <a:off x="0" y="353839"/>
        <a:ext cx="6678784" cy="3471300"/>
      </dsp:txXfrm>
    </dsp:sp>
    <dsp:sp modelId="{BF0470FB-3F5E-4C01-B9C3-FB3FDC22CE74}">
      <dsp:nvSpPr>
        <dsp:cNvPr id="0" name=""/>
        <dsp:cNvSpPr/>
      </dsp:nvSpPr>
      <dsp:spPr>
        <a:xfrm>
          <a:off x="333939" y="73399"/>
          <a:ext cx="4675149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710" tIns="0" rIns="17671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all the things</a:t>
          </a:r>
        </a:p>
      </dsp:txBody>
      <dsp:txXfrm>
        <a:off x="361319" y="100779"/>
        <a:ext cx="4620389" cy="506120"/>
      </dsp:txXfrm>
    </dsp:sp>
    <dsp:sp modelId="{B7856DFE-D040-4294-8345-E4E04FD16C7F}">
      <dsp:nvSpPr>
        <dsp:cNvPr id="0" name=""/>
        <dsp:cNvSpPr/>
      </dsp:nvSpPr>
      <dsp:spPr>
        <a:xfrm>
          <a:off x="0" y="4208179"/>
          <a:ext cx="6678784" cy="79301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348" tIns="395732" rIns="51834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Does it feel like a user would struggle? Bring it up!</a:t>
          </a:r>
        </a:p>
      </dsp:txBody>
      <dsp:txXfrm>
        <a:off x="0" y="4208179"/>
        <a:ext cx="6678784" cy="793012"/>
      </dsp:txXfrm>
    </dsp:sp>
    <dsp:sp modelId="{61810A83-AE58-496C-A9FD-C1232AE7CBF7}">
      <dsp:nvSpPr>
        <dsp:cNvPr id="0" name=""/>
        <dsp:cNvSpPr/>
      </dsp:nvSpPr>
      <dsp:spPr>
        <a:xfrm>
          <a:off x="333939" y="3927739"/>
          <a:ext cx="4675149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710" tIns="0" rIns="17671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your instincts </a:t>
          </a:r>
        </a:p>
      </dsp:txBody>
      <dsp:txXfrm>
        <a:off x="361319" y="3955119"/>
        <a:ext cx="4620389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6AEFC-4FEE-4485-B2BE-CB094E686088}">
      <dsp:nvSpPr>
        <dsp:cNvPr id="0" name=""/>
        <dsp:cNvSpPr/>
      </dsp:nvSpPr>
      <dsp:spPr>
        <a:xfrm>
          <a:off x="0" y="23971"/>
          <a:ext cx="5913437" cy="5148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Accessibility Developer Tools</a:t>
          </a:r>
        </a:p>
      </dsp:txBody>
      <dsp:txXfrm>
        <a:off x="25130" y="49101"/>
        <a:ext cx="5863177" cy="464540"/>
      </dsp:txXfrm>
    </dsp:sp>
    <dsp:sp modelId="{3EE83302-6431-4BA3-B68A-9352018D4280}">
      <dsp:nvSpPr>
        <dsp:cNvPr id="0" name=""/>
        <dsp:cNvSpPr/>
      </dsp:nvSpPr>
      <dsp:spPr>
        <a:xfrm>
          <a:off x="0" y="538771"/>
          <a:ext cx="591343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baseline="0"/>
            <a:t>Chrome</a:t>
          </a:r>
          <a:endParaRPr lang="en-US" sz="1700" kern="1200"/>
        </a:p>
      </dsp:txBody>
      <dsp:txXfrm>
        <a:off x="0" y="538771"/>
        <a:ext cx="5913437" cy="364320"/>
      </dsp:txXfrm>
    </dsp:sp>
    <dsp:sp modelId="{FB725754-8B55-4A21-BD21-8E923385F1C5}">
      <dsp:nvSpPr>
        <dsp:cNvPr id="0" name=""/>
        <dsp:cNvSpPr/>
      </dsp:nvSpPr>
      <dsp:spPr>
        <a:xfrm>
          <a:off x="0" y="903091"/>
          <a:ext cx="5913437" cy="5148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Chrome Audit</a:t>
          </a:r>
        </a:p>
      </dsp:txBody>
      <dsp:txXfrm>
        <a:off x="25130" y="928221"/>
        <a:ext cx="5863177" cy="464540"/>
      </dsp:txXfrm>
    </dsp:sp>
    <dsp:sp modelId="{203EB40F-0EF8-4D5F-A995-2EAA901C4ADA}">
      <dsp:nvSpPr>
        <dsp:cNvPr id="0" name=""/>
        <dsp:cNvSpPr/>
      </dsp:nvSpPr>
      <dsp:spPr>
        <a:xfrm>
          <a:off x="0" y="1417891"/>
          <a:ext cx="591343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baseline="0"/>
            <a:t>Chrome</a:t>
          </a:r>
          <a:endParaRPr lang="en-US" sz="1700" kern="1200"/>
        </a:p>
      </dsp:txBody>
      <dsp:txXfrm>
        <a:off x="0" y="1417891"/>
        <a:ext cx="5913437" cy="364320"/>
      </dsp:txXfrm>
    </dsp:sp>
    <dsp:sp modelId="{AC559E21-58F5-432A-8789-8892858D4748}">
      <dsp:nvSpPr>
        <dsp:cNvPr id="0" name=""/>
        <dsp:cNvSpPr/>
      </dsp:nvSpPr>
      <dsp:spPr>
        <a:xfrm>
          <a:off x="0" y="1782211"/>
          <a:ext cx="5913437" cy="5148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WAVE Evaluation Tool</a:t>
          </a:r>
        </a:p>
      </dsp:txBody>
      <dsp:txXfrm>
        <a:off x="25130" y="1807341"/>
        <a:ext cx="5863177" cy="464540"/>
      </dsp:txXfrm>
    </dsp:sp>
    <dsp:sp modelId="{E37CFF39-CAA0-4896-B028-A1DB09C00E25}">
      <dsp:nvSpPr>
        <dsp:cNvPr id="0" name=""/>
        <dsp:cNvSpPr/>
      </dsp:nvSpPr>
      <dsp:spPr>
        <a:xfrm>
          <a:off x="0" y="2297011"/>
          <a:ext cx="591343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baseline="0"/>
            <a:t>Chrome</a:t>
          </a:r>
          <a:endParaRPr lang="en-US" sz="1700" kern="1200"/>
        </a:p>
      </dsp:txBody>
      <dsp:txXfrm>
        <a:off x="0" y="2297011"/>
        <a:ext cx="5913437" cy="364320"/>
      </dsp:txXfrm>
    </dsp:sp>
    <dsp:sp modelId="{4409292B-99A9-4D45-B205-C53FFF165FBB}">
      <dsp:nvSpPr>
        <dsp:cNvPr id="0" name=""/>
        <dsp:cNvSpPr/>
      </dsp:nvSpPr>
      <dsp:spPr>
        <a:xfrm>
          <a:off x="0" y="2661331"/>
          <a:ext cx="5913437" cy="5148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Accessibility Evaluation Toolbar</a:t>
          </a:r>
        </a:p>
      </dsp:txBody>
      <dsp:txXfrm>
        <a:off x="25130" y="2686461"/>
        <a:ext cx="5863177" cy="464540"/>
      </dsp:txXfrm>
    </dsp:sp>
    <dsp:sp modelId="{F3AFFE53-B6DC-40FA-BC55-3201AB9A83CF}">
      <dsp:nvSpPr>
        <dsp:cNvPr id="0" name=""/>
        <dsp:cNvSpPr/>
      </dsp:nvSpPr>
      <dsp:spPr>
        <a:xfrm>
          <a:off x="0" y="3176131"/>
          <a:ext cx="591343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baseline="0"/>
            <a:t>Firefox</a:t>
          </a:r>
          <a:endParaRPr lang="en-US" sz="1700" kern="1200"/>
        </a:p>
      </dsp:txBody>
      <dsp:txXfrm>
        <a:off x="0" y="3176131"/>
        <a:ext cx="5913437" cy="364320"/>
      </dsp:txXfrm>
    </dsp:sp>
    <dsp:sp modelId="{A3D7DA4F-1444-4E73-AA4A-5E1E96859699}">
      <dsp:nvSpPr>
        <dsp:cNvPr id="0" name=""/>
        <dsp:cNvSpPr/>
      </dsp:nvSpPr>
      <dsp:spPr>
        <a:xfrm>
          <a:off x="0" y="3540451"/>
          <a:ext cx="5913437" cy="5148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ANDI</a:t>
          </a:r>
        </a:p>
      </dsp:txBody>
      <dsp:txXfrm>
        <a:off x="25130" y="3565581"/>
        <a:ext cx="5863177" cy="464540"/>
      </dsp:txXfrm>
    </dsp:sp>
    <dsp:sp modelId="{016DDDFD-9770-4410-80E8-3089A5486A5F}">
      <dsp:nvSpPr>
        <dsp:cNvPr id="0" name=""/>
        <dsp:cNvSpPr/>
      </dsp:nvSpPr>
      <dsp:spPr>
        <a:xfrm>
          <a:off x="0" y="4055251"/>
          <a:ext cx="5913437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baseline="0"/>
            <a:t>All browsers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baseline="0"/>
            <a:t>Created by Social Security Administration</a:t>
          </a:r>
          <a:endParaRPr lang="en-US" sz="1700" kern="1200"/>
        </a:p>
      </dsp:txBody>
      <dsp:txXfrm>
        <a:off x="0" y="4055251"/>
        <a:ext cx="5913437" cy="5578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EAFC8-1B53-46FD-9593-EB236B496CCB}">
      <dsp:nvSpPr>
        <dsp:cNvPr id="0" name=""/>
        <dsp:cNvSpPr/>
      </dsp:nvSpPr>
      <dsp:spPr>
        <a:xfrm>
          <a:off x="712824" y="943"/>
          <a:ext cx="2555851" cy="15335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Color Oracle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Simulates color blindness</a:t>
          </a:r>
          <a:endParaRPr lang="en-US" sz="1800" kern="1200"/>
        </a:p>
      </dsp:txBody>
      <dsp:txXfrm>
        <a:off x="712824" y="943"/>
        <a:ext cx="2555851" cy="1533511"/>
      </dsp:txXfrm>
    </dsp:sp>
    <dsp:sp modelId="{5E412D68-44FD-4A6D-816C-A5373C3C857E}">
      <dsp:nvSpPr>
        <dsp:cNvPr id="0" name=""/>
        <dsp:cNvSpPr/>
      </dsp:nvSpPr>
      <dsp:spPr>
        <a:xfrm>
          <a:off x="3524261" y="943"/>
          <a:ext cx="2555851" cy="15335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Snook Color Contrast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Evaluates contrast ratio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Provides WCAG score</a:t>
          </a:r>
          <a:endParaRPr lang="en-US" sz="1800" kern="1200"/>
        </a:p>
      </dsp:txBody>
      <dsp:txXfrm>
        <a:off x="3524261" y="943"/>
        <a:ext cx="2555851" cy="1533511"/>
      </dsp:txXfrm>
    </dsp:sp>
    <dsp:sp modelId="{9422D04A-EE25-4308-99AF-46488516805E}">
      <dsp:nvSpPr>
        <dsp:cNvPr id="0" name=""/>
        <dsp:cNvSpPr/>
      </dsp:nvSpPr>
      <dsp:spPr>
        <a:xfrm>
          <a:off x="6335698" y="943"/>
          <a:ext cx="2555851" cy="15335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JAWS Inspect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Inspect tool for screen readers</a:t>
          </a:r>
          <a:endParaRPr lang="en-US" sz="1800" kern="1200"/>
        </a:p>
      </dsp:txBody>
      <dsp:txXfrm>
        <a:off x="6335698" y="943"/>
        <a:ext cx="2555851" cy="1533511"/>
      </dsp:txXfrm>
    </dsp:sp>
    <dsp:sp modelId="{61A115DA-C82C-444A-9CCE-877A800EE7FE}">
      <dsp:nvSpPr>
        <dsp:cNvPr id="0" name=""/>
        <dsp:cNvSpPr/>
      </dsp:nvSpPr>
      <dsp:spPr>
        <a:xfrm>
          <a:off x="2118543" y="1790039"/>
          <a:ext cx="2555851" cy="15335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ZoomText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Screen magnifier </a:t>
          </a:r>
          <a:endParaRPr lang="en-US" sz="1800" kern="1200"/>
        </a:p>
      </dsp:txBody>
      <dsp:txXfrm>
        <a:off x="2118543" y="1790039"/>
        <a:ext cx="2555851" cy="1533511"/>
      </dsp:txXfrm>
    </dsp:sp>
    <dsp:sp modelId="{488FF997-68AA-4736-A78E-4CE2A72B9C24}">
      <dsp:nvSpPr>
        <dsp:cNvPr id="0" name=""/>
        <dsp:cNvSpPr/>
      </dsp:nvSpPr>
      <dsp:spPr>
        <a:xfrm>
          <a:off x="4929980" y="1790039"/>
          <a:ext cx="2555851" cy="15335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Browser add on high contrast simulator</a:t>
          </a:r>
        </a:p>
      </dsp:txBody>
      <dsp:txXfrm>
        <a:off x="4929980" y="1790039"/>
        <a:ext cx="2555851" cy="1533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13E7C-4829-4988-93E0-4240FDFE9BE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D51A3-61B9-40C6-BCB2-3FBF578C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7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  <a:p>
            <a:r>
              <a:rPr lang="en-US" dirty="0"/>
              <a:t>https://www.w3.org/WAI/standards-guidelines/wcag/new-in-21/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7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37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2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33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4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8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4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14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1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72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31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7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5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8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  <a:p>
            <a:r>
              <a:rPr lang="en-US" dirty="0"/>
              <a:t>Guidelines and Success Criteria are real examples.</a:t>
            </a:r>
          </a:p>
          <a:p>
            <a:r>
              <a:rPr lang="en-US" dirty="0"/>
              <a:t>Principal 1: Perceivable</a:t>
            </a:r>
          </a:p>
          <a:p>
            <a:pPr lvl="1"/>
            <a:r>
              <a:rPr lang="en-US" dirty="0"/>
              <a:t>Information and user interface components must be presentable to users in ways they can perceive.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to be able to input the information into their brain so that they can process it</a:t>
            </a:r>
            <a:endParaRPr lang="en-US" dirty="0"/>
          </a:p>
          <a:p>
            <a:r>
              <a:rPr lang="en-US" dirty="0"/>
              <a:t>Principal 2: Operable</a:t>
            </a:r>
          </a:p>
          <a:p>
            <a:pPr lvl="1"/>
            <a:r>
              <a:rPr lang="en-US" dirty="0"/>
              <a:t>User interface components and navigation must be operable.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should be able to find, navigate through, and interact with web content</a:t>
            </a:r>
            <a:endParaRPr lang="en-US" dirty="0"/>
          </a:p>
          <a:p>
            <a:r>
              <a:rPr lang="en-US" dirty="0"/>
              <a:t>Principal 3: Understandable</a:t>
            </a:r>
          </a:p>
          <a:p>
            <a:pPr lvl="1"/>
            <a:r>
              <a:rPr lang="en-US" dirty="0"/>
              <a:t>Information and the operation of user interface must be understandable.</a:t>
            </a:r>
          </a:p>
          <a:p>
            <a:r>
              <a:rPr lang="en-US" dirty="0"/>
              <a:t>Principal 4: Robust</a:t>
            </a:r>
          </a:p>
          <a:p>
            <a:pPr lvl="1"/>
            <a:r>
              <a:rPr lang="en-US" dirty="0"/>
              <a:t>Content must be robust enough that it can be interpreted reliably by a wide variety of user agents, including assistive technologies.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should be allowed to choose their own technologies to access web content.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  <a:p>
            <a:r>
              <a:rPr lang="en-US" dirty="0"/>
              <a:t>Guidelines and Success Criteria are real examples.</a:t>
            </a:r>
          </a:p>
          <a:p>
            <a:r>
              <a:rPr lang="en-US" dirty="0"/>
              <a:t>Principal 1: Perceivable</a:t>
            </a:r>
          </a:p>
          <a:p>
            <a:pPr lvl="1"/>
            <a:r>
              <a:rPr lang="en-US" dirty="0"/>
              <a:t>Information and user interface components must be presentable to users in ways they can perceive.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to be able to input the information into their brain so that they can process it</a:t>
            </a:r>
            <a:endParaRPr lang="en-US" dirty="0"/>
          </a:p>
          <a:p>
            <a:r>
              <a:rPr lang="en-US" dirty="0"/>
              <a:t>Principal 2: Operable</a:t>
            </a:r>
          </a:p>
          <a:p>
            <a:pPr lvl="1"/>
            <a:r>
              <a:rPr lang="en-US" dirty="0"/>
              <a:t>User interface components and navigation must be operable.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should be able to find, navigate through, and interact with web content</a:t>
            </a:r>
            <a:endParaRPr lang="en-US" dirty="0"/>
          </a:p>
          <a:p>
            <a:r>
              <a:rPr lang="en-US" dirty="0"/>
              <a:t>Principal 3: Understandable</a:t>
            </a:r>
          </a:p>
          <a:p>
            <a:pPr lvl="1"/>
            <a:r>
              <a:rPr lang="en-US" dirty="0"/>
              <a:t>Information and the operation of user interface must be understandable.</a:t>
            </a:r>
          </a:p>
          <a:p>
            <a:r>
              <a:rPr lang="en-US" dirty="0"/>
              <a:t>Principal 4: Robust</a:t>
            </a:r>
          </a:p>
          <a:p>
            <a:pPr lvl="1"/>
            <a:r>
              <a:rPr lang="en-US" dirty="0"/>
              <a:t>Content must be robust enough that it can be interpreted reliably by a wide variety of user agents, including assistive technologies.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should be allowed to choose their own technologies to access web content.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0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  <a:p>
            <a:r>
              <a:rPr lang="en-US" dirty="0"/>
              <a:t>Guidelines and Success Criteria are real examples.</a:t>
            </a:r>
          </a:p>
          <a:p>
            <a:r>
              <a:rPr lang="en-US" dirty="0"/>
              <a:t>Principal 1: Perceivable</a:t>
            </a:r>
          </a:p>
          <a:p>
            <a:pPr lvl="1"/>
            <a:r>
              <a:rPr lang="en-US" dirty="0"/>
              <a:t>Information and user interface components must be presentable to users in ways they can perceive.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to be able to input the information into their brain so that they can process it</a:t>
            </a:r>
            <a:endParaRPr lang="en-US" dirty="0"/>
          </a:p>
          <a:p>
            <a:r>
              <a:rPr lang="en-US" dirty="0"/>
              <a:t>Principal 2: Operable</a:t>
            </a:r>
          </a:p>
          <a:p>
            <a:pPr lvl="1"/>
            <a:r>
              <a:rPr lang="en-US" dirty="0"/>
              <a:t>User interface components and navigation must be operable.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should be able to find, navigate through, and interact with web content</a:t>
            </a:r>
            <a:endParaRPr lang="en-US" dirty="0"/>
          </a:p>
          <a:p>
            <a:r>
              <a:rPr lang="en-US" dirty="0"/>
              <a:t>Principal 3: Understandable</a:t>
            </a:r>
          </a:p>
          <a:p>
            <a:pPr lvl="1"/>
            <a:r>
              <a:rPr lang="en-US" dirty="0"/>
              <a:t>Information and the operation of user interface must be understandable.</a:t>
            </a:r>
          </a:p>
          <a:p>
            <a:r>
              <a:rPr lang="en-US" dirty="0"/>
              <a:t>Principal 4: Robust</a:t>
            </a:r>
          </a:p>
          <a:p>
            <a:pPr lvl="1"/>
            <a:r>
              <a:rPr lang="en-US" dirty="0"/>
              <a:t>Content must be robust enough that it can be interpreted reliably by a wide variety of user agents, including assistive technologies.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should be allowed to choose their own technologies to access web content.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91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9C90-ED96-4385-B210-ACB6396BEB8C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@SheWrestlesTest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9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D2B4-17D9-475D-A521-08C2C647071A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@SheWrestlesTest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0594-DB7E-4785-A915-556BDF98165F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@SheWrestlesTest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95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EAA0-224E-4B52-B4EB-71236EA79585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@SheWrestlesTest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6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7EEB-69D5-4CC1-9F9D-06007095EF33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@SheWrestlesTest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4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4F7A-BE7A-427D-8E0E-7E5FE6A2BEF9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@SheWrestlesTest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4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FB88-3181-42B0-9E35-7909EA369748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@SheWrestlesTest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5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031-6A9B-4F3B-BAFC-F63794B0863B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@SheWrestlesTest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6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4A17-171D-4A8A-88EC-B1FC531BA813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@SheWrestlesTest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9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65D8-AB47-4F3E-86D1-F82197EBC965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@SheWrestlesTest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8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6BB2-6442-40E3-9D99-D33A371C6334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@SheWrestlesTest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6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F91F14-EB9C-4011-A7D9-22B3846ECEA3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@SheWrestlesTest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5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F7D04-E11E-49AB-B630-3846C16621F8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@SheWrestlesTest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1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flega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aim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.jp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zgXda67cEo" TargetMode="Externa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nook.ca/technical/colour_contrast/colour.html#fg=FFFFFF,bg=D51D7E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www.youtube.com/watch?v=5btytT9SPA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xe-core.org/" TargetMode="External"/><Relationship Id="rId11" Type="http://schemas.openxmlformats.org/officeDocument/2006/relationships/hyperlink" Target="https://www.w3.org/WAI/standards-guidelines/wcag/" TargetMode="External"/><Relationship Id="rId5" Type="http://schemas.openxmlformats.org/officeDocument/2006/relationships/hyperlink" Target="https://rosenfeldmedia.com/a-web-for-everyone/personas-for-accessible-ux/" TargetMode="External"/><Relationship Id="rId10" Type="http://schemas.openxmlformats.org/officeDocument/2006/relationships/hyperlink" Target="https://www.air.org/news/press-release/meeting-needs-adults-disabilities-marketplace" TargetMode="External"/><Relationship Id="rId4" Type="http://schemas.openxmlformats.org/officeDocument/2006/relationships/hyperlink" Target="https://www.w3.org/WAI/" TargetMode="External"/><Relationship Id="rId9" Type="http://schemas.openxmlformats.org/officeDocument/2006/relationships/hyperlink" Target="https://www.techopedia.com/definition/10165/accessibility-a11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pedia.com/definition/10165/accessibility-a11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7D191-F5C0-4556-A5FE-C3EFD4946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cap="none" dirty="0"/>
              <a:t>Experiencing A</a:t>
            </a:r>
            <a:r>
              <a:rPr lang="en-US" sz="5400" cap="none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5400" cap="none" dirty="0"/>
              <a:t>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A269-6DB1-46CB-9C5C-89CC3CD72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An Intro to Web Accessibility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11CBCCBB-E4D6-4E0E-A61D-A7991E85B407}"/>
              </a:ext>
            </a:extLst>
          </p:cNvPr>
          <p:cNvSpPr txBox="1">
            <a:spLocks/>
          </p:cNvSpPr>
          <p:nvPr/>
        </p:nvSpPr>
        <p:spPr>
          <a:xfrm>
            <a:off x="9533725" y="6308919"/>
            <a:ext cx="4973915" cy="380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2410824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E4E4-8CD3-41F6-9974-59612466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WCAG Conformance Levels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17A99A-361A-4C59-A6A3-CD5F58004EE3}"/>
              </a:ext>
            </a:extLst>
          </p:cNvPr>
          <p:cNvGrpSpPr/>
          <p:nvPr/>
        </p:nvGrpSpPr>
        <p:grpSpPr>
          <a:xfrm>
            <a:off x="1450975" y="2340435"/>
            <a:ext cx="9604374" cy="3324494"/>
            <a:chOff x="1450975" y="2340435"/>
            <a:chExt cx="9604374" cy="332449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3AEC35-3805-49D1-9A20-79B7DB0201FE}"/>
                </a:ext>
              </a:extLst>
            </p:cNvPr>
            <p:cNvSpPr/>
            <p:nvPr/>
          </p:nvSpPr>
          <p:spPr>
            <a:xfrm>
              <a:off x="1450975" y="2340435"/>
              <a:ext cx="3001367" cy="3324494"/>
            </a:xfrm>
            <a:custGeom>
              <a:avLst/>
              <a:gdLst>
                <a:gd name="connsiteX0" fmla="*/ 0 w 3001367"/>
                <a:gd name="connsiteY0" fmla="*/ 0 h 3324494"/>
                <a:gd name="connsiteX1" fmla="*/ 3001367 w 3001367"/>
                <a:gd name="connsiteY1" fmla="*/ 0 h 3324494"/>
                <a:gd name="connsiteX2" fmla="*/ 3001367 w 3001367"/>
                <a:gd name="connsiteY2" fmla="*/ 3324494 h 3324494"/>
                <a:gd name="connsiteX3" fmla="*/ 0 w 3001367"/>
                <a:gd name="connsiteY3" fmla="*/ 3324494 h 3324494"/>
                <a:gd name="connsiteX4" fmla="*/ 0 w 3001367"/>
                <a:gd name="connsiteY4" fmla="*/ 0 h 332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367" h="3324494">
                  <a:moveTo>
                    <a:pt x="0" y="0"/>
                  </a:moveTo>
                  <a:lnTo>
                    <a:pt x="3001367" y="0"/>
                  </a:lnTo>
                  <a:lnTo>
                    <a:pt x="3001367" y="3324494"/>
                  </a:lnTo>
                  <a:lnTo>
                    <a:pt x="0" y="33244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3998" tIns="1593507" rIns="233998" bIns="396691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/>
                <a:t>Level A: Minimum level of conformance (Must)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0D40C1-D760-4BF7-9540-26EC8FA9C734}"/>
                </a:ext>
              </a:extLst>
            </p:cNvPr>
            <p:cNvSpPr/>
            <p:nvPr/>
          </p:nvSpPr>
          <p:spPr>
            <a:xfrm>
              <a:off x="2452984" y="2672884"/>
              <a:ext cx="997348" cy="997348"/>
            </a:xfrm>
            <a:custGeom>
              <a:avLst/>
              <a:gdLst>
                <a:gd name="connsiteX0" fmla="*/ 0 w 997348"/>
                <a:gd name="connsiteY0" fmla="*/ 498674 h 997348"/>
                <a:gd name="connsiteX1" fmla="*/ 498674 w 997348"/>
                <a:gd name="connsiteY1" fmla="*/ 0 h 997348"/>
                <a:gd name="connsiteX2" fmla="*/ 997348 w 997348"/>
                <a:gd name="connsiteY2" fmla="*/ 498674 h 997348"/>
                <a:gd name="connsiteX3" fmla="*/ 498674 w 997348"/>
                <a:gd name="connsiteY3" fmla="*/ 997348 h 997348"/>
                <a:gd name="connsiteX4" fmla="*/ 0 w 997348"/>
                <a:gd name="connsiteY4" fmla="*/ 498674 h 99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348" h="997348">
                  <a:moveTo>
                    <a:pt x="0" y="498674"/>
                  </a:moveTo>
                  <a:cubicBezTo>
                    <a:pt x="0" y="223264"/>
                    <a:pt x="223264" y="0"/>
                    <a:pt x="498674" y="0"/>
                  </a:cubicBezTo>
                  <a:cubicBezTo>
                    <a:pt x="774084" y="0"/>
                    <a:pt x="997348" y="223264"/>
                    <a:pt x="997348" y="498674"/>
                  </a:cubicBezTo>
                  <a:cubicBezTo>
                    <a:pt x="997348" y="774084"/>
                    <a:pt x="774084" y="997348"/>
                    <a:pt x="498674" y="997348"/>
                  </a:cubicBezTo>
                  <a:cubicBezTo>
                    <a:pt x="223264" y="997348"/>
                    <a:pt x="0" y="774084"/>
                    <a:pt x="0" y="498674"/>
                  </a:cubicBezTo>
                  <a:close/>
                </a:path>
              </a:pathLst>
            </a:cu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815" tIns="158758" rIns="223815" bIns="158758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1D9328-4793-4624-A3B0-8234205E41CF}"/>
                </a:ext>
              </a:extLst>
            </p:cNvPr>
            <p:cNvSpPr/>
            <p:nvPr/>
          </p:nvSpPr>
          <p:spPr>
            <a:xfrm>
              <a:off x="1450975" y="5664857"/>
              <a:ext cx="3001367" cy="72"/>
            </a:xfrm>
            <a:prstGeom prst="rect">
              <a:avLst/>
            </a:prstGeom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05BAEBB-5E2E-4458-947C-BFE40CA2123A}"/>
                </a:ext>
              </a:extLst>
            </p:cNvPr>
            <p:cNvSpPr/>
            <p:nvPr/>
          </p:nvSpPr>
          <p:spPr>
            <a:xfrm>
              <a:off x="4752478" y="2340435"/>
              <a:ext cx="3001367" cy="3324494"/>
            </a:xfrm>
            <a:custGeom>
              <a:avLst/>
              <a:gdLst>
                <a:gd name="connsiteX0" fmla="*/ 0 w 3001367"/>
                <a:gd name="connsiteY0" fmla="*/ 0 h 3324494"/>
                <a:gd name="connsiteX1" fmla="*/ 3001367 w 3001367"/>
                <a:gd name="connsiteY1" fmla="*/ 0 h 3324494"/>
                <a:gd name="connsiteX2" fmla="*/ 3001367 w 3001367"/>
                <a:gd name="connsiteY2" fmla="*/ 3324494 h 3324494"/>
                <a:gd name="connsiteX3" fmla="*/ 0 w 3001367"/>
                <a:gd name="connsiteY3" fmla="*/ 3324494 h 3324494"/>
                <a:gd name="connsiteX4" fmla="*/ 0 w 3001367"/>
                <a:gd name="connsiteY4" fmla="*/ 0 h 332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367" h="3324494">
                  <a:moveTo>
                    <a:pt x="0" y="0"/>
                  </a:moveTo>
                  <a:lnTo>
                    <a:pt x="3001367" y="0"/>
                  </a:lnTo>
                  <a:lnTo>
                    <a:pt x="3001367" y="3324494"/>
                  </a:lnTo>
                  <a:lnTo>
                    <a:pt x="0" y="33244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3998" tIns="1593507" rIns="233998" bIns="396691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Level AA: Enhanced level of conformance (Should)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25A6AC-E405-4EDE-8959-916189E5D744}"/>
                </a:ext>
              </a:extLst>
            </p:cNvPr>
            <p:cNvSpPr/>
            <p:nvPr/>
          </p:nvSpPr>
          <p:spPr>
            <a:xfrm>
              <a:off x="5522681" y="2672884"/>
              <a:ext cx="1460959" cy="997348"/>
            </a:xfrm>
            <a:custGeom>
              <a:avLst/>
              <a:gdLst>
                <a:gd name="connsiteX0" fmla="*/ 0 w 997348"/>
                <a:gd name="connsiteY0" fmla="*/ 498674 h 997348"/>
                <a:gd name="connsiteX1" fmla="*/ 498674 w 997348"/>
                <a:gd name="connsiteY1" fmla="*/ 0 h 997348"/>
                <a:gd name="connsiteX2" fmla="*/ 997348 w 997348"/>
                <a:gd name="connsiteY2" fmla="*/ 498674 h 997348"/>
                <a:gd name="connsiteX3" fmla="*/ 498674 w 997348"/>
                <a:gd name="connsiteY3" fmla="*/ 997348 h 997348"/>
                <a:gd name="connsiteX4" fmla="*/ 0 w 997348"/>
                <a:gd name="connsiteY4" fmla="*/ 498674 h 99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348" h="997348">
                  <a:moveTo>
                    <a:pt x="0" y="498674"/>
                  </a:moveTo>
                  <a:cubicBezTo>
                    <a:pt x="0" y="223264"/>
                    <a:pt x="223264" y="0"/>
                    <a:pt x="498674" y="0"/>
                  </a:cubicBezTo>
                  <a:cubicBezTo>
                    <a:pt x="774084" y="0"/>
                    <a:pt x="997348" y="223264"/>
                    <a:pt x="997348" y="498674"/>
                  </a:cubicBezTo>
                  <a:cubicBezTo>
                    <a:pt x="997348" y="774084"/>
                    <a:pt x="774084" y="997348"/>
                    <a:pt x="498674" y="997348"/>
                  </a:cubicBezTo>
                  <a:cubicBezTo>
                    <a:pt x="223264" y="997348"/>
                    <a:pt x="0" y="774084"/>
                    <a:pt x="0" y="498674"/>
                  </a:cubicBezTo>
                  <a:close/>
                </a:path>
              </a:pathLst>
            </a:cu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815" tIns="158758" rIns="223815" bIns="158758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dirty="0"/>
                <a:t>A</a:t>
              </a:r>
              <a:r>
                <a:rPr lang="en-US" sz="4800" kern="1200" dirty="0"/>
                <a:t>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1CCAE7-96C3-419D-A436-8D3E18A0B697}"/>
                </a:ext>
              </a:extLst>
            </p:cNvPr>
            <p:cNvSpPr/>
            <p:nvPr/>
          </p:nvSpPr>
          <p:spPr>
            <a:xfrm>
              <a:off x="4752478" y="5664857"/>
              <a:ext cx="3001367" cy="72"/>
            </a:xfrm>
            <a:prstGeom prst="rect">
              <a:avLst/>
            </a:prstGeom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57659F-00E3-49FB-819F-F3CFB52EE196}"/>
                </a:ext>
              </a:extLst>
            </p:cNvPr>
            <p:cNvSpPr/>
            <p:nvPr/>
          </p:nvSpPr>
          <p:spPr>
            <a:xfrm>
              <a:off x="8053982" y="2340435"/>
              <a:ext cx="3001367" cy="3324494"/>
            </a:xfrm>
            <a:custGeom>
              <a:avLst/>
              <a:gdLst>
                <a:gd name="connsiteX0" fmla="*/ 0 w 3001367"/>
                <a:gd name="connsiteY0" fmla="*/ 0 h 3324494"/>
                <a:gd name="connsiteX1" fmla="*/ 3001367 w 3001367"/>
                <a:gd name="connsiteY1" fmla="*/ 0 h 3324494"/>
                <a:gd name="connsiteX2" fmla="*/ 3001367 w 3001367"/>
                <a:gd name="connsiteY2" fmla="*/ 3324494 h 3324494"/>
                <a:gd name="connsiteX3" fmla="*/ 0 w 3001367"/>
                <a:gd name="connsiteY3" fmla="*/ 3324494 h 3324494"/>
                <a:gd name="connsiteX4" fmla="*/ 0 w 3001367"/>
                <a:gd name="connsiteY4" fmla="*/ 0 h 332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367" h="3324494">
                  <a:moveTo>
                    <a:pt x="0" y="0"/>
                  </a:moveTo>
                  <a:lnTo>
                    <a:pt x="3001367" y="0"/>
                  </a:lnTo>
                  <a:lnTo>
                    <a:pt x="3001367" y="3324494"/>
                  </a:lnTo>
                  <a:lnTo>
                    <a:pt x="0" y="33244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3998" tIns="1593507" rIns="233998" bIns="396691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Level AAA: Best level of conformance (May)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41B295B-5DD6-47F8-8CDB-BA4A229F6BE0}"/>
                </a:ext>
              </a:extLst>
            </p:cNvPr>
            <p:cNvSpPr/>
            <p:nvPr/>
          </p:nvSpPr>
          <p:spPr>
            <a:xfrm>
              <a:off x="8712148" y="2672884"/>
              <a:ext cx="1685033" cy="997348"/>
            </a:xfrm>
            <a:custGeom>
              <a:avLst/>
              <a:gdLst>
                <a:gd name="connsiteX0" fmla="*/ 0 w 997348"/>
                <a:gd name="connsiteY0" fmla="*/ 498674 h 997348"/>
                <a:gd name="connsiteX1" fmla="*/ 498674 w 997348"/>
                <a:gd name="connsiteY1" fmla="*/ 0 h 997348"/>
                <a:gd name="connsiteX2" fmla="*/ 997348 w 997348"/>
                <a:gd name="connsiteY2" fmla="*/ 498674 h 997348"/>
                <a:gd name="connsiteX3" fmla="*/ 498674 w 997348"/>
                <a:gd name="connsiteY3" fmla="*/ 997348 h 997348"/>
                <a:gd name="connsiteX4" fmla="*/ 0 w 997348"/>
                <a:gd name="connsiteY4" fmla="*/ 498674 h 99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348" h="997348">
                  <a:moveTo>
                    <a:pt x="0" y="498674"/>
                  </a:moveTo>
                  <a:cubicBezTo>
                    <a:pt x="0" y="223264"/>
                    <a:pt x="223264" y="0"/>
                    <a:pt x="498674" y="0"/>
                  </a:cubicBezTo>
                  <a:cubicBezTo>
                    <a:pt x="774084" y="0"/>
                    <a:pt x="997348" y="223264"/>
                    <a:pt x="997348" y="498674"/>
                  </a:cubicBezTo>
                  <a:cubicBezTo>
                    <a:pt x="997348" y="774084"/>
                    <a:pt x="774084" y="997348"/>
                    <a:pt x="498674" y="997348"/>
                  </a:cubicBezTo>
                  <a:cubicBezTo>
                    <a:pt x="223264" y="997348"/>
                    <a:pt x="0" y="774084"/>
                    <a:pt x="0" y="498674"/>
                  </a:cubicBezTo>
                  <a:close/>
                </a:path>
              </a:pathLst>
            </a:custGeom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815" tIns="158758" rIns="223815" bIns="158758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AAA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809255-1D51-4FAA-9F3A-B48F239C81ED}"/>
                </a:ext>
              </a:extLst>
            </p:cNvPr>
            <p:cNvSpPr/>
            <p:nvPr/>
          </p:nvSpPr>
          <p:spPr>
            <a:xfrm>
              <a:off x="8053982" y="5664857"/>
              <a:ext cx="3001367" cy="72"/>
            </a:xfrm>
            <a:prstGeom prst="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987E5F06-D28A-4D92-91E3-43F0A80CA4BD}"/>
              </a:ext>
            </a:extLst>
          </p:cNvPr>
          <p:cNvSpPr txBox="1">
            <a:spLocks/>
          </p:cNvSpPr>
          <p:nvPr/>
        </p:nvSpPr>
        <p:spPr>
          <a:xfrm>
            <a:off x="9554664" y="6369655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43746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5B2E-831A-4893-9F7A-44FDA7BB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WCAG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45AE1-73B8-45C5-8332-A5978AFF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WCAG 2.0 success criteria to conformance levels modified</a:t>
            </a:r>
          </a:p>
          <a:p>
            <a:r>
              <a:rPr lang="en-US" dirty="0"/>
              <a:t>Focused on improving accessibility guidance for 3 major groups: </a:t>
            </a:r>
          </a:p>
          <a:p>
            <a:pPr lvl="1"/>
            <a:r>
              <a:rPr lang="en-US" dirty="0"/>
              <a:t>Users with Cognitive or Learning disabilities</a:t>
            </a:r>
          </a:p>
          <a:p>
            <a:pPr lvl="1"/>
            <a:r>
              <a:rPr lang="en-US" dirty="0"/>
              <a:t>Users with low vision</a:t>
            </a:r>
          </a:p>
          <a:p>
            <a:pPr lvl="1"/>
            <a:r>
              <a:rPr lang="en-US" dirty="0"/>
              <a:t>Users with disabilities on mobile devices</a:t>
            </a:r>
          </a:p>
          <a:p>
            <a:pPr lvl="1"/>
            <a:endParaRPr lang="en-US" dirty="0"/>
          </a:p>
          <a:p>
            <a:r>
              <a:rPr lang="en-US" dirty="0"/>
              <a:t>WCAG “Silver” under development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E2C1BD8-DB3A-4513-811C-420E30312703}"/>
              </a:ext>
            </a:extLst>
          </p:cNvPr>
          <p:cNvSpPr txBox="1">
            <a:spLocks/>
          </p:cNvSpPr>
          <p:nvPr/>
        </p:nvSpPr>
        <p:spPr>
          <a:xfrm>
            <a:off x="9515547" y="6378093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2116824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F471-0D72-4FCC-A086-6A3FA3DB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Keeping up with the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D669-B42F-4FBB-A61D-6D1FC9C0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Law Office of Lainey Feingold</a:t>
            </a:r>
          </a:p>
          <a:p>
            <a:pPr lvl="1"/>
            <a:r>
              <a:rPr lang="en-US" dirty="0"/>
              <a:t>Leading law firm in accessibility</a:t>
            </a:r>
          </a:p>
          <a:p>
            <a:pPr lvl="1"/>
            <a:r>
              <a:rPr lang="en-US" dirty="0">
                <a:hlinkClick r:id="rId3"/>
              </a:rPr>
              <a:t>https://www.lflegal.com/</a:t>
            </a:r>
            <a:r>
              <a:rPr lang="en-US" dirty="0"/>
              <a:t> </a:t>
            </a:r>
          </a:p>
          <a:p>
            <a:r>
              <a:rPr lang="en-US" dirty="0" err="1"/>
              <a:t>WebAIM</a:t>
            </a:r>
            <a:endParaRPr lang="en-US" dirty="0"/>
          </a:p>
          <a:p>
            <a:pPr lvl="1"/>
            <a:r>
              <a:rPr lang="en-US" dirty="0"/>
              <a:t>Leaders in accessibility</a:t>
            </a:r>
          </a:p>
          <a:p>
            <a:pPr lvl="1"/>
            <a:r>
              <a:rPr lang="en-US" dirty="0"/>
              <a:t>Site has reference docs and training</a:t>
            </a:r>
          </a:p>
          <a:p>
            <a:pPr lvl="1"/>
            <a:r>
              <a:rPr lang="en-US" dirty="0">
                <a:hlinkClick r:id="rId4"/>
              </a:rPr>
              <a:t>https://webaim.org/</a:t>
            </a:r>
            <a:r>
              <a:rPr lang="en-US" dirty="0"/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E9C1B59-DC46-4743-A78F-CC48995FB1D1}"/>
              </a:ext>
            </a:extLst>
          </p:cNvPr>
          <p:cNvSpPr txBox="1">
            <a:spLocks/>
          </p:cNvSpPr>
          <p:nvPr/>
        </p:nvSpPr>
        <p:spPr>
          <a:xfrm>
            <a:off x="9382543" y="6427970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54244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2" descr="Image result for number of disabled people USA census">
            <a:extLst>
              <a:ext uri="{FF2B5EF4-FFF2-40B4-BE49-F238E27FC236}">
                <a16:creationId xmlns:a16="http://schemas.microsoft.com/office/drawing/2014/main" id="{CFF517DC-4D17-4007-AABC-DFFFA8254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94"/>
          <a:stretch/>
        </p:blipFill>
        <p:spPr bwMode="auto">
          <a:xfrm>
            <a:off x="20" y="10"/>
            <a:ext cx="1219167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90DCCA1-5F89-47BB-B016-6B2F76D8FB47}"/>
              </a:ext>
            </a:extLst>
          </p:cNvPr>
          <p:cNvSpPr txBox="1">
            <a:spLocks/>
          </p:cNvSpPr>
          <p:nvPr/>
        </p:nvSpPr>
        <p:spPr>
          <a:xfrm>
            <a:off x="138790" y="6565404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317288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8D226DA-E368-46E4-BF0C-D467A1E8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28FBAF-3815-435F-82FA-F56A8377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695" y="938717"/>
            <a:ext cx="8689157" cy="35418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What disabilities can cause barriers in using the web?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05F2EF-F4AA-488F-8E74-484FA0078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D621AF9A-67C1-46C9-9FDD-36D2A498BAF0}"/>
              </a:ext>
            </a:extLst>
          </p:cNvPr>
          <p:cNvSpPr txBox="1">
            <a:spLocks/>
          </p:cNvSpPr>
          <p:nvPr/>
        </p:nvSpPr>
        <p:spPr>
          <a:xfrm>
            <a:off x="9465671" y="6381482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1207901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28B7B8E-2BB0-4FD3-8D8D-49E6F82A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200" y="434006"/>
            <a:ext cx="9603275" cy="1049235"/>
          </a:xfrm>
        </p:spPr>
        <p:txBody>
          <a:bodyPr/>
          <a:lstStyle/>
          <a:p>
            <a:r>
              <a:rPr lang="en-US" dirty="0"/>
              <a:t>Diversity of disabled users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459792-44F2-4A28-84D1-3DBD9CDECB3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82120" y="2166807"/>
            <a:ext cx="2927350" cy="3589338"/>
          </a:xfrm>
        </p:spPr>
        <p:txBody>
          <a:bodyPr/>
          <a:lstStyle/>
          <a:p>
            <a:r>
              <a:rPr lang="en-US" sz="2100" dirty="0"/>
              <a:t>Blind</a:t>
            </a:r>
          </a:p>
          <a:p>
            <a:r>
              <a:rPr lang="en-US" sz="2100" dirty="0"/>
              <a:t>Reduced or low vision</a:t>
            </a:r>
          </a:p>
          <a:p>
            <a:r>
              <a:rPr lang="en-US" sz="2100" dirty="0"/>
              <a:t>Color blindness </a:t>
            </a:r>
          </a:p>
          <a:p>
            <a:r>
              <a:rPr lang="en-US" sz="2100" dirty="0"/>
              <a:t>Deaf</a:t>
            </a:r>
          </a:p>
          <a:p>
            <a:r>
              <a:rPr lang="en-US" sz="2100" dirty="0"/>
              <a:t>Hearing loss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42BBC6D-4485-42D1-96EB-02161BCDF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77834" y="1695796"/>
            <a:ext cx="3241041" cy="861666"/>
          </a:xfrm>
        </p:spPr>
        <p:txBody>
          <a:bodyPr>
            <a:normAutofit fontScale="40000" lnSpcReduction="20000"/>
          </a:bodyPr>
          <a:lstStyle/>
          <a:p>
            <a:r>
              <a:rPr lang="en-US" sz="5600" b="1" dirty="0">
                <a:solidFill>
                  <a:schemeClr val="tx1"/>
                </a:solidFill>
              </a:rPr>
              <a:t>Cognitive/ Learning/ Neurological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A00E0-4C71-4E2E-B98E-715C30F6209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177833" y="2338285"/>
            <a:ext cx="3913680" cy="3924507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/>
              <a:t>ADHD</a:t>
            </a:r>
          </a:p>
          <a:p>
            <a:r>
              <a:rPr lang="en-US" sz="4400" dirty="0"/>
              <a:t>Autism Spectrum Disorder (ASD)</a:t>
            </a:r>
          </a:p>
          <a:p>
            <a:r>
              <a:rPr lang="en-US" sz="4400" dirty="0"/>
              <a:t>Intellectual Disabilities</a:t>
            </a:r>
          </a:p>
          <a:p>
            <a:r>
              <a:rPr lang="en-US" sz="4400" dirty="0"/>
              <a:t>Learning Disabilities</a:t>
            </a:r>
          </a:p>
          <a:p>
            <a:r>
              <a:rPr lang="en-US" sz="4400" dirty="0"/>
              <a:t>Mental Health Challenges</a:t>
            </a:r>
          </a:p>
          <a:p>
            <a:r>
              <a:rPr lang="en-US" sz="4400" dirty="0"/>
              <a:t>Memory Impairments</a:t>
            </a:r>
          </a:p>
          <a:p>
            <a:r>
              <a:rPr lang="en-US" sz="4400" dirty="0"/>
              <a:t>Multiple Sclerosis (MS)</a:t>
            </a:r>
          </a:p>
          <a:p>
            <a:r>
              <a:rPr lang="en-US" sz="4400" dirty="0"/>
              <a:t>Seizure Disorders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ABFEDA-1D6D-42C7-A5C2-400507661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1362" y="1981200"/>
            <a:ext cx="2932113" cy="576262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Physical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593D6-1945-4BBE-B5F4-664636C24FC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471361" y="2175076"/>
            <a:ext cx="2932113" cy="3589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100" dirty="0"/>
              <a:t>Amputation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Arthritis 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Fibromyalgia 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Reduced Dexterity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Muscular Dystrophy 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Tremors and Spasms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Paralysis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526C7-E71E-4A7D-886D-CBE4DF4B2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Visual and Auditory 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407DE3-5D71-4279-8299-1178AB78BC84}"/>
              </a:ext>
            </a:extLst>
          </p:cNvPr>
          <p:cNvCxnSpPr/>
          <p:nvPr/>
        </p:nvCxnSpPr>
        <p:spPr>
          <a:xfrm>
            <a:off x="8091513" y="1981200"/>
            <a:ext cx="0" cy="357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020FFC-C92E-4869-B277-BBAA28F8992A}"/>
              </a:ext>
            </a:extLst>
          </p:cNvPr>
          <p:cNvCxnSpPr/>
          <p:nvPr/>
        </p:nvCxnSpPr>
        <p:spPr>
          <a:xfrm>
            <a:off x="3579813" y="1981200"/>
            <a:ext cx="0" cy="357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9C4E2BC5-4B63-40C1-B865-BCEC0471911C}"/>
              </a:ext>
            </a:extLst>
          </p:cNvPr>
          <p:cNvSpPr txBox="1">
            <a:spLocks/>
          </p:cNvSpPr>
          <p:nvPr/>
        </p:nvSpPr>
        <p:spPr>
          <a:xfrm>
            <a:off x="9449045" y="6402364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104811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F8D4B3D-B9FA-4EF0-8DB9-2F933A43C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51" y="1637388"/>
            <a:ext cx="1400175" cy="13811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92CF0D-FA7D-40B9-8B08-ECACEB35DB4F}"/>
              </a:ext>
            </a:extLst>
          </p:cNvPr>
          <p:cNvSpPr txBox="1"/>
          <p:nvPr/>
        </p:nvSpPr>
        <p:spPr>
          <a:xfrm>
            <a:off x="275772" y="333829"/>
            <a:ext cx="953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User Personas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E4F58E-E8BC-4FBE-8FE5-A66C057B928A}"/>
              </a:ext>
            </a:extLst>
          </p:cNvPr>
          <p:cNvSpPr txBox="1"/>
          <p:nvPr/>
        </p:nvSpPr>
        <p:spPr>
          <a:xfrm>
            <a:off x="421113" y="2973843"/>
            <a:ext cx="1973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 school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Autism Spectrum Disorder (ASD)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Likes video games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Poor social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Difficulty with visual comprehension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15E688-C141-4BE8-9C27-6EA044CC3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971" y="1638209"/>
            <a:ext cx="1438275" cy="14573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FE8C5D-DAC2-473C-B56D-DB11E1E5DBFD}"/>
              </a:ext>
            </a:extLst>
          </p:cNvPr>
          <p:cNvSpPr txBox="1"/>
          <p:nvPr/>
        </p:nvSpPr>
        <p:spPr>
          <a:xfrm>
            <a:off x="2895785" y="3128859"/>
            <a:ext cx="1973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College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Has cerebral palsy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mobility scooter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computer for communication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9FF3F25-46FA-4805-BEA3-B0F260F03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892" y="1647735"/>
            <a:ext cx="1438275" cy="1438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75DD3B-C9FB-4A5B-882A-1DB4141D09E7}"/>
              </a:ext>
            </a:extLst>
          </p:cNvPr>
          <p:cNvSpPr txBox="1"/>
          <p:nvPr/>
        </p:nvSpPr>
        <p:spPr>
          <a:xfrm>
            <a:off x="5167084" y="3128859"/>
            <a:ext cx="1973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Paralegal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Blind since 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Proficient with technology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screen readers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69BD46D-C6EB-4216-B886-45EAE9BDA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682" y="1637389"/>
            <a:ext cx="1400175" cy="1409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99B47A0-03FF-4223-B9B3-BA4153F473D6}"/>
              </a:ext>
            </a:extLst>
          </p:cNvPr>
          <p:cNvSpPr txBox="1"/>
          <p:nvPr/>
        </p:nvSpPr>
        <p:spPr>
          <a:xfrm>
            <a:off x="7528598" y="3262533"/>
            <a:ext cx="1973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 vision due to glaucoma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screen readers and contrast adjustment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4AB63B7-9061-403E-BD99-49703E98B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9426" y="1620178"/>
            <a:ext cx="1400175" cy="14097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CCB09A-61C5-4946-830A-216D442281F8}"/>
              </a:ext>
            </a:extLst>
          </p:cNvPr>
          <p:cNvSpPr txBox="1"/>
          <p:nvPr/>
        </p:nvSpPr>
        <p:spPr>
          <a:xfrm>
            <a:off x="9502541" y="3128859"/>
            <a:ext cx="25010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Community health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Late adopter. Mobile phone was her first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ESL primary language Spanish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computer translations,  needs clearly written information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74A8C3-D2A7-4793-A20B-0C9BC59A237E}"/>
              </a:ext>
            </a:extLst>
          </p:cNvPr>
          <p:cNvSpPr txBox="1"/>
          <p:nvPr/>
        </p:nvSpPr>
        <p:spPr>
          <a:xfrm>
            <a:off x="1278468" y="112410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5BA525-0699-46F7-9903-B4A20AA303F7}"/>
              </a:ext>
            </a:extLst>
          </p:cNvPr>
          <p:cNvSpPr txBox="1"/>
          <p:nvPr/>
        </p:nvSpPr>
        <p:spPr>
          <a:xfrm>
            <a:off x="3588815" y="115969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Sarah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BD643E-553A-4D11-9F50-61CAD677444B}"/>
              </a:ext>
            </a:extLst>
          </p:cNvPr>
          <p:cNvSpPr txBox="1"/>
          <p:nvPr/>
        </p:nvSpPr>
        <p:spPr>
          <a:xfrm>
            <a:off x="6154056" y="122043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17E359-6E67-44F9-B2FD-10B843F89692}"/>
              </a:ext>
            </a:extLst>
          </p:cNvPr>
          <p:cNvSpPr txBox="1"/>
          <p:nvPr/>
        </p:nvSpPr>
        <p:spPr>
          <a:xfrm>
            <a:off x="8230332" y="115667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Victor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E98DD1-E5A1-4CAB-89C0-673572CED306}"/>
              </a:ext>
            </a:extLst>
          </p:cNvPr>
          <p:cNvSpPr txBox="1"/>
          <p:nvPr/>
        </p:nvSpPr>
        <p:spPr>
          <a:xfrm>
            <a:off x="10012328" y="122152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Maria</a:t>
            </a: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9832B57D-BC5C-4146-B5D7-F49C03621729}"/>
              </a:ext>
            </a:extLst>
          </p:cNvPr>
          <p:cNvSpPr txBox="1">
            <a:spLocks/>
          </p:cNvSpPr>
          <p:nvPr/>
        </p:nvSpPr>
        <p:spPr>
          <a:xfrm>
            <a:off x="9382543" y="6377878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3122709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6D579-59E4-4818-AA04-CD21D2CB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Accessibility Baked In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akeSlice2">
            <a:extLst>
              <a:ext uri="{FF2B5EF4-FFF2-40B4-BE49-F238E27FC236}">
                <a16:creationId xmlns:a16="http://schemas.microsoft.com/office/drawing/2014/main" id="{54716AD0-0B63-4F9F-972B-703F7A0A0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A5AFC4AB-CE49-4749-9461-369A735C49FB}"/>
              </a:ext>
            </a:extLst>
          </p:cNvPr>
          <p:cNvSpPr txBox="1">
            <a:spLocks/>
          </p:cNvSpPr>
          <p:nvPr/>
        </p:nvSpPr>
        <p:spPr>
          <a:xfrm>
            <a:off x="9282791" y="6343917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500135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2BE627-D32F-402E-B746-E65E3099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Accessibility vs Inclusive Design</a:t>
            </a:r>
            <a:br>
              <a:rPr lang="en-US" dirty="0"/>
            </a:br>
            <a:r>
              <a:rPr lang="en-US" sz="1100" dirty="0"/>
              <a:t>PS: Inclusive design wins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FB2F9-CCAB-43F0-8909-2DC858BE4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5869" y="2203416"/>
            <a:ext cx="4645152" cy="41454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Accessibility</a:t>
            </a: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D7AFC-880E-4638-92B6-BE94D53296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Typically an after thought</a:t>
            </a:r>
          </a:p>
          <a:p>
            <a:r>
              <a:rPr lang="en-US" dirty="0"/>
              <a:t>Fixing symptoms not root cause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D95E8A-4EA7-4CE8-90C2-B1CFE093A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203416"/>
            <a:ext cx="4645152" cy="41454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Inclusive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80E765-449A-40ED-90C1-90CF063D45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Accessibility is central to design</a:t>
            </a:r>
          </a:p>
          <a:p>
            <a:r>
              <a:rPr lang="en-US" dirty="0"/>
              <a:t>Improves experience for all users</a:t>
            </a:r>
          </a:p>
          <a:p>
            <a:r>
              <a:rPr lang="en-US" dirty="0"/>
              <a:t>Less compliance fixes needed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A305F91-016D-49C6-A089-6B95285B889A}"/>
              </a:ext>
            </a:extLst>
          </p:cNvPr>
          <p:cNvSpPr txBox="1">
            <a:spLocks/>
          </p:cNvSpPr>
          <p:nvPr/>
        </p:nvSpPr>
        <p:spPr>
          <a:xfrm>
            <a:off x="9365918" y="6394719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3020426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D89FD8-F75D-4B63-9417-26B3416D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Accessibility should be central to your application development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1B44DE8-DDB8-4DE9-BA9A-0AC484091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 dirty="0"/>
              <a:t>Celeste</a:t>
            </a:r>
          </a:p>
          <a:p>
            <a:pPr lvl="1"/>
            <a:r>
              <a:rPr lang="en-US" dirty="0"/>
              <a:t>Reduce difficulty</a:t>
            </a:r>
          </a:p>
          <a:p>
            <a:pPr lvl="1"/>
            <a:r>
              <a:rPr lang="en-US" dirty="0"/>
              <a:t>Reduce speed</a:t>
            </a:r>
          </a:p>
          <a:p>
            <a:pPr lvl="1"/>
            <a:r>
              <a:rPr lang="en-US" dirty="0"/>
              <a:t>Infinite lives</a:t>
            </a:r>
          </a:p>
          <a:p>
            <a:pPr lvl="1"/>
            <a:r>
              <a:rPr lang="en-US" dirty="0"/>
              <a:t>Remove screen shake</a:t>
            </a:r>
          </a:p>
          <a:p>
            <a:pPr lvl="1"/>
            <a:r>
              <a:rPr lang="en-US" dirty="0"/>
              <a:t>Remove strobe </a:t>
            </a:r>
          </a:p>
          <a:p>
            <a:pPr lvl="1"/>
            <a:r>
              <a:rPr lang="en-US" dirty="0"/>
              <a:t>Change button configuration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42D9FD3F-49A1-4E4D-8CEC-2906E0B46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57" y="2559880"/>
            <a:ext cx="4613872" cy="2353074"/>
          </a:xfrm>
          <a:prstGeom prst="rect">
            <a:avLst/>
          </a:prstGeom>
        </p:spPr>
      </p:pic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E641D54B-9FA7-4EEF-9ECA-870FBF486736}"/>
              </a:ext>
            </a:extLst>
          </p:cNvPr>
          <p:cNvSpPr txBox="1">
            <a:spLocks/>
          </p:cNvSpPr>
          <p:nvPr/>
        </p:nvSpPr>
        <p:spPr>
          <a:xfrm>
            <a:off x="9365917" y="6394719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174314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4DE73FDC-6B5B-40B0-B65D-7121BE926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AA1D0E5-D9B6-4297-8CC6-B8B700835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FD5970-22BE-43AC-B7E2-CB9FAB51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892840F-D954-4533-A5D1-6499FC06E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734395C-78C4-4EB6-994C-FA1BFEC53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4E5367A-A9B8-4C95-8CF8-C98F7AACA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150C6C0-9221-49D7-A788-05E7603E1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1990CAA-54E8-45FF-982D-700E54E91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621" y="1123507"/>
            <a:ext cx="2332302" cy="1470469"/>
          </a:xfrm>
          <a:prstGeom prst="rect">
            <a:avLst/>
          </a:prstGeom>
          <a:solidFill>
            <a:srgbClr val="FFFFF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EC4289B-D6C5-4CE1-97A1-4079B6F1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0920" y="2757253"/>
            <a:ext cx="2331003" cy="2221331"/>
          </a:xfrm>
          <a:prstGeom prst="rect">
            <a:avLst/>
          </a:prstGeom>
          <a:solidFill>
            <a:srgbClr val="FFFFF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E7688F8F-EEDE-4340-B2C5-334CED517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" r="3" b="40982"/>
          <a:stretch/>
        </p:blipFill>
        <p:spPr>
          <a:xfrm>
            <a:off x="1351484" y="3183109"/>
            <a:ext cx="2167276" cy="1366413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ED377DD9-0789-45D3-A1A5-32939EEE0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5235" y="1107209"/>
            <a:ext cx="2331886" cy="2227196"/>
          </a:xfrm>
          <a:prstGeom prst="rect">
            <a:avLst/>
          </a:prstGeom>
          <a:solidFill>
            <a:srgbClr val="FFFFF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may contain: 1 person, eyeglasses">
            <a:extLst>
              <a:ext uri="{FF2B5EF4-FFF2-40B4-BE49-F238E27FC236}">
                <a16:creationId xmlns:a16="http://schemas.microsoft.com/office/drawing/2014/main" id="{5CA4E25D-18A0-49DD-AD96-F7FA8662F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4671"/>
          <a:stretch/>
        </p:blipFill>
        <p:spPr bwMode="auto">
          <a:xfrm>
            <a:off x="3840245" y="1196795"/>
            <a:ext cx="2155288" cy="205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8E840AC4-9ED0-4310-B826-D9CA651E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3519" y="3502300"/>
            <a:ext cx="2332302" cy="1470469"/>
          </a:xfrm>
          <a:prstGeom prst="rect">
            <a:avLst/>
          </a:prstGeom>
          <a:solidFill>
            <a:srgbClr val="FFFFF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may contain: 2 people, people smiling">
            <a:extLst>
              <a:ext uri="{FF2B5EF4-FFF2-40B4-BE49-F238E27FC236}">
                <a16:creationId xmlns:a16="http://schemas.microsoft.com/office/drawing/2014/main" id="{7B2E5F1E-600F-43E8-96EC-D6565202B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3" r="5945" b="-4"/>
          <a:stretch/>
        </p:blipFill>
        <p:spPr bwMode="auto">
          <a:xfrm>
            <a:off x="4228741" y="3581869"/>
            <a:ext cx="1377992" cy="131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9013-80BC-4DA9-85F5-1AF5D8BAF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r>
              <a:rPr lang="en-US" dirty="0"/>
              <a:t>8 years in testing</a:t>
            </a:r>
          </a:p>
          <a:p>
            <a:r>
              <a:rPr lang="en-US" dirty="0"/>
              <a:t>Cat mom, married to cat dad</a:t>
            </a:r>
          </a:p>
          <a:p>
            <a:r>
              <a:rPr lang="en-US" dirty="0"/>
              <a:t>Deacon</a:t>
            </a:r>
          </a:p>
          <a:p>
            <a:r>
              <a:rPr lang="en-US" dirty="0"/>
              <a:t>Pro Wrestling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126B30C-52CA-4FB1-933B-FD5870A0B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F3E6858-1D99-4140-9FC2-4899E7F14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oter Placeholder 3">
            <a:extLst>
              <a:ext uri="{FF2B5EF4-FFF2-40B4-BE49-F238E27FC236}">
                <a16:creationId xmlns:a16="http://schemas.microsoft.com/office/drawing/2014/main" id="{D1CDB969-2EE2-480C-A068-AED8262BE8D9}"/>
              </a:ext>
            </a:extLst>
          </p:cNvPr>
          <p:cNvSpPr txBox="1">
            <a:spLocks/>
          </p:cNvSpPr>
          <p:nvPr/>
        </p:nvSpPr>
        <p:spPr>
          <a:xfrm>
            <a:off x="9498607" y="6378612"/>
            <a:ext cx="4973915" cy="380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@SheWrestlesTest</a:t>
            </a:r>
          </a:p>
        </p:txBody>
      </p:sp>
      <p:pic>
        <p:nvPicPr>
          <p:cNvPr id="5" name="Picture 2" descr="Image may contain: one or more people and people standing">
            <a:extLst>
              <a:ext uri="{FF2B5EF4-FFF2-40B4-BE49-F238E27FC236}">
                <a16:creationId xmlns:a16="http://schemas.microsoft.com/office/drawing/2014/main" id="{B6B8BB38-8B7C-43DC-9A5C-07114174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03" y="1191061"/>
            <a:ext cx="2046865" cy="13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326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C595-BE9B-4E83-BD91-0C33025B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Online Media 6">
            <a:hlinkClick r:id="" action="ppaction://media"/>
            <a:extLst>
              <a:ext uri="{FF2B5EF4-FFF2-40B4-BE49-F238E27FC236}">
                <a16:creationId xmlns:a16="http://schemas.microsoft.com/office/drawing/2014/main" id="{EE2DD885-F933-4A6D-A95F-F3D45B95DBE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8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0D1E7-DD2F-4F7B-B607-B1BA1572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What To Test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9391F4-71F2-4549-99DC-4278C0281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038506"/>
              </p:ext>
            </p:extLst>
          </p:nvPr>
        </p:nvGraphicFramePr>
        <p:xfrm>
          <a:off x="5174503" y="585200"/>
          <a:ext cx="6678785" cy="5074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CE6E84F4-F66F-42AC-A8AA-EB8F30BE53F1}"/>
              </a:ext>
            </a:extLst>
          </p:cNvPr>
          <p:cNvSpPr txBox="1">
            <a:spLocks/>
          </p:cNvSpPr>
          <p:nvPr/>
        </p:nvSpPr>
        <p:spPr>
          <a:xfrm>
            <a:off x="9366330" y="6352629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411671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A8AEB-E46E-4E99-84CD-9D16A92D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Automation Options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919F-1530-4F29-A25F-AF60A2B12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 err="1"/>
              <a:t>aXe</a:t>
            </a:r>
            <a:r>
              <a:rPr lang="en-US" sz="2400" dirty="0"/>
              <a:t>-Core </a:t>
            </a:r>
          </a:p>
          <a:p>
            <a:pPr lvl="1"/>
            <a:r>
              <a:rPr lang="en-US" sz="2000" dirty="0"/>
              <a:t>Deque</a:t>
            </a:r>
          </a:p>
          <a:p>
            <a:r>
              <a:rPr lang="en-US" sz="2400" dirty="0"/>
              <a:t>Tenon.io</a:t>
            </a:r>
          </a:p>
          <a:p>
            <a:r>
              <a:rPr lang="en-US" sz="2400" dirty="0"/>
              <a:t>Web Accessibility Checker</a:t>
            </a:r>
          </a:p>
          <a:p>
            <a:pPr lvl="1"/>
            <a:r>
              <a:rPr lang="en-US" sz="2000" dirty="0" err="1"/>
              <a:t>ASP.Net</a:t>
            </a:r>
            <a:endParaRPr lang="en-US" sz="2000" dirty="0"/>
          </a:p>
          <a:p>
            <a:r>
              <a:rPr lang="en-US" sz="2400" dirty="0"/>
              <a:t>A11y Machine</a:t>
            </a:r>
          </a:p>
          <a:p>
            <a:r>
              <a:rPr lang="en-US" sz="2400" dirty="0" err="1"/>
              <a:t>Tanaguru</a:t>
            </a:r>
            <a:endParaRPr lang="en-US" sz="2400" dirty="0"/>
          </a:p>
          <a:p>
            <a:r>
              <a:rPr lang="en-US" sz="2400" dirty="0"/>
              <a:t>Pa11y</a:t>
            </a:r>
          </a:p>
          <a:p>
            <a:r>
              <a:rPr lang="en-US" sz="2400" dirty="0"/>
              <a:t>Apple’s Accessibility API’s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4CC2149-65AE-4DFC-9B1A-CB3AAE6219C7}"/>
              </a:ext>
            </a:extLst>
          </p:cNvPr>
          <p:cNvSpPr txBox="1">
            <a:spLocks/>
          </p:cNvSpPr>
          <p:nvPr/>
        </p:nvSpPr>
        <p:spPr>
          <a:xfrm>
            <a:off x="9532173" y="6350923"/>
            <a:ext cx="4973915" cy="319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3429213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2AAC9-3168-43A0-8532-9D18F16E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Browser Add </a:t>
            </a:r>
            <a:r>
              <a:rPr lang="en-US" dirty="0" err="1"/>
              <a:t>Ons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4F0B77-96A5-41CA-BDA6-548F02544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71493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4A7C23A-92FE-4106-9816-E2343088F73F}"/>
              </a:ext>
            </a:extLst>
          </p:cNvPr>
          <p:cNvSpPr txBox="1">
            <a:spLocks/>
          </p:cNvSpPr>
          <p:nvPr/>
        </p:nvSpPr>
        <p:spPr>
          <a:xfrm>
            <a:off x="9282791" y="6343917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1842558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0206-F1D7-4866-9AC2-DEF09F07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Other Useful Tools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FD9B0BE-CC4B-4D0F-A805-6DA45C90B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193254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401C69D-D852-4C7E-AC0D-553AC55E8DE5}"/>
              </a:ext>
            </a:extLst>
          </p:cNvPr>
          <p:cNvSpPr txBox="1">
            <a:spLocks/>
          </p:cNvSpPr>
          <p:nvPr/>
        </p:nvSpPr>
        <p:spPr>
          <a:xfrm>
            <a:off x="9382543" y="6361468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2995834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5281-BE61-4988-B047-CE84A7DE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Key 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6849-E9D3-414C-9EEB-D91998B32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WCAG Guidelines</a:t>
            </a:r>
          </a:p>
          <a:p>
            <a:r>
              <a:rPr lang="en-US" dirty="0"/>
              <a:t>Accessibility baked in from inception</a:t>
            </a:r>
          </a:p>
          <a:p>
            <a:r>
              <a:rPr lang="en-US" dirty="0"/>
              <a:t>Accessibility improves an application for all users, not just disabled users</a:t>
            </a:r>
          </a:p>
          <a:p>
            <a:r>
              <a:rPr lang="en-US" dirty="0"/>
              <a:t>Diversity of disabled community</a:t>
            </a:r>
          </a:p>
          <a:p>
            <a:r>
              <a:rPr lang="en-US" dirty="0"/>
              <a:t>User personas guide our testing and development</a:t>
            </a:r>
          </a:p>
          <a:p>
            <a:r>
              <a:rPr lang="en-US" dirty="0"/>
              <a:t>“Nothing for us, without us”</a:t>
            </a:r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2C77689-8A82-4F12-B66C-FB2B28C36CCC}"/>
              </a:ext>
            </a:extLst>
          </p:cNvPr>
          <p:cNvSpPr txBox="1">
            <a:spLocks/>
          </p:cNvSpPr>
          <p:nvPr/>
        </p:nvSpPr>
        <p:spPr>
          <a:xfrm>
            <a:off x="9216289" y="6378093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3127710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0B8A52-3133-46E3-B75A-52E48D48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Resources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E1829-984B-458E-8F37-F0C33096022E}"/>
              </a:ext>
            </a:extLst>
          </p:cNvPr>
          <p:cNvSpPr txBox="1"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Web Accessibility Initiative- </a:t>
            </a:r>
            <a:r>
              <a:rPr lang="en-US" sz="1500" dirty="0">
                <a:hlinkClick r:id="rId4"/>
              </a:rPr>
              <a:t>https://www.w3.org/WAI/</a:t>
            </a:r>
            <a:endParaRPr lang="en-US" sz="15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User Personas- </a:t>
            </a:r>
            <a:r>
              <a:rPr lang="en-US" sz="1500" dirty="0">
                <a:hlinkClick r:id="rId5"/>
              </a:rPr>
              <a:t>https://rosenfeldmedia.com/a-web-for-everyone/personas-for-accessible-ux/</a:t>
            </a:r>
            <a:r>
              <a:rPr lang="en-US" sz="1500" dirty="0"/>
              <a:t>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Web Accessibility Automation Tool- </a:t>
            </a:r>
            <a:r>
              <a:rPr lang="en-US" sz="1500" dirty="0">
                <a:hlinkClick r:id="rId6"/>
              </a:rPr>
              <a:t>https://www.axe-core.org/</a:t>
            </a:r>
            <a:r>
              <a:rPr lang="en-US" sz="1500" dirty="0"/>
              <a:t>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Switch Demo- </a:t>
            </a:r>
            <a:r>
              <a:rPr lang="en-US" sz="1500" dirty="0">
                <a:hlinkClick r:id="rId7"/>
              </a:rPr>
              <a:t>https://www.youtube.com/watch?v=5btytT9SPA4</a:t>
            </a:r>
            <a:r>
              <a:rPr lang="en-US" sz="1500" dirty="0"/>
              <a:t>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 err="1"/>
              <a:t>Snooks</a:t>
            </a:r>
            <a:r>
              <a:rPr lang="en-US" sz="1500" dirty="0"/>
              <a:t> color contrast-</a:t>
            </a:r>
            <a:r>
              <a:rPr lang="en-US" sz="1500" dirty="0">
                <a:hlinkClick r:id="rId8"/>
              </a:rPr>
              <a:t>https://snook.ca/technical/</a:t>
            </a:r>
            <a:r>
              <a:rPr lang="en-US" sz="1500" dirty="0" err="1">
                <a:hlinkClick r:id="rId8"/>
              </a:rPr>
              <a:t>colour_contrast</a:t>
            </a:r>
            <a:r>
              <a:rPr lang="en-US" sz="1500" dirty="0">
                <a:hlinkClick r:id="rId8"/>
              </a:rPr>
              <a:t>/</a:t>
            </a:r>
            <a:r>
              <a:rPr lang="en-US" sz="1500" dirty="0" err="1">
                <a:hlinkClick r:id="rId8"/>
              </a:rPr>
              <a:t>colour.html#fg</a:t>
            </a:r>
            <a:r>
              <a:rPr lang="en-US" sz="1500" dirty="0">
                <a:hlinkClick r:id="rId8"/>
              </a:rPr>
              <a:t>=</a:t>
            </a:r>
            <a:r>
              <a:rPr lang="en-US" sz="1500" dirty="0" err="1">
                <a:hlinkClick r:id="rId8"/>
              </a:rPr>
              <a:t>FFFFFF,bg</a:t>
            </a:r>
            <a:r>
              <a:rPr lang="en-US" sz="1500" dirty="0">
                <a:hlinkClick r:id="rId8"/>
              </a:rPr>
              <a:t>=D51D7E</a:t>
            </a:r>
            <a:endParaRPr lang="en-US" sz="15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a11y- </a:t>
            </a:r>
            <a:r>
              <a:rPr lang="en-US" sz="1500" dirty="0">
                <a:hlinkClick r:id="rId9"/>
              </a:rPr>
              <a:t>https://www.techopedia.com/definition/10165/accessibility-a11y</a:t>
            </a:r>
            <a:r>
              <a:rPr lang="en-US" sz="1500" dirty="0"/>
              <a:t>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Number of disabled users- </a:t>
            </a:r>
            <a:r>
              <a:rPr lang="en-US" sz="1500" dirty="0">
                <a:hlinkClick r:id="rId10"/>
              </a:rPr>
              <a:t>https://www.air.org/news/press-release/meeting-needs-adults-disabilities-marketplace</a:t>
            </a:r>
            <a:r>
              <a:rPr lang="en-US" sz="1500" dirty="0"/>
              <a:t>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WCAG Standards - </a:t>
            </a:r>
            <a:r>
              <a:rPr lang="en-US" sz="1500" dirty="0">
                <a:hlinkClick r:id="rId11"/>
              </a:rPr>
              <a:t>https://www.w3.org/WAI/standards-guidelines/wcag/</a:t>
            </a:r>
            <a:endParaRPr lang="en-US" sz="15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3689A71-A10F-4138-BB74-BC2B53EB8880}"/>
              </a:ext>
            </a:extLst>
          </p:cNvPr>
          <p:cNvSpPr txBox="1">
            <a:spLocks/>
          </p:cNvSpPr>
          <p:nvPr/>
        </p:nvSpPr>
        <p:spPr>
          <a:xfrm>
            <a:off x="9332667" y="6351662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3701213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925C-73D4-4B6B-8242-75E70B7D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a</a:t>
            </a:r>
            <a:r>
              <a:rPr lang="en-US" cap="none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cap="none"/>
              <a:t>y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1559-AF4C-4F74-B70D-3D5AAE2AD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/>
              <a:t>Accessibility (a11y) is a measure of a computer system's accessibility to all people, including those with disabilities or impairments. It concerns both software and hardware and how they are configured in order to enable a disabled or impaired person to use that computer system successfully.*</a:t>
            </a:r>
            <a:r>
              <a:rPr lang="en-US">
                <a:hlinkClick r:id="rId3"/>
              </a:rPr>
              <a:t>https://www.techopedia.com/definition/10165/accessibility-a11y</a:t>
            </a:r>
            <a:r>
              <a:rPr lang="en-US"/>
              <a:t> </a:t>
            </a:r>
          </a:p>
          <a:p>
            <a:r>
              <a:rPr lang="en-US"/>
              <a:t>Accessibility is also known as assistive technology</a:t>
            </a:r>
          </a:p>
          <a:p>
            <a:r>
              <a:rPr lang="en-US"/>
              <a:t>Accessibility makes an application inclusive to all potential users</a:t>
            </a:r>
          </a:p>
          <a:p>
            <a:r>
              <a:rPr lang="en-US"/>
              <a:t>Accessibility creates better UX for all users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1E6682EC-05AD-4152-A58E-0AFF82F68468}"/>
              </a:ext>
            </a:extLst>
          </p:cNvPr>
          <p:cNvSpPr txBox="1">
            <a:spLocks/>
          </p:cNvSpPr>
          <p:nvPr/>
        </p:nvSpPr>
        <p:spPr>
          <a:xfrm>
            <a:off x="9413284" y="6344215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505512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D226DA-E368-46E4-BF0C-D467A1E8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6D579-59E4-4818-AA04-CD21D2CB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695" y="938717"/>
            <a:ext cx="8689157" cy="35418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Why do you think accessibility matters?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05F2EF-F4AA-488F-8E74-484FA0078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5954E17-9942-4FEC-88C7-142003F995FC}"/>
              </a:ext>
            </a:extLst>
          </p:cNvPr>
          <p:cNvSpPr txBox="1">
            <a:spLocks/>
          </p:cNvSpPr>
          <p:nvPr/>
        </p:nvSpPr>
        <p:spPr>
          <a:xfrm>
            <a:off x="8567894" y="6308836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@SheWrestlesTest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0552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CEBA-3215-48D2-9994-8DBF89DA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Why Does Accessibility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DC14-7475-4503-BFA4-9D9DE19F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/>
              <a:t>Reach more customers</a:t>
            </a:r>
          </a:p>
          <a:p>
            <a:r>
              <a:rPr lang="en-US"/>
              <a:t>The right thing to do</a:t>
            </a:r>
          </a:p>
          <a:p>
            <a:r>
              <a:rPr lang="en-US"/>
              <a:t>Potential legal risks</a:t>
            </a:r>
          </a:p>
          <a:p>
            <a:pPr lvl="1"/>
            <a:r>
              <a:rPr lang="en-US"/>
              <a:t>Must be Web Content Accessibility Guidelines (WCAG) compliant</a:t>
            </a:r>
          </a:p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186D4A-C5B3-4B4E-9E68-99AF0147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67896" y="6394720"/>
            <a:ext cx="4973915" cy="292586"/>
          </a:xfrm>
        </p:spPr>
        <p:txBody>
          <a:bodyPr/>
          <a:lstStyle/>
          <a:p>
            <a:r>
              <a:rPr lang="en-US" sz="2400" dirty="0"/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2952721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8166-B982-46B8-B9DB-D69D9805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What is WCAG?</a:t>
            </a:r>
            <a:endParaRPr lang="en-US" dirty="0"/>
          </a:p>
        </p:txBody>
      </p:sp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3DEBCC96-6AFE-4187-9534-19527EFD4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0462" y="2277991"/>
            <a:ext cx="2926098" cy="2926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CF1E-565C-4E33-80A5-DBEF5694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070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dirty="0"/>
              <a:t>A set of requirements that defines how to make Web Content more accessible</a:t>
            </a:r>
          </a:p>
          <a:p>
            <a:r>
              <a:rPr lang="en-US" dirty="0"/>
              <a:t>Created by the W3C’s Web Accessibility Initiative</a:t>
            </a:r>
          </a:p>
          <a:p>
            <a:r>
              <a:rPr lang="en-US" dirty="0"/>
              <a:t>Relevant laws include, but are not limited to:</a:t>
            </a:r>
          </a:p>
          <a:p>
            <a:pPr lvl="1"/>
            <a:r>
              <a:rPr lang="en-US" dirty="0"/>
              <a:t>The Americans with Disabilities Act (ADA) </a:t>
            </a:r>
          </a:p>
          <a:p>
            <a:pPr lvl="1"/>
            <a:r>
              <a:rPr lang="en-US" dirty="0"/>
              <a:t>Rehabilitation Act of 1973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A84C0C9-363A-4974-8DBC-D123771835A7}"/>
              </a:ext>
            </a:extLst>
          </p:cNvPr>
          <p:cNvSpPr txBox="1">
            <a:spLocks/>
          </p:cNvSpPr>
          <p:nvPr/>
        </p:nvSpPr>
        <p:spPr>
          <a:xfrm>
            <a:off x="9365918" y="6361468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107730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7661-6B07-4E25-9135-B01E666F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WCAG (2.1) Structure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4C07C9-A859-4FCD-91D3-B06AA5F75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717624"/>
              </p:ext>
            </p:extLst>
          </p:nvPr>
        </p:nvGraphicFramePr>
        <p:xfrm>
          <a:off x="1103312" y="1080655"/>
          <a:ext cx="9886113" cy="560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91172F1B-A110-42E6-9226-9DAA6605D6B1}"/>
              </a:ext>
            </a:extLst>
          </p:cNvPr>
          <p:cNvSpPr/>
          <p:nvPr/>
        </p:nvSpPr>
        <p:spPr>
          <a:xfrm>
            <a:off x="114097" y="4222871"/>
            <a:ext cx="997527" cy="465513"/>
          </a:xfrm>
          <a:prstGeom prst="rightArrow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3724979-C607-4653-9C98-32E6087AAC05}"/>
              </a:ext>
            </a:extLst>
          </p:cNvPr>
          <p:cNvSpPr txBox="1">
            <a:spLocks/>
          </p:cNvSpPr>
          <p:nvPr/>
        </p:nvSpPr>
        <p:spPr>
          <a:xfrm>
            <a:off x="9491682" y="6390847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337599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7661-6B07-4E25-9135-B01E666F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WCAG (2.1) Structure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4C07C9-A859-4FCD-91D3-B06AA5F75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78055"/>
              </p:ext>
            </p:extLst>
          </p:nvPr>
        </p:nvGraphicFramePr>
        <p:xfrm>
          <a:off x="1103312" y="1080655"/>
          <a:ext cx="9886113" cy="560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E0780C4C-9549-400D-8C7F-BA77296FE932}"/>
              </a:ext>
            </a:extLst>
          </p:cNvPr>
          <p:cNvSpPr/>
          <p:nvPr/>
        </p:nvSpPr>
        <p:spPr>
          <a:xfrm>
            <a:off x="147347" y="5070765"/>
            <a:ext cx="997527" cy="465513"/>
          </a:xfrm>
          <a:prstGeom prst="rightArrow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F9F68D8-D89E-4FB2-A8E3-D485355D7DA3}"/>
              </a:ext>
            </a:extLst>
          </p:cNvPr>
          <p:cNvSpPr txBox="1">
            <a:spLocks/>
          </p:cNvSpPr>
          <p:nvPr/>
        </p:nvSpPr>
        <p:spPr>
          <a:xfrm>
            <a:off x="9199663" y="6390847"/>
            <a:ext cx="4973915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@SheWrestlesTest</a:t>
            </a:r>
          </a:p>
        </p:txBody>
      </p:sp>
    </p:spTree>
    <p:extLst>
      <p:ext uri="{BB962C8B-B14F-4D97-AF65-F5344CB8AC3E}">
        <p14:creationId xmlns:p14="http://schemas.microsoft.com/office/powerpoint/2010/main" val="213717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7661-6B07-4E25-9135-B01E666F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WCAG (2.1) Structure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4C07C9-A859-4FCD-91D3-B06AA5F75D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1080655"/>
          <a:ext cx="9886113" cy="560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7D16B965-9E74-4EAB-9512-770A758E6343}"/>
              </a:ext>
            </a:extLst>
          </p:cNvPr>
          <p:cNvSpPr/>
          <p:nvPr/>
        </p:nvSpPr>
        <p:spPr>
          <a:xfrm>
            <a:off x="147347" y="5652654"/>
            <a:ext cx="997527" cy="465513"/>
          </a:xfrm>
          <a:prstGeom prst="rightArrow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83523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1389</Words>
  <Application>Microsoft Office PowerPoint</Application>
  <PresentationFormat>Widescreen</PresentationFormat>
  <Paragraphs>341</Paragraphs>
  <Slides>26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Gallery</vt:lpstr>
      <vt:lpstr>Experiencing A11y</vt:lpstr>
      <vt:lpstr>About Me</vt:lpstr>
      <vt:lpstr>a11y?</vt:lpstr>
      <vt:lpstr>Why do you think accessibility matters?</vt:lpstr>
      <vt:lpstr>Why Does Accessibility Matter</vt:lpstr>
      <vt:lpstr>What is WCAG?</vt:lpstr>
      <vt:lpstr>WCAG (2.1) Structure</vt:lpstr>
      <vt:lpstr>WCAG (2.1) Structure</vt:lpstr>
      <vt:lpstr>WCAG (2.1) Structure</vt:lpstr>
      <vt:lpstr>WCAG Conformance Levels</vt:lpstr>
      <vt:lpstr>WCAG 2.1</vt:lpstr>
      <vt:lpstr>Keeping up with the trends</vt:lpstr>
      <vt:lpstr>PowerPoint Presentation</vt:lpstr>
      <vt:lpstr>What disabilities can cause barriers in using the web?</vt:lpstr>
      <vt:lpstr>Diversity of disabled users </vt:lpstr>
      <vt:lpstr>PowerPoint Presentation</vt:lpstr>
      <vt:lpstr>Accessibility Baked In</vt:lpstr>
      <vt:lpstr>Accessibility vs Inclusive Design PS: Inclusive design wins</vt:lpstr>
      <vt:lpstr>Accessibility should be central to your application development</vt:lpstr>
      <vt:lpstr>PowerPoint Presentation</vt:lpstr>
      <vt:lpstr>What To Test</vt:lpstr>
      <vt:lpstr>Automation Options</vt:lpstr>
      <vt:lpstr>Browser Add Ons</vt:lpstr>
      <vt:lpstr>Other Useful Tools</vt:lpstr>
      <vt:lpstr>Key Takeaways 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Experiencing A11y</dc:title>
  <dc:creator>Jenna B Charlton</dc:creator>
  <cp:lastModifiedBy>Jenna B Charlton</cp:lastModifiedBy>
  <cp:revision>4</cp:revision>
  <dcterms:created xsi:type="dcterms:W3CDTF">2019-04-04T18:19:56Z</dcterms:created>
  <dcterms:modified xsi:type="dcterms:W3CDTF">2019-04-10T13:40:09Z</dcterms:modified>
</cp:coreProperties>
</file>