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2D5FD-D3C0-0E42-BDEF-8EFD202F4E42}" v="98" dt="2022-04-26T19:00:0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deep Chatterjee" userId="66b5bcab38231c2e" providerId="LiveId" clId="{E5D2D5FD-D3C0-0E42-BDEF-8EFD202F4E42}"/>
    <pc:docChg chg="undo redo custSel addSld modSld sldOrd modMainMaster">
      <pc:chgData name="Joydeep Chatterjee" userId="66b5bcab38231c2e" providerId="LiveId" clId="{E5D2D5FD-D3C0-0E42-BDEF-8EFD202F4E42}" dt="2022-04-26T19:00:01.081" v="1309"/>
      <pc:docMkLst>
        <pc:docMk/>
      </pc:docMkLst>
      <pc:sldChg chg="modSp mod setBg">
        <pc:chgData name="Joydeep Chatterjee" userId="66b5bcab38231c2e" providerId="LiveId" clId="{E5D2D5FD-D3C0-0E42-BDEF-8EFD202F4E42}" dt="2022-04-26T19:00:01.081" v="1309"/>
        <pc:sldMkLst>
          <pc:docMk/>
          <pc:sldMk cId="3971247736" sldId="256"/>
        </pc:sldMkLst>
        <pc:spChg chg="mod">
          <ac:chgData name="Joydeep Chatterjee" userId="66b5bcab38231c2e" providerId="LiveId" clId="{E5D2D5FD-D3C0-0E42-BDEF-8EFD202F4E42}" dt="2022-04-26T03:34:36.244" v="1197" actId="207"/>
          <ac:spMkLst>
            <pc:docMk/>
            <pc:sldMk cId="3971247736" sldId="256"/>
            <ac:spMk id="2" creationId="{01665F32-6B92-3BFE-D3BA-96D6E81F9186}"/>
          </ac:spMkLst>
        </pc:spChg>
        <pc:spChg chg="mod">
          <ac:chgData name="Joydeep Chatterjee" userId="66b5bcab38231c2e" providerId="LiveId" clId="{E5D2D5FD-D3C0-0E42-BDEF-8EFD202F4E42}" dt="2022-04-26T03:01:18.460" v="341" actId="27636"/>
          <ac:spMkLst>
            <pc:docMk/>
            <pc:sldMk cId="3971247736" sldId="256"/>
            <ac:spMk id="3" creationId="{907D07C6-4987-C8F6-9BC8-96771FF217DE}"/>
          </ac:spMkLst>
        </pc:spChg>
      </pc:sldChg>
      <pc:sldChg chg="addSp delSp modSp mod">
        <pc:chgData name="Joydeep Chatterjee" userId="66b5bcab38231c2e" providerId="LiveId" clId="{E5D2D5FD-D3C0-0E42-BDEF-8EFD202F4E42}" dt="2022-04-26T03:19:23.120" v="367" actId="14826"/>
        <pc:sldMkLst>
          <pc:docMk/>
          <pc:sldMk cId="3419011695" sldId="260"/>
        </pc:sldMkLst>
        <pc:spChg chg="mod">
          <ac:chgData name="Joydeep Chatterjee" userId="66b5bcab38231c2e" providerId="LiveId" clId="{E5D2D5FD-D3C0-0E42-BDEF-8EFD202F4E42}" dt="2022-04-25T03:55:44.776" v="14" actId="20577"/>
          <ac:spMkLst>
            <pc:docMk/>
            <pc:sldMk cId="3419011695" sldId="260"/>
            <ac:spMk id="2" creationId="{60A5264D-1239-C181-78A5-8E6903509F15}"/>
          </ac:spMkLst>
        </pc:spChg>
        <pc:spChg chg="add del mod">
          <ac:chgData name="Joydeep Chatterjee" userId="66b5bcab38231c2e" providerId="LiveId" clId="{E5D2D5FD-D3C0-0E42-BDEF-8EFD202F4E42}" dt="2022-04-26T03:11:58.751" v="365" actId="931"/>
          <ac:spMkLst>
            <pc:docMk/>
            <pc:sldMk cId="3419011695" sldId="260"/>
            <ac:spMk id="4" creationId="{5A9E693A-B0EC-A146-95A5-5A2E295704E9}"/>
          </ac:spMkLst>
        </pc:spChg>
        <pc:picChg chg="del mod">
          <ac:chgData name="Joydeep Chatterjee" userId="66b5bcab38231c2e" providerId="LiveId" clId="{E5D2D5FD-D3C0-0E42-BDEF-8EFD202F4E42}" dt="2022-04-26T03:10:40.469" v="364" actId="478"/>
          <ac:picMkLst>
            <pc:docMk/>
            <pc:sldMk cId="3419011695" sldId="260"/>
            <ac:picMk id="5" creationId="{EBAF9104-DC86-4800-3075-1AD2BBE2D0E7}"/>
          </ac:picMkLst>
        </pc:picChg>
        <pc:picChg chg="add mod">
          <ac:chgData name="Joydeep Chatterjee" userId="66b5bcab38231c2e" providerId="LiveId" clId="{E5D2D5FD-D3C0-0E42-BDEF-8EFD202F4E42}" dt="2022-04-26T03:19:23.120" v="367" actId="14826"/>
          <ac:picMkLst>
            <pc:docMk/>
            <pc:sldMk cId="3419011695" sldId="260"/>
            <ac:picMk id="7" creationId="{0DC11591-F8A1-C6EF-CBDC-3F93FA1FED9D}"/>
          </ac:picMkLst>
        </pc:picChg>
      </pc:sldChg>
      <pc:sldChg chg="addSp delSp modSp mod">
        <pc:chgData name="Joydeep Chatterjee" userId="66b5bcab38231c2e" providerId="LiveId" clId="{E5D2D5FD-D3C0-0E42-BDEF-8EFD202F4E42}" dt="2022-04-25T03:55:23.047" v="6" actId="20577"/>
        <pc:sldMkLst>
          <pc:docMk/>
          <pc:sldMk cId="4292738527" sldId="262"/>
        </pc:sldMkLst>
        <pc:spChg chg="mod">
          <ac:chgData name="Joydeep Chatterjee" userId="66b5bcab38231c2e" providerId="LiveId" clId="{E5D2D5FD-D3C0-0E42-BDEF-8EFD202F4E42}" dt="2022-04-25T03:55:23.047" v="6" actId="20577"/>
          <ac:spMkLst>
            <pc:docMk/>
            <pc:sldMk cId="4292738527" sldId="262"/>
            <ac:spMk id="2" creationId="{0B5BA772-AA9F-E899-D471-AC45B598C369}"/>
          </ac:spMkLst>
        </pc:spChg>
        <pc:spChg chg="del">
          <ac:chgData name="Joydeep Chatterjee" userId="66b5bcab38231c2e" providerId="LiveId" clId="{E5D2D5FD-D3C0-0E42-BDEF-8EFD202F4E42}" dt="2022-04-25T03:55:07.079" v="0" actId="931"/>
          <ac:spMkLst>
            <pc:docMk/>
            <pc:sldMk cId="4292738527" sldId="262"/>
            <ac:spMk id="3" creationId="{046047D2-9149-6AEC-11D3-3EE1973D919C}"/>
          </ac:spMkLst>
        </pc:spChg>
        <pc:picChg chg="add mod">
          <ac:chgData name="Joydeep Chatterjee" userId="66b5bcab38231c2e" providerId="LiveId" clId="{E5D2D5FD-D3C0-0E42-BDEF-8EFD202F4E42}" dt="2022-04-25T03:55:07.079" v="0" actId="931"/>
          <ac:picMkLst>
            <pc:docMk/>
            <pc:sldMk cId="4292738527" sldId="262"/>
            <ac:picMk id="5" creationId="{F60FC1BE-9B1C-52D5-F2A5-9DE8465313F5}"/>
          </ac:picMkLst>
        </pc:picChg>
      </pc:sldChg>
      <pc:sldChg chg="addSp delSp modSp new mod">
        <pc:chgData name="Joydeep Chatterjee" userId="66b5bcab38231c2e" providerId="LiveId" clId="{E5D2D5FD-D3C0-0E42-BDEF-8EFD202F4E42}" dt="2022-04-26T03:19:41.867" v="368" actId="14826"/>
        <pc:sldMkLst>
          <pc:docMk/>
          <pc:sldMk cId="2561140152" sldId="263"/>
        </pc:sldMkLst>
        <pc:spChg chg="mod">
          <ac:chgData name="Joydeep Chatterjee" userId="66b5bcab38231c2e" providerId="LiveId" clId="{E5D2D5FD-D3C0-0E42-BDEF-8EFD202F4E42}" dt="2022-04-25T03:55:58.210" v="35" actId="20577"/>
          <ac:spMkLst>
            <pc:docMk/>
            <pc:sldMk cId="2561140152" sldId="263"/>
            <ac:spMk id="2" creationId="{9AE714F0-C6DF-EC9D-C75E-5E7A13FB5145}"/>
          </ac:spMkLst>
        </pc:spChg>
        <pc:spChg chg="del">
          <ac:chgData name="Joydeep Chatterjee" userId="66b5bcab38231c2e" providerId="LiveId" clId="{E5D2D5FD-D3C0-0E42-BDEF-8EFD202F4E42}" dt="2022-04-25T03:55:33.246" v="8" actId="931"/>
          <ac:spMkLst>
            <pc:docMk/>
            <pc:sldMk cId="2561140152" sldId="263"/>
            <ac:spMk id="3" creationId="{E5048F46-BB72-DADE-5090-3226879FEAEB}"/>
          </ac:spMkLst>
        </pc:spChg>
        <pc:picChg chg="add mod">
          <ac:chgData name="Joydeep Chatterjee" userId="66b5bcab38231c2e" providerId="LiveId" clId="{E5D2D5FD-D3C0-0E42-BDEF-8EFD202F4E42}" dt="2022-04-26T03:19:41.867" v="368" actId="14826"/>
          <ac:picMkLst>
            <pc:docMk/>
            <pc:sldMk cId="2561140152" sldId="263"/>
            <ac:picMk id="5" creationId="{6B31EBC4-75FE-14E6-B532-E5F1135996E9}"/>
          </ac:picMkLst>
        </pc:picChg>
      </pc:sldChg>
      <pc:sldChg chg="addSp delSp modSp new mod">
        <pc:chgData name="Joydeep Chatterjee" userId="66b5bcab38231c2e" providerId="LiveId" clId="{E5D2D5FD-D3C0-0E42-BDEF-8EFD202F4E42}" dt="2022-04-25T03:56:38.662" v="47" actId="20577"/>
        <pc:sldMkLst>
          <pc:docMk/>
          <pc:sldMk cId="1803889619" sldId="264"/>
        </pc:sldMkLst>
        <pc:spChg chg="mod">
          <ac:chgData name="Joydeep Chatterjee" userId="66b5bcab38231c2e" providerId="LiveId" clId="{E5D2D5FD-D3C0-0E42-BDEF-8EFD202F4E42}" dt="2022-04-25T03:56:38.662" v="47" actId="20577"/>
          <ac:spMkLst>
            <pc:docMk/>
            <pc:sldMk cId="1803889619" sldId="264"/>
            <ac:spMk id="2" creationId="{9DE8B745-C5A1-EAE2-45CD-4505437D45C6}"/>
          </ac:spMkLst>
        </pc:spChg>
        <pc:spChg chg="del">
          <ac:chgData name="Joydeep Chatterjee" userId="66b5bcab38231c2e" providerId="LiveId" clId="{E5D2D5FD-D3C0-0E42-BDEF-8EFD202F4E42}" dt="2022-04-25T03:56:15.898" v="37" actId="931"/>
          <ac:spMkLst>
            <pc:docMk/>
            <pc:sldMk cId="1803889619" sldId="264"/>
            <ac:spMk id="3" creationId="{B47A7ED1-40A7-4F18-60D8-91DAE467C2FE}"/>
          </ac:spMkLst>
        </pc:spChg>
        <pc:picChg chg="add mod">
          <ac:chgData name="Joydeep Chatterjee" userId="66b5bcab38231c2e" providerId="LiveId" clId="{E5D2D5FD-D3C0-0E42-BDEF-8EFD202F4E42}" dt="2022-04-25T03:56:15.898" v="37" actId="931"/>
          <ac:picMkLst>
            <pc:docMk/>
            <pc:sldMk cId="1803889619" sldId="264"/>
            <ac:picMk id="5" creationId="{E117C247-1EF2-6F64-0AD7-492521C39DE3}"/>
          </ac:picMkLst>
        </pc:picChg>
      </pc:sldChg>
      <pc:sldChg chg="addSp delSp modSp new mod">
        <pc:chgData name="Joydeep Chatterjee" userId="66b5bcab38231c2e" providerId="LiveId" clId="{E5D2D5FD-D3C0-0E42-BDEF-8EFD202F4E42}" dt="2022-04-25T03:57:03.294" v="57" actId="20577"/>
        <pc:sldMkLst>
          <pc:docMk/>
          <pc:sldMk cId="2657286314" sldId="265"/>
        </pc:sldMkLst>
        <pc:spChg chg="mod">
          <ac:chgData name="Joydeep Chatterjee" userId="66b5bcab38231c2e" providerId="LiveId" clId="{E5D2D5FD-D3C0-0E42-BDEF-8EFD202F4E42}" dt="2022-04-25T03:57:03.294" v="57" actId="20577"/>
          <ac:spMkLst>
            <pc:docMk/>
            <pc:sldMk cId="2657286314" sldId="265"/>
            <ac:spMk id="2" creationId="{47E0810C-06C6-ED09-66F9-141F20B934CD}"/>
          </ac:spMkLst>
        </pc:spChg>
        <pc:spChg chg="del">
          <ac:chgData name="Joydeep Chatterjee" userId="66b5bcab38231c2e" providerId="LiveId" clId="{E5D2D5FD-D3C0-0E42-BDEF-8EFD202F4E42}" dt="2022-04-25T03:56:49.822" v="49" actId="931"/>
          <ac:spMkLst>
            <pc:docMk/>
            <pc:sldMk cId="2657286314" sldId="265"/>
            <ac:spMk id="3" creationId="{664C2D5B-3879-0AB8-AB6B-A56148E04285}"/>
          </ac:spMkLst>
        </pc:spChg>
        <pc:picChg chg="add mod">
          <ac:chgData name="Joydeep Chatterjee" userId="66b5bcab38231c2e" providerId="LiveId" clId="{E5D2D5FD-D3C0-0E42-BDEF-8EFD202F4E42}" dt="2022-04-25T03:56:49.822" v="49" actId="931"/>
          <ac:picMkLst>
            <pc:docMk/>
            <pc:sldMk cId="2657286314" sldId="265"/>
            <ac:picMk id="5" creationId="{77E5452F-1055-6AD0-D52B-4A1E92ECBE5C}"/>
          </ac:picMkLst>
        </pc:picChg>
      </pc:sldChg>
      <pc:sldChg chg="addSp delSp modSp new mod">
        <pc:chgData name="Joydeep Chatterjee" userId="66b5bcab38231c2e" providerId="LiveId" clId="{E5D2D5FD-D3C0-0E42-BDEF-8EFD202F4E42}" dt="2022-04-25T03:57:33.099" v="74" actId="20577"/>
        <pc:sldMkLst>
          <pc:docMk/>
          <pc:sldMk cId="3108535746" sldId="266"/>
        </pc:sldMkLst>
        <pc:spChg chg="mod">
          <ac:chgData name="Joydeep Chatterjee" userId="66b5bcab38231c2e" providerId="LiveId" clId="{E5D2D5FD-D3C0-0E42-BDEF-8EFD202F4E42}" dt="2022-04-25T03:57:33.099" v="74" actId="20577"/>
          <ac:spMkLst>
            <pc:docMk/>
            <pc:sldMk cId="3108535746" sldId="266"/>
            <ac:spMk id="2" creationId="{2DFED15E-E638-0579-0DC1-FFEE45F67DC5}"/>
          </ac:spMkLst>
        </pc:spChg>
        <pc:spChg chg="del">
          <ac:chgData name="Joydeep Chatterjee" userId="66b5bcab38231c2e" providerId="LiveId" clId="{E5D2D5FD-D3C0-0E42-BDEF-8EFD202F4E42}" dt="2022-04-25T03:57:14.651" v="59" actId="931"/>
          <ac:spMkLst>
            <pc:docMk/>
            <pc:sldMk cId="3108535746" sldId="266"/>
            <ac:spMk id="3" creationId="{D5FA7E94-C44A-C260-5731-A72E600B17DB}"/>
          </ac:spMkLst>
        </pc:spChg>
        <pc:picChg chg="add mod">
          <ac:chgData name="Joydeep Chatterjee" userId="66b5bcab38231c2e" providerId="LiveId" clId="{E5D2D5FD-D3C0-0E42-BDEF-8EFD202F4E42}" dt="2022-04-25T03:57:14.651" v="59" actId="931"/>
          <ac:picMkLst>
            <pc:docMk/>
            <pc:sldMk cId="3108535746" sldId="266"/>
            <ac:picMk id="5" creationId="{DA4C892A-70C0-2E00-A7AA-24457C0C9B31}"/>
          </ac:picMkLst>
        </pc:picChg>
      </pc:sldChg>
      <pc:sldChg chg="addSp delSp modSp new mod">
        <pc:chgData name="Joydeep Chatterjee" userId="66b5bcab38231c2e" providerId="LiveId" clId="{E5D2D5FD-D3C0-0E42-BDEF-8EFD202F4E42}" dt="2022-04-25T03:57:58.623" v="82" actId="20577"/>
        <pc:sldMkLst>
          <pc:docMk/>
          <pc:sldMk cId="3468888893" sldId="267"/>
        </pc:sldMkLst>
        <pc:spChg chg="mod">
          <ac:chgData name="Joydeep Chatterjee" userId="66b5bcab38231c2e" providerId="LiveId" clId="{E5D2D5FD-D3C0-0E42-BDEF-8EFD202F4E42}" dt="2022-04-25T03:57:58.623" v="82" actId="20577"/>
          <ac:spMkLst>
            <pc:docMk/>
            <pc:sldMk cId="3468888893" sldId="267"/>
            <ac:spMk id="2" creationId="{D027B9F0-EFC5-4CD7-2C00-16BA1D1023BE}"/>
          </ac:spMkLst>
        </pc:spChg>
        <pc:spChg chg="del">
          <ac:chgData name="Joydeep Chatterjee" userId="66b5bcab38231c2e" providerId="LiveId" clId="{E5D2D5FD-D3C0-0E42-BDEF-8EFD202F4E42}" dt="2022-04-25T03:57:45.355" v="76" actId="931"/>
          <ac:spMkLst>
            <pc:docMk/>
            <pc:sldMk cId="3468888893" sldId="267"/>
            <ac:spMk id="3" creationId="{7A57152B-4D42-800E-23C2-61255691976A}"/>
          </ac:spMkLst>
        </pc:spChg>
        <pc:picChg chg="add mod">
          <ac:chgData name="Joydeep Chatterjee" userId="66b5bcab38231c2e" providerId="LiveId" clId="{E5D2D5FD-D3C0-0E42-BDEF-8EFD202F4E42}" dt="2022-04-25T03:57:45.355" v="76" actId="931"/>
          <ac:picMkLst>
            <pc:docMk/>
            <pc:sldMk cId="3468888893" sldId="267"/>
            <ac:picMk id="5" creationId="{2A07E2C7-B901-A9C0-38AF-214F66557CF2}"/>
          </ac:picMkLst>
        </pc:picChg>
      </pc:sldChg>
      <pc:sldChg chg="addSp delSp modSp new mod">
        <pc:chgData name="Joydeep Chatterjee" userId="66b5bcab38231c2e" providerId="LiveId" clId="{E5D2D5FD-D3C0-0E42-BDEF-8EFD202F4E42}" dt="2022-04-25T03:58:25.444" v="92" actId="20577"/>
        <pc:sldMkLst>
          <pc:docMk/>
          <pc:sldMk cId="2855034240" sldId="268"/>
        </pc:sldMkLst>
        <pc:spChg chg="mod">
          <ac:chgData name="Joydeep Chatterjee" userId="66b5bcab38231c2e" providerId="LiveId" clId="{E5D2D5FD-D3C0-0E42-BDEF-8EFD202F4E42}" dt="2022-04-25T03:58:25.444" v="92" actId="20577"/>
          <ac:spMkLst>
            <pc:docMk/>
            <pc:sldMk cId="2855034240" sldId="268"/>
            <ac:spMk id="2" creationId="{C67F1099-CE44-C3AE-64CA-CEECD135EFEA}"/>
          </ac:spMkLst>
        </pc:spChg>
        <pc:spChg chg="del">
          <ac:chgData name="Joydeep Chatterjee" userId="66b5bcab38231c2e" providerId="LiveId" clId="{E5D2D5FD-D3C0-0E42-BDEF-8EFD202F4E42}" dt="2022-04-25T03:58:10.108" v="84" actId="931"/>
          <ac:spMkLst>
            <pc:docMk/>
            <pc:sldMk cId="2855034240" sldId="268"/>
            <ac:spMk id="3" creationId="{75FE14C7-EECA-FCEB-7C64-0250DCACDE78}"/>
          </ac:spMkLst>
        </pc:spChg>
        <pc:picChg chg="add mod">
          <ac:chgData name="Joydeep Chatterjee" userId="66b5bcab38231c2e" providerId="LiveId" clId="{E5D2D5FD-D3C0-0E42-BDEF-8EFD202F4E42}" dt="2022-04-25T03:58:10.108" v="84" actId="931"/>
          <ac:picMkLst>
            <pc:docMk/>
            <pc:sldMk cId="2855034240" sldId="268"/>
            <ac:picMk id="5" creationId="{ADEC0385-6A79-296B-ED15-B5010F3CC305}"/>
          </ac:picMkLst>
        </pc:picChg>
      </pc:sldChg>
      <pc:sldChg chg="addSp delSp modSp new mod">
        <pc:chgData name="Joydeep Chatterjee" userId="66b5bcab38231c2e" providerId="LiveId" clId="{E5D2D5FD-D3C0-0E42-BDEF-8EFD202F4E42}" dt="2022-04-25T03:58:51.005" v="107" actId="20577"/>
        <pc:sldMkLst>
          <pc:docMk/>
          <pc:sldMk cId="4293213748" sldId="269"/>
        </pc:sldMkLst>
        <pc:spChg chg="mod">
          <ac:chgData name="Joydeep Chatterjee" userId="66b5bcab38231c2e" providerId="LiveId" clId="{E5D2D5FD-D3C0-0E42-BDEF-8EFD202F4E42}" dt="2022-04-25T03:58:51.005" v="107" actId="20577"/>
          <ac:spMkLst>
            <pc:docMk/>
            <pc:sldMk cId="4293213748" sldId="269"/>
            <ac:spMk id="2" creationId="{434FFB3F-3F17-8DE4-CA23-B3972A04061D}"/>
          </ac:spMkLst>
        </pc:spChg>
        <pc:spChg chg="del">
          <ac:chgData name="Joydeep Chatterjee" userId="66b5bcab38231c2e" providerId="LiveId" clId="{E5D2D5FD-D3C0-0E42-BDEF-8EFD202F4E42}" dt="2022-04-25T03:58:36.610" v="94" actId="931"/>
          <ac:spMkLst>
            <pc:docMk/>
            <pc:sldMk cId="4293213748" sldId="269"/>
            <ac:spMk id="3" creationId="{91109443-3AA8-3B76-7D1C-14B2967FB962}"/>
          </ac:spMkLst>
        </pc:spChg>
        <pc:picChg chg="add mod">
          <ac:chgData name="Joydeep Chatterjee" userId="66b5bcab38231c2e" providerId="LiveId" clId="{E5D2D5FD-D3C0-0E42-BDEF-8EFD202F4E42}" dt="2022-04-25T03:58:36.610" v="94" actId="931"/>
          <ac:picMkLst>
            <pc:docMk/>
            <pc:sldMk cId="4293213748" sldId="269"/>
            <ac:picMk id="5" creationId="{6CDD2B96-8BA3-7271-244D-836A27617666}"/>
          </ac:picMkLst>
        </pc:picChg>
      </pc:sldChg>
      <pc:sldChg chg="modSp new mod ord">
        <pc:chgData name="Joydeep Chatterjee" userId="66b5bcab38231c2e" providerId="LiveId" clId="{E5D2D5FD-D3C0-0E42-BDEF-8EFD202F4E42}" dt="2022-04-26T03:25:22.233" v="669" actId="20577"/>
        <pc:sldMkLst>
          <pc:docMk/>
          <pc:sldMk cId="444738002" sldId="270"/>
        </pc:sldMkLst>
        <pc:spChg chg="mod">
          <ac:chgData name="Joydeep Chatterjee" userId="66b5bcab38231c2e" providerId="LiveId" clId="{E5D2D5FD-D3C0-0E42-BDEF-8EFD202F4E42}" dt="2022-04-26T03:22:49.606" v="389" actId="20577"/>
          <ac:spMkLst>
            <pc:docMk/>
            <pc:sldMk cId="444738002" sldId="270"/>
            <ac:spMk id="2" creationId="{0962BF92-4A5F-C424-D3A9-BFDB684B990C}"/>
          </ac:spMkLst>
        </pc:spChg>
        <pc:spChg chg="mod">
          <ac:chgData name="Joydeep Chatterjee" userId="66b5bcab38231c2e" providerId="LiveId" clId="{E5D2D5FD-D3C0-0E42-BDEF-8EFD202F4E42}" dt="2022-04-26T03:25:22.233" v="669" actId="20577"/>
          <ac:spMkLst>
            <pc:docMk/>
            <pc:sldMk cId="444738002" sldId="270"/>
            <ac:spMk id="3" creationId="{0F280440-3CEE-924A-AE3F-FA6655F49286}"/>
          </ac:spMkLst>
        </pc:spChg>
      </pc:sldChg>
      <pc:sldChg chg="modSp new mod">
        <pc:chgData name="Joydeep Chatterjee" userId="66b5bcab38231c2e" providerId="LiveId" clId="{E5D2D5FD-D3C0-0E42-BDEF-8EFD202F4E42}" dt="2022-04-26T03:35:17.349" v="1214" actId="207"/>
        <pc:sldMkLst>
          <pc:docMk/>
          <pc:sldMk cId="2269024711" sldId="271"/>
        </pc:sldMkLst>
        <pc:spChg chg="mod">
          <ac:chgData name="Joydeep Chatterjee" userId="66b5bcab38231c2e" providerId="LiveId" clId="{E5D2D5FD-D3C0-0E42-BDEF-8EFD202F4E42}" dt="2022-04-26T03:25:55.244" v="681" actId="20577"/>
          <ac:spMkLst>
            <pc:docMk/>
            <pc:sldMk cId="2269024711" sldId="271"/>
            <ac:spMk id="2" creationId="{B52532CF-EE60-9171-42E2-3A54E55C2E4A}"/>
          </ac:spMkLst>
        </pc:spChg>
        <pc:spChg chg="mod">
          <ac:chgData name="Joydeep Chatterjee" userId="66b5bcab38231c2e" providerId="LiveId" clId="{E5D2D5FD-D3C0-0E42-BDEF-8EFD202F4E42}" dt="2022-04-26T03:35:17.349" v="1214" actId="207"/>
          <ac:spMkLst>
            <pc:docMk/>
            <pc:sldMk cId="2269024711" sldId="271"/>
            <ac:spMk id="3" creationId="{C126C915-813F-65C8-F21B-142BC12E854A}"/>
          </ac:spMkLst>
        </pc:spChg>
      </pc:sldChg>
      <pc:sldChg chg="modSp new mod">
        <pc:chgData name="Joydeep Chatterjee" userId="66b5bcab38231c2e" providerId="LiveId" clId="{E5D2D5FD-D3C0-0E42-BDEF-8EFD202F4E42}" dt="2022-04-26T03:43:04.768" v="1307" actId="20577"/>
        <pc:sldMkLst>
          <pc:docMk/>
          <pc:sldMk cId="3369401369" sldId="272"/>
        </pc:sldMkLst>
        <pc:spChg chg="mod">
          <ac:chgData name="Joydeep Chatterjee" userId="66b5bcab38231c2e" providerId="LiveId" clId="{E5D2D5FD-D3C0-0E42-BDEF-8EFD202F4E42}" dt="2022-04-26T03:39:33.900" v="1224" actId="20577"/>
          <ac:spMkLst>
            <pc:docMk/>
            <pc:sldMk cId="3369401369" sldId="272"/>
            <ac:spMk id="2" creationId="{FC621484-EEB7-EDC0-C49B-E43C6A431F8B}"/>
          </ac:spMkLst>
        </pc:spChg>
        <pc:spChg chg="mod">
          <ac:chgData name="Joydeep Chatterjee" userId="66b5bcab38231c2e" providerId="LiveId" clId="{E5D2D5FD-D3C0-0E42-BDEF-8EFD202F4E42}" dt="2022-04-26T03:43:04.768" v="1307" actId="20577"/>
          <ac:spMkLst>
            <pc:docMk/>
            <pc:sldMk cId="3369401369" sldId="272"/>
            <ac:spMk id="3" creationId="{EBAFADCB-F2A6-6627-6E19-14C5700B8937}"/>
          </ac:spMkLst>
        </pc:spChg>
      </pc:sldChg>
      <pc:sldMasterChg chg="setBg modSldLayout">
        <pc:chgData name="Joydeep Chatterjee" userId="66b5bcab38231c2e" providerId="LiveId" clId="{E5D2D5FD-D3C0-0E42-BDEF-8EFD202F4E42}" dt="2022-04-26T03:01:31.388" v="342"/>
        <pc:sldMasterMkLst>
          <pc:docMk/>
          <pc:sldMasterMk cId="2029891991" sldId="2147483648"/>
        </pc:sldMasterMkLst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1266574405" sldId="2147483649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2222523584" sldId="2147483650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3660233204" sldId="2147483651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2346799229" sldId="2147483652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4132500721" sldId="2147483653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551678886" sldId="2147483654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1726380350" sldId="2147483655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3477069064" sldId="2147483656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1554067106" sldId="2147483657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764933628" sldId="2147483658"/>
          </pc:sldLayoutMkLst>
        </pc:sldLayoutChg>
        <pc:sldLayoutChg chg="setBg">
          <pc:chgData name="Joydeep Chatterjee" userId="66b5bcab38231c2e" providerId="LiveId" clId="{E5D2D5FD-D3C0-0E42-BDEF-8EFD202F4E42}" dt="2022-04-26T03:01:31.388" v="342"/>
          <pc:sldLayoutMkLst>
            <pc:docMk/>
            <pc:sldMasterMk cId="2029891991" sldId="2147483648"/>
            <pc:sldLayoutMk cId="1331147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E7C6-3493-7169-2789-E1580FB26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AE911-4C5E-EF36-D7D6-0AC207B5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8A447-B933-F8D1-B353-1F00A954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709C-B600-11CD-9B8E-A9503186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C97F-390F-8A14-12E0-96DE27A9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52D4-A501-6B4A-89AF-152E4E44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E1BE-2607-C859-B0B5-87027311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4616-282E-0961-9239-243E9736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62918-46AD-60B4-1BC1-3E232A9E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1E9B-CD0F-B963-1634-6B66EA58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7CE48-11DB-6AAE-83F0-B2CAC8B4D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2D64-CDA0-5A9D-A33D-8B14D24C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25370-A1B0-14F9-A7FA-B8FBA145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DE889-6F43-7252-36E0-98A00F96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AE5C-E8F0-9F9F-E20A-9F080039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ACD1-2065-E60D-501A-8BC45DF0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C792-8ED5-D24E-64E0-BF2A610E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95B7-8513-6DB3-A5B1-926AC709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D278-6688-1310-E35A-085CA47D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98B2-275D-20D7-F7F4-974D9D38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72B-F847-D3C8-C288-F3C40AB0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92F5-3B53-BF75-7979-4135F16D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5B24-5403-3295-378F-AD70C7FC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0F23-4CFC-6EE3-7B5E-66FADF4C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F604-9EE7-5C95-9C6E-06564F8C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3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BABE-1A9D-DA10-8A10-F84680F8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1341-0B04-A32F-BB24-77EBE64A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41753-15D4-56DF-7A3B-29C8F211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D221B-3B07-95FA-3DAE-4C74DB10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F6969-6A7F-F13A-ACC2-7C0194D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8A03F-CF8E-0547-E2D0-DDE4E1AD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F3B7-244F-0E63-3B84-1E911B78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0590-3F4C-7E4C-45DC-8722E4D8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60810-C9B9-6070-3A21-C7D907FD0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D55B5-B799-07DA-9936-3284065F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A656F-71C8-EA95-32C6-1ABCBC496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85BCA-7BD9-0E86-19D7-521DD75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44095-09C6-33D1-4F8E-ABB682FE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B709C-8EB9-A380-9E44-6640FB71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6A39-8FD5-C486-ABB3-36E281C5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805F8-899C-1896-2571-C6B63091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C5AF9-A799-A028-0AC0-0D3F39C7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6E5AB-9DE6-DA6D-1591-F4E7C0BA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9370D-E99F-92DF-5E63-F6A8207C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4704D-41F6-DD57-D595-88DFD20B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8BF3-ABC9-AA05-2BAE-8563E8C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016-949F-0660-366C-C81E88E3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FC73-CF87-5728-888B-B09284BB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69B2B-FC66-E910-A8C3-9E677F944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EDB5E-D727-2113-D407-5446259B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C0A2-413F-49F8-01D0-9EB6FB50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20C5-0781-AFD2-3DB5-45602AEE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DB90-9DD1-1D34-5069-72F9312E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1B594-8439-D2F0-5723-DFDDDD5D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8FCC-B177-159E-5BA6-47CEE42D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8C41F-AC73-B084-3731-5A6DF5D9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78362-7EB5-5095-9A67-1F614AB1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47ADF-D9DB-F3F1-A388-95A2B082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A8333-C491-DBEF-D7AF-11D748F5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58D06-E295-521B-7731-B96CAF50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9CE43-5950-3326-49F4-EE4568A0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A20B-B032-8E46-8604-F0039016418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0230-F5D5-0A48-62B5-EEE713F36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D843-53D0-D14D-294C-98C279BF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55F2-8FA0-0844-8963-BB8783ACA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2" Type="http://schemas.openxmlformats.org/officeDocument/2006/relationships/hyperlink" Target="https://www.kaggle.com/datasets/piterfm/olympic-games-medals-1986201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bank.org/indicator/NY.GDP.MKTP.C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5F32-6B92-3BFE-D3BA-96D6E81F9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10312"/>
            <a:ext cx="10972800" cy="238760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Analysis of National Performance in the Winter Olympics (1998 – 2022)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07C6-4987-C8F6-9BC8-96771FF21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Joydeep</a:t>
            </a:r>
            <a:r>
              <a:rPr lang="en-US" dirty="0"/>
              <a:t> Chatterjee</a:t>
            </a:r>
          </a:p>
        </p:txBody>
      </p:sp>
    </p:spTree>
    <p:extLst>
      <p:ext uri="{BB962C8B-B14F-4D97-AF65-F5344CB8AC3E}">
        <p14:creationId xmlns:p14="http://schemas.microsoft.com/office/powerpoint/2010/main" val="3971247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B745-C5A1-EAE2-45CD-4505437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Sledding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7C247-1EF2-6F64-0AD7-492521C39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96294"/>
            <a:ext cx="8648700" cy="3810000"/>
          </a:xfrm>
        </p:spPr>
      </p:pic>
    </p:spTree>
    <p:extLst>
      <p:ext uri="{BB962C8B-B14F-4D97-AF65-F5344CB8AC3E}">
        <p14:creationId xmlns:p14="http://schemas.microsoft.com/office/powerpoint/2010/main" val="180388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810C-06C6-ED09-66F9-141F20B9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Skating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5452F-1055-6AD0-D52B-4A1E92ECB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96294"/>
            <a:ext cx="8648700" cy="3810000"/>
          </a:xfrm>
        </p:spPr>
      </p:pic>
    </p:spTree>
    <p:extLst>
      <p:ext uri="{BB962C8B-B14F-4D97-AF65-F5344CB8AC3E}">
        <p14:creationId xmlns:p14="http://schemas.microsoft.com/office/powerpoint/2010/main" val="265728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D15E-E638-0579-0DC1-FFEE45F6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Long Track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C892A-70C0-2E00-A7AA-24457C0C9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96294"/>
            <a:ext cx="8648700" cy="3810000"/>
          </a:xfrm>
        </p:spPr>
      </p:pic>
    </p:spTree>
    <p:extLst>
      <p:ext uri="{BB962C8B-B14F-4D97-AF65-F5344CB8AC3E}">
        <p14:creationId xmlns:p14="http://schemas.microsoft.com/office/powerpoint/2010/main" val="310853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B9F0-EFC5-4CD7-2C00-16BA1D10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Short Track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7E2C7-B901-A9C0-38AF-214F6655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96294"/>
            <a:ext cx="8648700" cy="3810000"/>
          </a:xfrm>
        </p:spPr>
      </p:pic>
    </p:spTree>
    <p:extLst>
      <p:ext uri="{BB962C8B-B14F-4D97-AF65-F5344CB8AC3E}">
        <p14:creationId xmlns:p14="http://schemas.microsoft.com/office/powerpoint/2010/main" val="346888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1099-CE44-C3AE-64CA-CEECD135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Skiing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C0385-6A79-296B-ED15-B5010F3CC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096294"/>
            <a:ext cx="9245600" cy="3810000"/>
          </a:xfrm>
        </p:spPr>
      </p:pic>
    </p:spTree>
    <p:extLst>
      <p:ext uri="{BB962C8B-B14F-4D97-AF65-F5344CB8AC3E}">
        <p14:creationId xmlns:p14="http://schemas.microsoft.com/office/powerpoint/2010/main" val="285503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FB3F-3F17-8DE4-CA23-B3972A04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Snowboarding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D2B96-8BA3-7271-244D-836A27617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2096294"/>
            <a:ext cx="8648700" cy="3810000"/>
          </a:xfrm>
        </p:spPr>
      </p:pic>
    </p:spTree>
    <p:extLst>
      <p:ext uri="{BB962C8B-B14F-4D97-AF65-F5344CB8AC3E}">
        <p14:creationId xmlns:p14="http://schemas.microsoft.com/office/powerpoint/2010/main" val="429321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32CF-EE60-9171-42E2-3A54E55C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C915-813F-65C8-F21B-142BC12E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Sledding shall remain overwhelmingly Germain dominated with some North American and other European competition.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Skiing shall remain overwhelmingly European dominated.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Snowboarding shall remain primarily North American dominated.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Asian countries and beyond are untapped potential for short track speed skating and possibly long track.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2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1484-EEB7-EDC0-C49B-E43C6A43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ADCB-F2A6-6627-6E19-14C5700B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Historic Olympic Medal Count (1896 - 2022) [Kaggle]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https://www.kaggle.com/datasets/piterfm/olympic-games-medals-19862018/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Population, Total [World Bank]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https://data.worldbank.org/indicator/SP.POP.TOTL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GDP, Current US$ [World Bank]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https://data.worldbank.org/indicator/NY.GDP.MKTP.CD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D955-AB3C-BD7F-CA6B-4BD9D60F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Winter Olympic Nations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BA087-A0FA-7862-95BD-65B5612D3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2096294"/>
            <a:ext cx="9245600" cy="3810000"/>
          </a:xfrm>
        </p:spPr>
      </p:pic>
    </p:spTree>
    <p:extLst>
      <p:ext uri="{BB962C8B-B14F-4D97-AF65-F5344CB8AC3E}">
        <p14:creationId xmlns:p14="http://schemas.microsoft.com/office/powerpoint/2010/main" val="162329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4651-6801-6293-EF16-0DCC067E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Populated Nations Winning Medals in the Winter Olympics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27142-4BD9-B70B-0CC3-EEF24A884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0431"/>
            <a:ext cx="10515600" cy="2521726"/>
          </a:xfrm>
        </p:spPr>
      </p:pic>
    </p:spTree>
    <p:extLst>
      <p:ext uri="{BB962C8B-B14F-4D97-AF65-F5344CB8AC3E}">
        <p14:creationId xmlns:p14="http://schemas.microsoft.com/office/powerpoint/2010/main" val="372898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1A2D-FBC1-C493-F06B-7FCF3E0C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Populated Nations Winning Medals in the Winter Olympics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D9CD2-A217-78DF-4FEB-5CB166C0F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65250" y="2471957"/>
            <a:ext cx="9461500" cy="3058674"/>
          </a:xfrm>
        </p:spPr>
      </p:pic>
    </p:spTree>
    <p:extLst>
      <p:ext uri="{BB962C8B-B14F-4D97-AF65-F5344CB8AC3E}">
        <p14:creationId xmlns:p14="http://schemas.microsoft.com/office/powerpoint/2010/main" val="28991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264D-1239-C181-78A5-8E690350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Medals per Capita (1998 – 2022)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C11591-F8A1-C6EF-CBDC-3F93FA1FE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1762" y="1825625"/>
            <a:ext cx="9688476" cy="4351337"/>
          </a:xfrm>
        </p:spPr>
      </p:pic>
    </p:spTree>
    <p:extLst>
      <p:ext uri="{BB962C8B-B14F-4D97-AF65-F5344CB8AC3E}">
        <p14:creationId xmlns:p14="http://schemas.microsoft.com/office/powerpoint/2010/main" val="341901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9AA0-C56C-987F-5FA6-94AD3632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Affluent Nations Winning Medals in the Winter Olympics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E4C27-B019-A105-81BD-A98D3358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096294"/>
            <a:ext cx="9296400" cy="3810000"/>
          </a:xfrm>
        </p:spPr>
      </p:pic>
    </p:spTree>
    <p:extLst>
      <p:ext uri="{BB962C8B-B14F-4D97-AF65-F5344CB8AC3E}">
        <p14:creationId xmlns:p14="http://schemas.microsoft.com/office/powerpoint/2010/main" val="8502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772-AA9F-E899-D471-AC45B598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Affluent Nations Winning Medals in the Winter Olympics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FC1BE-9B1C-52D5-F2A5-9DE84653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2096294"/>
            <a:ext cx="9461500" cy="3810000"/>
          </a:xfrm>
        </p:spPr>
      </p:pic>
    </p:spTree>
    <p:extLst>
      <p:ext uri="{BB962C8B-B14F-4D97-AF65-F5344CB8AC3E}">
        <p14:creationId xmlns:p14="http://schemas.microsoft.com/office/powerpoint/2010/main" val="429273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14F0-C6DF-EC9D-C75E-5E7A13FB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Medals per GDP per Capita (1998 – 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1EBC4-75FE-14E6-B532-E5F11359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61840" y="2058683"/>
            <a:ext cx="8868319" cy="3885222"/>
          </a:xfrm>
        </p:spPr>
      </p:pic>
    </p:spTree>
    <p:extLst>
      <p:ext uri="{BB962C8B-B14F-4D97-AF65-F5344CB8AC3E}">
        <p14:creationId xmlns:p14="http://schemas.microsoft.com/office/powerpoint/2010/main" val="256114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BF92-4A5F-C424-D3A9-BFDB684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0440-3CEE-924A-AE3F-FA6655F4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Sledding (Bobsleigh, Luge, Skeleton)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Skating (Long Track, Short Track)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Skiing (Alpine, Biathlon, Cross Country, Nordic Combined, Ski Jump)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Snowboarding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Excludes:	Figure Skating</a:t>
            </a:r>
          </a:p>
          <a:p>
            <a:pPr marL="0" indent="0">
              <a:buNone/>
            </a:pPr>
            <a:r>
              <a:rPr lang="en-US" dirty="0"/>
              <a:t>		Freestyle Skiing</a:t>
            </a:r>
          </a:p>
          <a:p>
            <a:pPr marL="0" indent="0">
              <a:buNone/>
            </a:pPr>
            <a:r>
              <a:rPr lang="en-US" dirty="0"/>
              <a:t>		Ice Hockey</a:t>
            </a:r>
          </a:p>
          <a:p>
            <a:pPr marL="0" indent="0">
              <a:buNone/>
            </a:pPr>
            <a:r>
              <a:rPr lang="en-US" dirty="0"/>
              <a:t>		Curling</a:t>
            </a:r>
          </a:p>
        </p:txBody>
      </p:sp>
    </p:spTree>
    <p:extLst>
      <p:ext uri="{BB962C8B-B14F-4D97-AF65-F5344CB8AC3E}">
        <p14:creationId xmlns:p14="http://schemas.microsoft.com/office/powerpoint/2010/main" val="4447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323</Words>
  <Application>Microsoft Macintosh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Analysis of National Performance in the Winter Olympics (1998 – 2022)</vt:lpstr>
      <vt:lpstr>Top Winter Olympic Nations (1998 – 2022)</vt:lpstr>
      <vt:lpstr>Most Populated Nations Winning Medals in the Winter Olympics (1998 – 2022)</vt:lpstr>
      <vt:lpstr>Least Populated Nations Winning Medals in the Winter Olympics (1998 – 2022)</vt:lpstr>
      <vt:lpstr>Medals per Capita (1998 – 2022)</vt:lpstr>
      <vt:lpstr>Most Affluent Nations Winning Medals in the Winter Olympics (1998 – 2022)</vt:lpstr>
      <vt:lpstr>Least Affluent Nations Winning Medals in the Winter Olympics (1998 – 2022)</vt:lpstr>
      <vt:lpstr>Medals per GDP per Capita (1998 – 2022)</vt:lpstr>
      <vt:lpstr>Types of Events</vt:lpstr>
      <vt:lpstr>Top Sledding Nations (1998 – 2022)</vt:lpstr>
      <vt:lpstr>Top Skating Nations (1998 – 2022)</vt:lpstr>
      <vt:lpstr>Top Long Track Nations (1998 – 2022)</vt:lpstr>
      <vt:lpstr>Top Short Track Nations (1998 – 2022)</vt:lpstr>
      <vt:lpstr>Top Skiing Nations (1998 – 2022)</vt:lpstr>
      <vt:lpstr>Top Snowboarding Nations (1998 – 2022)</vt:lpstr>
      <vt:lpstr>Conclusions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Joydeep Chatterjee</dc:creator>
  <cp:lastModifiedBy>Joydeep Chatterjee</cp:lastModifiedBy>
  <cp:revision>1</cp:revision>
  <dcterms:created xsi:type="dcterms:W3CDTF">2022-04-25T03:42:52Z</dcterms:created>
  <dcterms:modified xsi:type="dcterms:W3CDTF">2022-04-26T19:00:03Z</dcterms:modified>
</cp:coreProperties>
</file>