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52CB-E704-7F44-AB9E-215772904D29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EBAA-876F-8449-9F49-237F3934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71099" y="353788"/>
            <a:ext cx="7573747" cy="5719466"/>
            <a:chOff x="771099" y="353788"/>
            <a:chExt cx="7573747" cy="57194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99" y="503830"/>
              <a:ext cx="3772700" cy="23579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10147" y="365330"/>
              <a:ext cx="14039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u="sng" dirty="0">
                  <a:solidFill>
                    <a:srgbClr val="42975B"/>
                  </a:solidFill>
                  <a:latin typeface="+mj-lt"/>
                </a:rPr>
                <a:t>George W. Bush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045" y="503829"/>
              <a:ext cx="3771332" cy="23570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41899" y="353788"/>
              <a:ext cx="14133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u="sng" dirty="0">
                  <a:solidFill>
                    <a:srgbClr val="42975B"/>
                  </a:solidFill>
                  <a:latin typeface="+mj-lt"/>
                </a:rPr>
                <a:t>John F. Kennedy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3" y="3441723"/>
              <a:ext cx="3721861" cy="23261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55462" y="3143878"/>
              <a:ext cx="17239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u="sng" dirty="0" smtClean="0">
                  <a:solidFill>
                    <a:srgbClr val="42975B"/>
                  </a:solidFill>
                  <a:latin typeface="+mj-lt"/>
                </a:rPr>
                <a:t>Theodore Roosevelt</a:t>
              </a:r>
              <a:endParaRPr lang="en-US" sz="1500" b="1" u="sng" dirty="0">
                <a:solidFill>
                  <a:srgbClr val="42975B"/>
                </a:solidFill>
                <a:latin typeface="+mj-lt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234" y="3455371"/>
              <a:ext cx="4188612" cy="26178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47097" y="3143878"/>
              <a:ext cx="17043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u="sng" dirty="0" smtClean="0">
                  <a:solidFill>
                    <a:srgbClr val="42975B"/>
                  </a:solidFill>
                  <a:latin typeface="+mj-lt"/>
                </a:rPr>
                <a:t>George Washington</a:t>
              </a:r>
              <a:endParaRPr lang="en-US" sz="1500" b="1" u="sng" dirty="0">
                <a:solidFill>
                  <a:srgbClr val="42975B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2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masta.g3</dc:creator>
  <cp:lastModifiedBy>masta.g3</cp:lastModifiedBy>
  <cp:revision>1</cp:revision>
  <dcterms:created xsi:type="dcterms:W3CDTF">2016-05-13T20:46:20Z</dcterms:created>
  <dcterms:modified xsi:type="dcterms:W3CDTF">2016-05-13T20:55:10Z</dcterms:modified>
</cp:coreProperties>
</file>