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F5B67-6685-4F05-8CBE-26DB2E87C6F1}">
  <a:tblStyle styleId="{4E3F5B67-6685-4F05-8CBE-26DB2E87C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5cb9f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5cb9f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5cb9fb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5cb9f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65cb9f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65cb9f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5cb9fb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65cb9fb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65cb9fbd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65cb9fb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5cb9f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5cb9f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5cb9fb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5cb9fb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5cb9fb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5cb9fb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5cb9fb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65cb9fb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65cb9fb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65cb9fb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65cb9fb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65cb9fb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65cb9fb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65cb9fb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65cb9fb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65cb9fb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695800" cy="30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Dmeyf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Micaela Porto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5"/>
              <a:t>José Chelquer</a:t>
            </a:r>
            <a:endParaRPr sz="37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6900" y="3784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RF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Seleccioné los meses de 01 a 03 de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esos meses corrí un LightGBM en modo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cada uno de los árboles usados en este proceso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cada hoja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Registré en cada observación se estaba o no presente en esa hoja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En variable con nombre identificatorio del árbol y hoja en cuestión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agregaron una 300 variables.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OPTUNA, Optimizando para LightGBM los hiperparámetros: de la izquierda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límites: ajustados en función de los gráficos de slice,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Ciclos limitados (aprox 20)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corrió con early stopping:  (int(50 + 5 / learning_rate))],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se optimizó num_boost_rounds: se registró el max_iter de la mejor ejecución y se agregó a los parámetros al guardarlos.</a:t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813150" y="22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{4E3F5B67-6685-4F05-8CBE-26DB2E87C6F1}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params=[  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  ['num_leaves', 'int', [8,500]],</a:t>
                      </a:r>
                      <a:br>
                        <a:rPr b="1" lang="es">
                          <a:solidFill>
                            <a:schemeClr val="dk2"/>
                          </a:solidFill>
                        </a:rPr>
                      </a:br>
                      <a:r>
                        <a:rPr b="1" lang="es">
                          <a:solidFill>
                            <a:schemeClr val="dk2"/>
                          </a:solidFill>
                        </a:rPr>
                        <a:t>  ['learning_rate', 'float', [0.005, 0.3]],</a:t>
                      </a:r>
                      <a:br>
                        <a:rPr b="1" lang="es">
                          <a:solidFill>
                            <a:schemeClr val="dk2"/>
                          </a:solidFill>
                        </a:rPr>
                      </a:br>
                      <a:r>
                        <a:rPr b="1" lang="es">
                          <a:solidFill>
                            <a:schemeClr val="dk2"/>
                          </a:solidFill>
                        </a:rPr>
                        <a:t>  ['min_data_in_leaf','int', [1, 1500]],</a:t>
                      </a:r>
                      <a:br>
                        <a:rPr b="1" lang="es">
                          <a:solidFill>
                            <a:schemeClr val="dk2"/>
                          </a:solidFill>
                        </a:rPr>
                      </a:br>
                      <a:r>
                        <a:rPr b="1" lang="es">
                          <a:solidFill>
                            <a:schemeClr val="dk2"/>
                          </a:solidFill>
                        </a:rPr>
                        <a:t>  ['feature_fraction', 'float',[0.1, 1.0]],</a:t>
                      </a:r>
                      <a:br>
                        <a:rPr b="1" lang="es">
                          <a:solidFill>
                            <a:schemeClr val="dk2"/>
                          </a:solidFill>
                        </a:rPr>
                      </a:br>
                      <a:r>
                        <a:rPr b="1" lang="es">
                          <a:solidFill>
                            <a:schemeClr val="dk2"/>
                          </a:solidFill>
                        </a:rPr>
                        <a:t>   ['bagging_fraction', 'float',[0.02, 0.5  ]]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params_fijos={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'objective': 'binary',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'metric': 'custom',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'boosting_type': 'gbdt',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'first_metric_only': True,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'boost_from_average': True,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'feature_pre_filter': False,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    'max_bin': 31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Reentrenamiento y evaluación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730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los hiperparámetros optimizados: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Entrenamiento con todos los datos 2021 hasta junio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Evaluación en julio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Grabación del modelo producido (aunque finalmente, después lo reentreno con semillero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LightGBM y envío a Kaggle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61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recuperan los best_params del paso anterior, separando el num_boost_round.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ejecutó LightGBM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Con 10 semillas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Promediando las probabilidades obtenidas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Para reducir dispersión de valores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Y que el leaderboard privado, esperablemente, se parezca más al público.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10 envíos a Kaggle, con cantidad de recomendados entre 7000 y 16000.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Cada envío se identifca con: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Cantidad de recomendados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Dataset usado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En mensaje, los hiperparámetros usados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dificultades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65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Duración de los procesos: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mi nivel de experiencia, era critico poder hacer varias pruebas y retroalimentarme con los resultados, incluso para resolver errores de código.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Por eso recurrí a subsampleo y parquet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Limitaciones Python: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bien tengo experiencia “histórica” en programación, soy nuevo en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 veces pequeños malentendidos me frenaban y ocasionaban errores (ej: la adición de vs. RF que modificaba tipo de anteriores)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Evaporación de VM: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Durante muchos de los procesos tuve varias evaporaciones de VM.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Por lo demás, Google Cloud me resultó amigable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PACIENCIA y TRABAJO METÓDICO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Por recibirme en tu equipo con tan poca experiencia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Por estar siempre disponible para consultas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Por ofrecernos herramientas para encarar el problema como el Workflow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el workflow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Muy interesante la forma en que se pude armar una secuencia e intervenirla a través de unos pocos parámetro! Quisiera aprender a hacerlo!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Qué evalué para, finamlente NO usarlo.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 módulos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Dividí la tarea en 7 módulos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534425" y="17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{4E3F5B67-6685-4F05-8CBE-26DB2E87C6F1}</a:tableStyleId>
              </a:tblPr>
              <a:tblGrid>
                <a:gridCol w="1738325"/>
                <a:gridCol w="655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crear_ternaria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 el label target clase_ternaria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0_crear_sample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 sample con intervalo de meses y/o % de cada clase a samplear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1_dqdd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Data quality y data drifting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2_feature_engineering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Agregar variables procesando las existentes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3_variables_con_RF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Agrega,a partir de un random forest hecho sobre 3 meses, variables booleanas para cada hoja de los árboles indicando si la observación está en él o 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4_optimizaciion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Optimización bayesiana y grabación de best params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5-gbtd_con_envio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 lightGBM con envío a Kaggle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55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Ensayos y nomenclatura de archivos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61494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facilitar variedad de pruebas e identificación automática de los 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Nomenclatura que indique los pasos aplicados a un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Identificación automática de los datasets de I/O en cada módulo según un “código de experimento”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</a:t>
            </a:r>
            <a:br>
              <a:rPr lang="es"/>
            </a:br>
            <a:r>
              <a:rPr lang="es"/>
              <a:t>__                __                __              __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Ej: SQ_F: sampleado, con DQ, sin FE, con vars RF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todos los casos se usaron parquet.gz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40175" y="2837050"/>
            <a:ext cx="1292100" cy="380100"/>
          </a:xfrm>
          <a:prstGeom prst="wedgeRectCallout">
            <a:avLst>
              <a:gd fmla="val 34070" name="adj1"/>
              <a:gd fmla="val 999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S: sampleado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834125" y="2837050"/>
            <a:ext cx="1431600" cy="380100"/>
          </a:xfrm>
          <a:prstGeom prst="wedgeRectCallout">
            <a:avLst>
              <a:gd fmla="val -470" name="adj1"/>
              <a:gd fmla="val 966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 preproceso (DQDD)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367575" y="2837050"/>
            <a:ext cx="1431600" cy="380100"/>
          </a:xfrm>
          <a:prstGeom prst="wedgeRectCallout">
            <a:avLst>
              <a:gd fmla="val 7458" name="adj1"/>
              <a:gd fmla="val 1099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S: FE simple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C: “completo”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901025" y="2837050"/>
            <a:ext cx="1431600" cy="380100"/>
          </a:xfrm>
          <a:prstGeom prst="wedgeRectCallout">
            <a:avLst>
              <a:gd fmla="val -16473" name="adj1"/>
              <a:gd fmla="val 1233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F: con vars RF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Variedad de pruebas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¿Por qué?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Entender mejor el impacto de cada paso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Aislar irregularidades que encontré durante el proceso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Poder reducir tiempos en algunos ensayos (sampleo, FE reducido,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Usando esta nomenclatura, creé datasets con distintas características.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Optimización y Lightgbm basta con indicar el código de archivo a usar.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sampleo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Contexto general: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crear el dataset de partida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Cuando lo usé, sampleé la clase Continua al 10% y las demás al 100%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experimentos de compañeros indicaban que no había afectado sus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optimización bayesiana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Inicialmente la hice sobre todos los datos (sampleados o no) del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Siendo la fase más time-consuming, hice ensayos con subsampleo específico para esta instancia con </a:t>
            </a:r>
            <a:r>
              <a:rPr b="1" lang="es"/>
              <a:t>balanceo: </a:t>
            </a:r>
            <a:r>
              <a:rPr lang="es"/>
              <a:t>cantidad de Continúa de cada mes = suma de BAJA+1 y BAJA+2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Aparentemente, los resultados no eran diferentes de la optimización con todos los datos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72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Interés por lo métodos basados en importancia (SHAP, BORUTA, pajaritos) presentados por compañeros: no llegué a implementarlos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Feature Selection en Data Quality: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Por comportamientos anómalos en Nan y Ceros eliminé un par de features de fechas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Feature Selection en Data Drifting: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Usando PSI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lista de features con PSI superior a 0.1 era considerable (unas 15)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Opté por limitarme a eliminar Prestamos Personales, evaluando que el riesgo de privar al modelo de muchas variables sería grande.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Debería probar el efecto de hacerlo…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69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Para opt y lgbm, clase binaria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Versión simple: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Sumas (consolidación MASTER-VISA y similares)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Ensayé con y sin eliminación de las features originales. Opté por dejarlas.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Decilado de variables (también ensayé eliminar o dejar las originales)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Info Histórica: LAGS de todas las variables (salvo las obvias: nro de cliente, foto_mes, clase_ternaria)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Versión “completa”: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Agregué promedios (por cliente) de las variables monetarias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Ratios entre las variables y su promedio.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Ensayé quitar o dejar los AVG usados para calcular el ratio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