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3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4EE5-C4C9-43A3-B16C-640716BDC93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76A3-E15A-4AC0-ADCE-03E425DC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67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br>
              <a:rPr lang="en-US" dirty="0" smtClean="0"/>
            </a:br>
            <a:r>
              <a:rPr lang="en-US" dirty="0" smtClean="0"/>
              <a:t>Game of </a:t>
            </a:r>
            <a:r>
              <a:rPr lang="en-US" dirty="0" err="1" smtClean="0"/>
              <a:t>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By. Gautam </a:t>
            </a:r>
            <a:r>
              <a:rPr lang="en-US" dirty="0" err="1" smtClean="0"/>
              <a:t>Ravichandran</a:t>
            </a:r>
            <a:endParaRPr lang="en-US" dirty="0" smtClean="0"/>
          </a:p>
          <a:p>
            <a:r>
              <a:rPr lang="en-US" dirty="0" smtClean="0"/>
              <a:t>      Jim </a:t>
            </a:r>
            <a:r>
              <a:rPr lang="en-US" dirty="0" err="1" smtClean="0"/>
              <a:t>Chemmalakuzhy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718"/>
            <a:ext cx="6873240" cy="1600200"/>
          </a:xfrm>
        </p:spPr>
        <p:txBody>
          <a:bodyPr/>
          <a:lstStyle/>
          <a:p>
            <a:r>
              <a:rPr lang="en-US" dirty="0" err="1" smtClean="0"/>
              <a:t>Resizeable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12135"/>
            <a:ext cx="6873240" cy="4106549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GOL = {</a:t>
            </a:r>
          </a:p>
          <a:p>
            <a:endParaRPr lang="en-US" dirty="0"/>
          </a:p>
          <a:p>
            <a:r>
              <a:rPr lang="en-US" dirty="0"/>
              <a:t>    columns : 0,</a:t>
            </a:r>
          </a:p>
          <a:p>
            <a:r>
              <a:rPr lang="en-US" dirty="0"/>
              <a:t>    rows : 0,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waitTime</a:t>
            </a:r>
            <a:r>
              <a:rPr lang="en-US" dirty="0"/>
              <a:t>: 0,</a:t>
            </a:r>
          </a:p>
          <a:p>
            <a:r>
              <a:rPr lang="en-US" dirty="0"/>
              <a:t>    generation : 0</a:t>
            </a:r>
            <a:r>
              <a:rPr lang="en-US" dirty="0" smtClean="0"/>
              <a:t>,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272672"/>
            <a:ext cx="3644962" cy="442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718"/>
            <a:ext cx="6873240" cy="1600200"/>
          </a:xfrm>
        </p:spPr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12135"/>
            <a:ext cx="6873240" cy="4106549"/>
          </a:xfrm>
        </p:spPr>
        <p:txBody>
          <a:bodyPr>
            <a:normAutofit/>
          </a:bodyPr>
          <a:lstStyle/>
          <a:p>
            <a:r>
              <a:rPr lang="en-US" dirty="0"/>
              <a:t>increment : function() {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&lt;23;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	</a:t>
            </a:r>
            <a:r>
              <a:rPr lang="en-US" dirty="0" smtClean="0"/>
              <a:t>	if</a:t>
            </a:r>
            <a:r>
              <a:rPr lang="en-US" dirty="0"/>
              <a:t>(!</a:t>
            </a:r>
            <a:r>
              <a:rPr lang="en-US" dirty="0" err="1"/>
              <a:t>GOL.running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err="1" smtClean="0"/>
              <a:t>GOL.nextStep</a:t>
            </a:r>
            <a:r>
              <a:rPr lang="en-US" dirty="0"/>
              <a:t>();</a:t>
            </a:r>
          </a:p>
          <a:p>
            <a:r>
              <a:rPr lang="en-US" dirty="0"/>
              <a:t>				</a:t>
            </a:r>
            <a:r>
              <a:rPr lang="en-US" dirty="0" smtClean="0"/>
              <a:t>}}},</a:t>
            </a:r>
            <a:r>
              <a:rPr lang="en-US" dirty="0"/>
              <a:t>		</a:t>
            </a:r>
          </a:p>
          <a:p>
            <a:r>
              <a:rPr lang="en-US" dirty="0" smtClean="0"/>
              <a:t>step </a:t>
            </a:r>
            <a:r>
              <a:rPr lang="en-US" dirty="0"/>
              <a:t>: function()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if </a:t>
            </a:r>
            <a:r>
              <a:rPr lang="en-US" dirty="0"/>
              <a:t>(!</a:t>
            </a:r>
            <a:r>
              <a:rPr lang="en-US" dirty="0" err="1"/>
              <a:t>GOL.running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/>
              <a:t>GOL.nextStep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} },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94" y="2722004"/>
            <a:ext cx="6284824" cy="14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718"/>
            <a:ext cx="6873240" cy="1600200"/>
          </a:xfrm>
        </p:spPr>
        <p:txBody>
          <a:bodyPr/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12135"/>
            <a:ext cx="6873240" cy="4106549"/>
          </a:xfrm>
        </p:spPr>
        <p:txBody>
          <a:bodyPr/>
          <a:lstStyle/>
          <a:p>
            <a:r>
              <a:rPr lang="en-US" dirty="0" smtClean="0"/>
              <a:t>Reset : </a:t>
            </a:r>
            <a:r>
              <a:rPr lang="en-US" dirty="0"/>
              <a:t>function() {</a:t>
            </a:r>
          </a:p>
          <a:p>
            <a:r>
              <a:rPr lang="en-US" dirty="0"/>
              <a:t>      </a:t>
            </a:r>
            <a:r>
              <a:rPr lang="en-US" dirty="0" err="1"/>
              <a:t>this.listLife.init</a:t>
            </a:r>
            <a:r>
              <a:rPr lang="en-US" dirty="0"/>
              <a:t>(); // Reset/</a:t>
            </a:r>
            <a:r>
              <a:rPr lang="en-US" dirty="0" err="1"/>
              <a:t>init</a:t>
            </a:r>
            <a:r>
              <a:rPr lang="en-US" dirty="0"/>
              <a:t> algorithm</a:t>
            </a:r>
          </a:p>
          <a:p>
            <a:r>
              <a:rPr lang="en-US" dirty="0"/>
              <a:t>      </a:t>
            </a:r>
            <a:r>
              <a:rPr lang="en-US" dirty="0" err="1"/>
              <a:t>this.prepare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272672"/>
            <a:ext cx="3644962" cy="442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718"/>
            <a:ext cx="6873240" cy="1600200"/>
          </a:xfrm>
        </p:spPr>
        <p:txBody>
          <a:bodyPr/>
          <a:lstStyle/>
          <a:p>
            <a:r>
              <a:rPr lang="en-US" dirty="0" smtClean="0"/>
              <a:t>Display count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12135"/>
            <a:ext cx="6873240" cy="4106549"/>
          </a:xfrm>
        </p:spPr>
        <p:txBody>
          <a:bodyPr/>
          <a:lstStyle/>
          <a:p>
            <a:r>
              <a:rPr lang="en-US" dirty="0"/>
              <a:t> &lt;div class="box"&gt;</a:t>
            </a:r>
          </a:p>
          <a:p>
            <a:r>
              <a:rPr lang="en-US" dirty="0"/>
              <a:t>        &lt;p class="info"&gt;&lt;</a:t>
            </a:r>
            <a:r>
              <a:rPr lang="en-US" dirty="0" err="1"/>
              <a:t>abbr</a:t>
            </a:r>
            <a:r>
              <a:rPr lang="en-US" dirty="0"/>
              <a:t> title="Current Generation"&gt;Generation&lt;/</a:t>
            </a:r>
            <a:r>
              <a:rPr lang="en-US" dirty="0" err="1"/>
              <a:t>abbr</a:t>
            </a:r>
            <a:r>
              <a:rPr lang="en-US" dirty="0"/>
              <a:t>&gt;: &lt;span id="generation"&gt;&lt;/span&gt; | </a:t>
            </a:r>
          </a:p>
          <a:p>
            <a:r>
              <a:rPr lang="en-US" dirty="0"/>
              <a:t>		&lt;</a:t>
            </a:r>
            <a:r>
              <a:rPr lang="en-US" dirty="0" err="1"/>
              <a:t>abbr</a:t>
            </a:r>
            <a:r>
              <a:rPr lang="en-US" dirty="0"/>
              <a:t> title="Number of live cells"&gt;Live cells&lt;/</a:t>
            </a:r>
            <a:r>
              <a:rPr lang="en-US" dirty="0" err="1"/>
              <a:t>abbr</a:t>
            </a:r>
            <a:r>
              <a:rPr lang="en-US" dirty="0"/>
              <a:t>&gt;: &lt;span id="</a:t>
            </a:r>
            <a:r>
              <a:rPr lang="en-US" dirty="0" err="1"/>
              <a:t>livecells</a:t>
            </a:r>
            <a:r>
              <a:rPr lang="en-US" dirty="0"/>
              <a:t>"&gt;&lt;/span&gt; &lt;/p&gt;</a:t>
            </a:r>
          </a:p>
          <a:p>
            <a:r>
              <a:rPr lang="en-US" dirty="0"/>
              <a:t>          &lt;span id="hint"&gt;&lt;/span&gt;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7" y="3078118"/>
            <a:ext cx="3839913" cy="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284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</TotalTime>
  <Words>95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Project 3 Game of LIfe</vt:lpstr>
      <vt:lpstr>Resizeable matrix</vt:lpstr>
      <vt:lpstr>increment</vt:lpstr>
      <vt:lpstr>reset</vt:lpstr>
      <vt:lpstr>Display count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Game of LIfe</dc:title>
  <dc:creator>plaid storm</dc:creator>
  <cp:lastModifiedBy>plaid storm</cp:lastModifiedBy>
  <cp:revision>11</cp:revision>
  <dcterms:created xsi:type="dcterms:W3CDTF">2017-04-10T03:49:56Z</dcterms:created>
  <dcterms:modified xsi:type="dcterms:W3CDTF">2017-04-10T04:59:17Z</dcterms:modified>
</cp:coreProperties>
</file>