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7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25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3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7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9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5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4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7CC0-125A-4190-884C-F7E1FD77468E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F973-B575-4F72-8A0C-D48D0D4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Boss Monster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By.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Gautam </a:t>
            </a:r>
            <a:r>
              <a:rPr lang="en-US" dirty="0" err="1" smtClean="0"/>
              <a:t>ravichandran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Zain Qamar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Jim </a:t>
            </a:r>
            <a:r>
              <a:rPr lang="en-US" dirty="0" err="1" smtClean="0"/>
              <a:t>Chemmalakuzhy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2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Stage.php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Battle.php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Character.php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Player.php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Boss.php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Stage_style.css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Boss Monster</vt:lpstr>
      <vt:lpstr>Stage.php</vt:lpstr>
      <vt:lpstr>Battle.php</vt:lpstr>
      <vt:lpstr>Character.php</vt:lpstr>
      <vt:lpstr>Player.php</vt:lpstr>
      <vt:lpstr>Boss.php</vt:lpstr>
      <vt:lpstr>Stage_style.css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 MOnster</dc:title>
  <dc:creator>plaid storm</dc:creator>
  <cp:lastModifiedBy>plaid storm</cp:lastModifiedBy>
  <cp:revision>4</cp:revision>
  <dcterms:created xsi:type="dcterms:W3CDTF">2017-03-06T07:05:58Z</dcterms:created>
  <dcterms:modified xsi:type="dcterms:W3CDTF">2017-03-06T07:13:43Z</dcterms:modified>
</cp:coreProperties>
</file>