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25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3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3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5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9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Boss Monster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By.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Gautam </a:t>
            </a:r>
            <a:r>
              <a:rPr lang="en-US" dirty="0" err="1" smtClean="0"/>
              <a:t>ravichandran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Zain Qamar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Jim </a:t>
            </a:r>
            <a:r>
              <a:rPr lang="en-US" dirty="0" err="1" smtClean="0"/>
              <a:t>Chemmalakuzhy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297246" cy="1639886"/>
          </a:xfrm>
        </p:spPr>
        <p:txBody>
          <a:bodyPr/>
          <a:lstStyle/>
          <a:p>
            <a:r>
              <a:rPr lang="en-US" dirty="0" err="1" smtClean="0"/>
              <a:t>Stage.php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0034" y="609599"/>
            <a:ext cx="6599404" cy="584271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include('</a:t>
            </a:r>
            <a:r>
              <a:rPr lang="en-US" dirty="0" err="1"/>
              <a:t>Battle.php</a:t>
            </a:r>
            <a:r>
              <a:rPr lang="en-US" dirty="0"/>
              <a:t>');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include</a:t>
            </a:r>
            <a:r>
              <a:rPr lang="en-US" dirty="0"/>
              <a:t>('</a:t>
            </a:r>
            <a:r>
              <a:rPr lang="en-US" dirty="0" err="1"/>
              <a:t>Player.php</a:t>
            </a:r>
            <a:r>
              <a:rPr lang="en-US" dirty="0"/>
              <a:t>');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include</a:t>
            </a:r>
            <a:r>
              <a:rPr lang="en-US" dirty="0"/>
              <a:t>('</a:t>
            </a:r>
            <a:r>
              <a:rPr lang="en-US" dirty="0" err="1"/>
              <a:t>Boss.php</a:t>
            </a:r>
            <a:r>
              <a:rPr lang="en-US" dirty="0"/>
              <a:t>');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</a:t>
            </a:r>
            <a:r>
              <a:rPr lang="en-US" dirty="0"/>
              <a:t>(!</a:t>
            </a:r>
            <a:r>
              <a:rPr lang="en-US" dirty="0" err="1"/>
              <a:t>isset</a:t>
            </a:r>
            <a:r>
              <a:rPr lang="en-US" dirty="0"/>
              <a:t>($_COOKIE["PHPSESSID"])){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$_</a:t>
            </a:r>
            <a:r>
              <a:rPr lang="en-US" dirty="0"/>
              <a:t>SESSION['player'] = new Player(10,100,10,10);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$_</a:t>
            </a:r>
            <a:r>
              <a:rPr lang="en-US" dirty="0"/>
              <a:t>SESSION['boss'] = new Boss(100,10,10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$_</a:t>
            </a:r>
            <a:r>
              <a:rPr lang="en-US" dirty="0"/>
              <a:t>SESSION['battle'] = </a:t>
            </a:r>
            <a:r>
              <a:rPr lang="en-US" dirty="0" smtClean="0"/>
              <a:t>new Battle</a:t>
            </a:r>
            <a:r>
              <a:rPr lang="en-US" dirty="0"/>
              <a:t>($_SESSION['player'],$_SESSION['boss']);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r>
              <a:rPr lang="en-US" dirty="0"/>
              <a:t>else{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 smtClean="0"/>
              <a:t>session_start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/>
              <a:t>($_GET['attack'])){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$_</a:t>
            </a:r>
            <a:r>
              <a:rPr lang="en-US" dirty="0"/>
              <a:t>SESSION['battle'] -&gt; </a:t>
            </a:r>
            <a:r>
              <a:rPr lang="en-US" dirty="0" err="1"/>
              <a:t>rollAttack</a:t>
            </a:r>
            <a:r>
              <a:rPr lang="en-US" dirty="0" smtClean="0"/>
              <a:t>();	 }</a:t>
            </a:r>
            <a:r>
              <a:rPr lang="en-US" dirty="0"/>
              <a:t>	</a:t>
            </a:r>
            <a:r>
              <a:rPr lang="en-US" dirty="0" smtClean="0"/>
              <a:t>?&gt;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&lt;</a:t>
            </a:r>
            <a:r>
              <a:rPr lang="en-US" dirty="0"/>
              <a:t>form action="</a:t>
            </a:r>
            <a:r>
              <a:rPr lang="en-US" dirty="0" err="1"/>
              <a:t>Stage.php</a:t>
            </a:r>
            <a:r>
              <a:rPr lang="en-US" dirty="0"/>
              <a:t>" method="get"&gt;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&lt;</a:t>
            </a:r>
            <a:r>
              <a:rPr lang="en-US" dirty="0"/>
              <a:t>button type="submit" name="defend"&gt;Defend&lt;/button&gt;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&lt;/</a:t>
            </a:r>
            <a:r>
              <a:rPr lang="en-US" dirty="0"/>
              <a:t>form&gt;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/>
              <a:t>($_GET['defend'])){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$_</a:t>
            </a:r>
            <a:r>
              <a:rPr lang="en-US" dirty="0"/>
              <a:t>SESSION['battle'] -&gt; </a:t>
            </a:r>
            <a:r>
              <a:rPr lang="en-US" dirty="0" err="1"/>
              <a:t>rollDefense</a:t>
            </a:r>
            <a:r>
              <a:rPr lang="en-US" dirty="0" smtClean="0"/>
              <a:t>();	}	?&gt;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&lt;</a:t>
            </a:r>
            <a:r>
              <a:rPr lang="en-US" dirty="0"/>
              <a:t>form action="</a:t>
            </a:r>
            <a:r>
              <a:rPr lang="en-US" dirty="0" err="1"/>
              <a:t>Stage.php</a:t>
            </a:r>
            <a:r>
              <a:rPr lang="en-US" dirty="0"/>
              <a:t>" method="get"&gt;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&lt;</a:t>
            </a:r>
            <a:r>
              <a:rPr lang="en-US" dirty="0"/>
              <a:t>button type="submit" name="heal"&gt;Heal&lt;/button&gt;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&lt;/</a:t>
            </a:r>
            <a:r>
              <a:rPr lang="en-US" dirty="0"/>
              <a:t>form&gt;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/>
              <a:t>($_GET['heal'])){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$_</a:t>
            </a:r>
            <a:r>
              <a:rPr lang="en-US" dirty="0"/>
              <a:t>SESSION['battle'] -&gt; heal</a:t>
            </a:r>
            <a:r>
              <a:rPr lang="en-US" dirty="0" smtClean="0"/>
              <a:t>();	}	?&gt;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5" y="2391152"/>
            <a:ext cx="4656226" cy="1955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5" y="4496699"/>
            <a:ext cx="4656226" cy="19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297246" cy="1639886"/>
          </a:xfrm>
        </p:spPr>
        <p:txBody>
          <a:bodyPr/>
          <a:lstStyle/>
          <a:p>
            <a:r>
              <a:rPr lang="en-US" dirty="0" err="1" smtClean="0"/>
              <a:t>Battle</a:t>
            </a:r>
            <a:r>
              <a:rPr lang="en-US" dirty="0" err="1" smtClean="0"/>
              <a:t>.php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8818" y="609599"/>
            <a:ext cx="7320620" cy="584271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function </a:t>
            </a:r>
            <a:r>
              <a:rPr lang="en-US" dirty="0" err="1"/>
              <a:t>rollAttack</a:t>
            </a:r>
            <a:r>
              <a:rPr lang="en-US" dirty="0"/>
              <a:t>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</a:t>
            </a:r>
            <a:r>
              <a:rPr lang="en-US" dirty="0" err="1"/>
              <a:t>player_attack</a:t>
            </a:r>
            <a:r>
              <a:rPr lang="en-US" dirty="0"/>
              <a:t> = $this-&gt;player -&gt; attack();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$</a:t>
            </a:r>
            <a:r>
              <a:rPr lang="en-US" dirty="0"/>
              <a:t>this-&gt;</a:t>
            </a:r>
            <a:r>
              <a:rPr lang="en-US" dirty="0" err="1"/>
              <a:t>boss_attack</a:t>
            </a:r>
            <a:r>
              <a:rPr lang="en-US" dirty="0"/>
              <a:t> = $this-&gt;boss -&gt; attack();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</a:t>
            </a:r>
            <a:r>
              <a:rPr lang="en-US" dirty="0"/>
              <a:t>($this-&gt;</a:t>
            </a:r>
            <a:r>
              <a:rPr lang="en-US" dirty="0" err="1"/>
              <a:t>player_attack</a:t>
            </a:r>
            <a:r>
              <a:rPr lang="en-US" dirty="0"/>
              <a:t> &gt; $this-&gt;</a:t>
            </a:r>
            <a:r>
              <a:rPr lang="en-US" dirty="0" err="1"/>
              <a:t>boss_attack</a:t>
            </a:r>
            <a:r>
              <a:rPr lang="en-US" dirty="0"/>
              <a:t>){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$</a:t>
            </a:r>
            <a:r>
              <a:rPr lang="en-US" dirty="0"/>
              <a:t>this -&gt; boss -&gt; </a:t>
            </a:r>
            <a:r>
              <a:rPr lang="en-US" dirty="0" err="1"/>
              <a:t>decreaseHealth</a:t>
            </a:r>
            <a:r>
              <a:rPr lang="en-US" dirty="0"/>
              <a:t>(($this-&gt;</a:t>
            </a:r>
            <a:r>
              <a:rPr lang="en-US" dirty="0" err="1"/>
              <a:t>player_attack</a:t>
            </a:r>
            <a:r>
              <a:rPr lang="en-US" dirty="0"/>
              <a:t>)-($this -&gt; </a:t>
            </a:r>
            <a:r>
              <a:rPr lang="en-US" dirty="0" err="1" smtClean="0"/>
              <a:t>boss_attack</a:t>
            </a:r>
            <a:r>
              <a:rPr lang="en-US" dirty="0" smtClean="0"/>
              <a:t>));</a:t>
            </a:r>
          </a:p>
          <a:p>
            <a:pPr>
              <a:spcBef>
                <a:spcPts val="0"/>
              </a:spcBef>
            </a:pPr>
            <a:r>
              <a:rPr lang="en-US" dirty="0"/>
              <a:t>}else</a:t>
            </a:r>
            <a:r>
              <a:rPr lang="en-US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$this -&gt; player -&gt; </a:t>
            </a:r>
            <a:r>
              <a:rPr lang="en-US" dirty="0" err="1"/>
              <a:t>decreaseHealth</a:t>
            </a:r>
            <a:r>
              <a:rPr lang="en-US" dirty="0"/>
              <a:t>(($this-&gt;</a:t>
            </a:r>
            <a:r>
              <a:rPr lang="en-US" dirty="0" err="1"/>
              <a:t>boss_attack</a:t>
            </a:r>
            <a:r>
              <a:rPr lang="en-US" dirty="0"/>
              <a:t>)-($this -&gt; </a:t>
            </a:r>
            <a:r>
              <a:rPr lang="en-US" dirty="0" err="1"/>
              <a:t>player_attack</a:t>
            </a:r>
            <a:r>
              <a:rPr lang="en-US" dirty="0" smtClean="0"/>
              <a:t>));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}}</a:t>
            </a:r>
          </a:p>
          <a:p>
            <a:pPr>
              <a:spcBef>
                <a:spcPts val="0"/>
              </a:spcBef>
            </a:pPr>
            <a:r>
              <a:rPr lang="en-US" dirty="0"/>
              <a:t>function </a:t>
            </a:r>
            <a:r>
              <a:rPr lang="en-US" dirty="0" err="1"/>
              <a:t>rollDefense</a:t>
            </a:r>
            <a:r>
              <a:rPr lang="en-US" dirty="0"/>
              <a:t>(){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	$</a:t>
            </a:r>
            <a:r>
              <a:rPr lang="en-US" dirty="0"/>
              <a:t>this-&gt;</a:t>
            </a:r>
            <a:r>
              <a:rPr lang="en-US" dirty="0" err="1"/>
              <a:t>player_attack</a:t>
            </a:r>
            <a:r>
              <a:rPr lang="en-US" dirty="0"/>
              <a:t> = $this-&gt;player -&gt; defend();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</a:t>
            </a:r>
            <a:r>
              <a:rPr lang="en-US" dirty="0" err="1"/>
              <a:t>boss_attack</a:t>
            </a:r>
            <a:r>
              <a:rPr lang="en-US" dirty="0"/>
              <a:t> = $this-&gt;boss -&gt; attack();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if</a:t>
            </a:r>
            <a:r>
              <a:rPr lang="en-US" dirty="0"/>
              <a:t>($this-&gt;</a:t>
            </a:r>
            <a:r>
              <a:rPr lang="en-US" dirty="0" err="1"/>
              <a:t>player_attack</a:t>
            </a:r>
            <a:r>
              <a:rPr lang="en-US" dirty="0"/>
              <a:t> &lt; $this-&gt;</a:t>
            </a:r>
            <a:r>
              <a:rPr lang="en-US" dirty="0" err="1"/>
              <a:t>boss_attack</a:t>
            </a:r>
            <a:r>
              <a:rPr lang="en-US" dirty="0"/>
              <a:t>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player -&gt; </a:t>
            </a:r>
            <a:r>
              <a:rPr lang="en-US" dirty="0" err="1"/>
              <a:t>decreaseHealth</a:t>
            </a:r>
            <a:r>
              <a:rPr lang="en-US" dirty="0"/>
              <a:t>(($this-&gt;</a:t>
            </a:r>
            <a:r>
              <a:rPr lang="en-US" dirty="0" err="1"/>
              <a:t>boss_attack</a:t>
            </a:r>
            <a:r>
              <a:rPr lang="en-US" dirty="0"/>
              <a:t>)-($this -&gt; </a:t>
            </a:r>
            <a:r>
              <a:rPr lang="en-US" dirty="0" err="1" smtClean="0"/>
              <a:t>player_attack</a:t>
            </a:r>
            <a:r>
              <a:rPr lang="en-US" dirty="0" smtClean="0"/>
              <a:t>));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heal(){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if</a:t>
            </a:r>
            <a:r>
              <a:rPr lang="en-US" dirty="0"/>
              <a:t>($this-&gt;player-&gt;</a:t>
            </a:r>
            <a:r>
              <a:rPr lang="en-US" dirty="0" err="1"/>
              <a:t>getMana</a:t>
            </a:r>
            <a:r>
              <a:rPr lang="en-US" dirty="0"/>
              <a:t>() &gt;= 2){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smtClean="0"/>
              <a:t>$</a:t>
            </a:r>
            <a:r>
              <a:rPr lang="en-US" dirty="0"/>
              <a:t>this-&gt;player-&gt; </a:t>
            </a:r>
            <a:r>
              <a:rPr lang="en-US" dirty="0" err="1"/>
              <a:t>decreaseHealth</a:t>
            </a:r>
            <a:r>
              <a:rPr lang="en-US" dirty="0"/>
              <a:t>(-40);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smtClean="0"/>
              <a:t>$</a:t>
            </a:r>
            <a:r>
              <a:rPr lang="en-US" dirty="0"/>
              <a:t>this-&gt;player-&gt; </a:t>
            </a:r>
            <a:r>
              <a:rPr lang="en-US" dirty="0" err="1"/>
              <a:t>decreaseMana</a:t>
            </a:r>
            <a:r>
              <a:rPr lang="en-US" dirty="0"/>
              <a:t>(2);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1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1" y="315531"/>
            <a:ext cx="2962141" cy="588135"/>
          </a:xfrm>
        </p:spPr>
        <p:txBody>
          <a:bodyPr/>
          <a:lstStyle/>
          <a:p>
            <a:r>
              <a:rPr lang="en-US" dirty="0" err="1" smtClean="0"/>
              <a:t>Character.php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0806" y="609599"/>
            <a:ext cx="4448631" cy="584271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class Character{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/>
              <a:t>$health;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$</a:t>
            </a:r>
            <a:r>
              <a:rPr lang="en-US" dirty="0" err="1"/>
              <a:t>atk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$</a:t>
            </a:r>
            <a:r>
              <a:rPr lang="en-US" dirty="0" err="1"/>
              <a:t>def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__construct($</a:t>
            </a:r>
            <a:r>
              <a:rPr lang="en-US" dirty="0" err="1"/>
              <a:t>x,$y,$z</a:t>
            </a:r>
            <a:r>
              <a:rPr lang="en-US" dirty="0"/>
              <a:t>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 health = $x;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</a:t>
            </a:r>
            <a:r>
              <a:rPr lang="en-US" dirty="0" err="1"/>
              <a:t>atk</a:t>
            </a:r>
            <a:r>
              <a:rPr lang="en-US" dirty="0"/>
              <a:t> = $y;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</a:t>
            </a:r>
            <a:r>
              <a:rPr lang="en-US" dirty="0" err="1"/>
              <a:t>def</a:t>
            </a:r>
            <a:r>
              <a:rPr lang="en-US" dirty="0"/>
              <a:t> = $z;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attack(){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total = 0;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for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=0; $</a:t>
            </a:r>
            <a:r>
              <a:rPr lang="en-US" dirty="0" err="1"/>
              <a:t>i</a:t>
            </a:r>
            <a:r>
              <a:rPr lang="en-US" dirty="0"/>
              <a:t>&lt;$this-&gt;</a:t>
            </a:r>
            <a:r>
              <a:rPr lang="en-US" dirty="0" err="1"/>
              <a:t>atk</a:t>
            </a:r>
            <a:r>
              <a:rPr lang="en-US" dirty="0"/>
              <a:t>; $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smtClean="0"/>
              <a:t>$</a:t>
            </a:r>
            <a:r>
              <a:rPr lang="en-US" dirty="0"/>
              <a:t>total += rand(1,6);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$total;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 err="1"/>
              <a:t>getHealth</a:t>
            </a:r>
            <a:r>
              <a:rPr lang="en-US" dirty="0"/>
              <a:t>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$this-&gt; health;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 err="1"/>
              <a:t>setHealth</a:t>
            </a:r>
            <a:r>
              <a:rPr lang="en-US" dirty="0"/>
              <a:t>($health){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this-&gt;health =$health;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	</a:t>
            </a:r>
            <a:r>
              <a:rPr lang="en-US" dirty="0" smtClean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5" y="903666"/>
            <a:ext cx="4338957" cy="2704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93" y="3607782"/>
            <a:ext cx="3698717" cy="30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4" y="609600"/>
            <a:ext cx="2228045" cy="1639886"/>
          </a:xfrm>
        </p:spPr>
        <p:txBody>
          <a:bodyPr/>
          <a:lstStyle/>
          <a:p>
            <a:r>
              <a:rPr lang="en-US" dirty="0" err="1" smtClean="0"/>
              <a:t>Player.php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3826" y="609599"/>
            <a:ext cx="6045612" cy="584271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class Player extends Character{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private </a:t>
            </a:r>
            <a:r>
              <a:rPr lang="en-US" dirty="0"/>
              <a:t>$mana;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 </a:t>
            </a:r>
            <a:r>
              <a:rPr lang="en-US" dirty="0"/>
              <a:t>__construct($w, $x, $y, $z){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parent</a:t>
            </a:r>
            <a:r>
              <a:rPr lang="en-US" dirty="0"/>
              <a:t>:: __construct($x, $y, $z);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mana = $w;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public </a:t>
            </a:r>
            <a:r>
              <a:rPr lang="en-US" dirty="0"/>
              <a:t>function defend(){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total = 0;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for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=0; $</a:t>
            </a:r>
            <a:r>
              <a:rPr lang="en-US" dirty="0" err="1"/>
              <a:t>i</a:t>
            </a:r>
            <a:r>
              <a:rPr lang="en-US" dirty="0"/>
              <a:t>&lt;$this-&gt;</a:t>
            </a:r>
            <a:r>
              <a:rPr lang="en-US" dirty="0" err="1"/>
              <a:t>def</a:t>
            </a:r>
            <a:r>
              <a:rPr lang="en-US" dirty="0"/>
              <a:t>; $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smtClean="0"/>
              <a:t>$</a:t>
            </a:r>
            <a:r>
              <a:rPr lang="en-US" dirty="0"/>
              <a:t>total += rand(1,6);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}return </a:t>
            </a:r>
            <a:r>
              <a:rPr lang="en-US" dirty="0"/>
              <a:t>$total;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getMana</a:t>
            </a:r>
            <a:r>
              <a:rPr lang="en-US" dirty="0"/>
              <a:t>(){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$this -&gt; mana;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setMana</a:t>
            </a:r>
            <a:r>
              <a:rPr lang="en-US" dirty="0"/>
              <a:t>($mana){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 -&gt; mana = $mana;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decreaseMana</a:t>
            </a:r>
            <a:r>
              <a:rPr lang="en-US" dirty="0"/>
              <a:t>($mana){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this-&gt;mana -= $mana;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}}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6" y="2249486"/>
            <a:ext cx="4443212" cy="44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127" y="588133"/>
            <a:ext cx="3206841" cy="601015"/>
          </a:xfrm>
        </p:spPr>
        <p:txBody>
          <a:bodyPr/>
          <a:lstStyle/>
          <a:p>
            <a:r>
              <a:rPr lang="en-US" dirty="0" smtClean="0"/>
              <a:t>Stage_style.css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6558" y="609599"/>
            <a:ext cx="5272880" cy="58427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5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err="1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67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Boss Monster</vt:lpstr>
      <vt:lpstr>Stage.php</vt:lpstr>
      <vt:lpstr>Battle.php</vt:lpstr>
      <vt:lpstr>Character.php</vt:lpstr>
      <vt:lpstr>Player.php</vt:lpstr>
      <vt:lpstr>Stage_style.css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 MOnster</dc:title>
  <dc:creator>plaid storm</dc:creator>
  <cp:lastModifiedBy>plaid storm</cp:lastModifiedBy>
  <cp:revision>25</cp:revision>
  <dcterms:created xsi:type="dcterms:W3CDTF">2017-03-06T07:05:58Z</dcterms:created>
  <dcterms:modified xsi:type="dcterms:W3CDTF">2017-03-06T08:34:20Z</dcterms:modified>
</cp:coreProperties>
</file>