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5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5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4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3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9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1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28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3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8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8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C093-3B6D-4469-A695-802DF38A78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6FD213-F742-4084-8CFF-866913EE3F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7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isanar/datasets/blob/master/AllCountries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2F948680-1810-4961-805C-D0C28E7E93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E5065C-30A9-480A-9E93-74CC1490293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23FD32-B7E9-4599-BA82-B48441DFB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altLang="zh-CN" dirty="0"/>
              <a:t>CIS-546 Final Project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4BA4D-3C30-4AE6-B4DD-1A49A8D41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US" altLang="zh-CN" dirty="0"/>
              <a:t>Jiusheng Chen</a:t>
            </a:r>
          </a:p>
          <a:p>
            <a:r>
              <a:rPr lang="en-US" altLang="zh-CN" dirty="0"/>
              <a:t>04/30/2018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70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3B09D8-AE96-4CF0-A17C-E1281F43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1" y="465315"/>
            <a:ext cx="7821651" cy="655147"/>
          </a:xfrm>
          <a:prstGeom prst="rect">
            <a:avLst/>
          </a:prstGeom>
        </p:spPr>
      </p:pic>
      <p:pic>
        <p:nvPicPr>
          <p:cNvPr id="3" name="Picture 2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77BE01C0-77FB-4A1F-8442-705AB2FC9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1" y="1781693"/>
            <a:ext cx="7629528" cy="46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1D3099FC-DC4B-45EB-A46D-8A23DF72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" y="1694543"/>
            <a:ext cx="7003585" cy="4515132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FB34CC3-AF36-4CAD-895C-2EFD39F95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1" y="475343"/>
            <a:ext cx="7003586" cy="6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8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3D4C-277F-48B4-8DA8-8B409BF1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C96F-C45A-46F3-A093-1F17DCDD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Zhang, Z. (2015, October 16). R map part 1 -- introduction. Retrieved from http://imzhen.com/note/2015/09/14/20150914/</a:t>
            </a:r>
          </a:p>
          <a:p>
            <a:endParaRPr lang="en-US" altLang="zh-CN" dirty="0"/>
          </a:p>
          <a:p>
            <a:r>
              <a:rPr lang="en-US" altLang="zh-CN" dirty="0"/>
              <a:t>Contributors, D. C. (n.d.). Retrieved from http://www.datacarpentry.org/dc_zurich/R-ecology/05-visualisation-ggplot2.html#plotting-with-ggplot2</a:t>
            </a:r>
          </a:p>
          <a:p>
            <a:endParaRPr lang="en-US" altLang="zh-CN" dirty="0"/>
          </a:p>
          <a:p>
            <a:r>
              <a:rPr lang="en-US" altLang="zh-CN" dirty="0"/>
              <a:t>Ggplot2 </a:t>
            </a:r>
            <a:r>
              <a:rPr lang="en-US" altLang="zh-CN" dirty="0" err="1"/>
              <a:t>barplots</a:t>
            </a:r>
            <a:r>
              <a:rPr lang="en-US" altLang="zh-CN" dirty="0"/>
              <a:t> : Quick start guide - R software and data visualization. (n.d.). Retrieved from http://www.sthda.com/english/wiki/ggplot2-barplots-quick-start-guide-r-software-and-data-visualization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16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EEE87B-6BFE-4E82-AC17-9D2C36EB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altLang="zh-CN" sz="3000"/>
              <a:t>Introduction </a:t>
            </a:r>
            <a:endParaRPr lang="zh-CN" alt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B5E0-7018-415A-A4A0-5FF0EFABC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altLang="zh-CN">
                <a:hlinkClick r:id="rId2"/>
              </a:rPr>
              <a:t>https://github.com/reisanar/datasets/blob/master/AllCountries.csv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7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357CE3-5A66-42AB-BFEA-E5090A29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03540"/>
            <a:ext cx="10905066" cy="39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EBE83-D6E6-4B6F-800C-411F7D571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3" y="1790246"/>
            <a:ext cx="8000322" cy="727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61A4D-A68A-4D1C-8395-8ED47194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3" y="0"/>
            <a:ext cx="5517028" cy="1632177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1AA37B-23E3-4C39-8C94-DBF78B657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3" y="2675617"/>
            <a:ext cx="5003949" cy="629331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A397D7-CD04-4022-8909-52C47383B4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02" y="3553053"/>
            <a:ext cx="7616079" cy="32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5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794173-BC94-4F25-8AF3-E43794BB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9" y="191371"/>
            <a:ext cx="5376864" cy="1022594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4B2C7E-14EC-42A1-B324-A010A888C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9" y="1336048"/>
            <a:ext cx="5561461" cy="1912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F2553-55E4-4AE5-97D4-393C53150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9" y="3587242"/>
            <a:ext cx="8865640" cy="79157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3AA97F-60AB-4A68-A879-FDB943E4D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9" y="4717837"/>
            <a:ext cx="8891083" cy="7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4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89B6DA-20B0-4CB3-8FA3-5E7C66571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29664"/>
            <a:ext cx="10905066" cy="35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F7DE-EB42-4B37-A44F-6D97F621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/>
              <a:t>Font in R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6D77DF-D167-4FFC-AD3C-2A6B58665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470995"/>
              </p:ext>
            </p:extLst>
          </p:nvPr>
        </p:nvGraphicFramePr>
        <p:xfrm>
          <a:off x="2244681" y="2885780"/>
          <a:ext cx="8016963" cy="2233803"/>
        </p:xfrm>
        <a:graphic>
          <a:graphicData uri="http://schemas.openxmlformats.org/drawingml/2006/table">
            <a:tbl>
              <a:tblPr/>
              <a:tblGrid>
                <a:gridCol w="2843328">
                  <a:extLst>
                    <a:ext uri="{9D8B030D-6E8A-4147-A177-3AD203B41FA5}">
                      <a16:colId xmlns:a16="http://schemas.microsoft.com/office/drawing/2014/main" val="2051646204"/>
                    </a:ext>
                  </a:extLst>
                </a:gridCol>
                <a:gridCol w="5173635">
                  <a:extLst>
                    <a:ext uri="{9D8B030D-6E8A-4147-A177-3AD203B41FA5}">
                      <a16:colId xmlns:a16="http://schemas.microsoft.com/office/drawing/2014/main" val="2337078722"/>
                    </a:ext>
                  </a:extLst>
                </a:gridCol>
              </a:tblGrid>
              <a:tr h="744601">
                <a:tc>
                  <a:txBody>
                    <a:bodyPr/>
                    <a:lstStyle/>
                    <a:p>
                      <a:pPr algn="l"/>
                      <a:r>
                        <a:rPr lang="en-US" sz="3300">
                          <a:effectLst/>
                        </a:rPr>
                        <a:t>R family</a:t>
                      </a:r>
                    </a:p>
                  </a:txBody>
                  <a:tcPr marL="87313" marR="87313" marT="87313" marB="8731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300">
                          <a:effectLst/>
                        </a:rPr>
                        <a:t>Font on Windows</a:t>
                      </a:r>
                    </a:p>
                  </a:txBody>
                  <a:tcPr marL="87313" marR="87313" marT="87313" marB="8731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990719"/>
                  </a:ext>
                </a:extLst>
              </a:tr>
              <a:tr h="744601">
                <a:tc>
                  <a:txBody>
                    <a:bodyPr/>
                    <a:lstStyle/>
                    <a:p>
                      <a:pPr algn="l"/>
                      <a:r>
                        <a:rPr lang="en-US" sz="3300">
                          <a:effectLst/>
                        </a:rPr>
                        <a:t>sans</a:t>
                      </a:r>
                    </a:p>
                  </a:txBody>
                  <a:tcPr marL="87313" marR="87313" marT="87313" marB="8731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300">
                          <a:effectLst/>
                        </a:rPr>
                        <a:t>Arial</a:t>
                      </a:r>
                    </a:p>
                  </a:txBody>
                  <a:tcPr marL="87313" marR="87313" marT="87313" marB="8731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53017"/>
                  </a:ext>
                </a:extLst>
              </a:tr>
              <a:tr h="744601">
                <a:tc>
                  <a:txBody>
                    <a:bodyPr/>
                    <a:lstStyle/>
                    <a:p>
                      <a:pPr algn="l"/>
                      <a:r>
                        <a:rPr lang="en-US" sz="3300">
                          <a:effectLst/>
                        </a:rPr>
                        <a:t>serif</a:t>
                      </a:r>
                    </a:p>
                  </a:txBody>
                  <a:tcPr marL="87313" marR="87313" marT="87313" marB="8731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300" dirty="0">
                          <a:effectLst/>
                        </a:rPr>
                        <a:t>Times New Roman</a:t>
                      </a:r>
                    </a:p>
                  </a:txBody>
                  <a:tcPr marL="87313" marR="87313" marT="87313" marB="8731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56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11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FF81ED8-628E-4A25-93E6-EC03D7D5B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7" y="643467"/>
            <a:ext cx="89137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0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613E4-7DDE-4116-9C56-E6D5335EA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0" y="394213"/>
            <a:ext cx="8416663" cy="657552"/>
          </a:xfrm>
          <a:prstGeom prst="rect">
            <a:avLst/>
          </a:prstGeom>
        </p:spPr>
      </p:pic>
      <p:pic>
        <p:nvPicPr>
          <p:cNvPr id="7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68FA0A84-3F1E-47E0-AFD8-CE1CD2B19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9" y="1386615"/>
            <a:ext cx="9004265" cy="50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590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</TotalTime>
  <Words>133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Gill Sans MT</vt:lpstr>
      <vt:lpstr>Gallery</vt:lpstr>
      <vt:lpstr>CIS-546 Final Project</vt:lpstr>
      <vt:lpstr>Introduction </vt:lpstr>
      <vt:lpstr>PowerPoint Presentation</vt:lpstr>
      <vt:lpstr>PowerPoint Presentation</vt:lpstr>
      <vt:lpstr>PowerPoint Presentation</vt:lpstr>
      <vt:lpstr>PowerPoint Presentation</vt:lpstr>
      <vt:lpstr>Font in R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Jiusheng</dc:creator>
  <cp:lastModifiedBy>Chen, Jiusheng</cp:lastModifiedBy>
  <cp:revision>6</cp:revision>
  <dcterms:created xsi:type="dcterms:W3CDTF">2018-04-30T03:45:20Z</dcterms:created>
  <dcterms:modified xsi:type="dcterms:W3CDTF">2018-04-30T20:02:48Z</dcterms:modified>
</cp:coreProperties>
</file>