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65" r:id="rId5"/>
    <p:sldId id="261" r:id="rId6"/>
    <p:sldId id="259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2694EA-A4F6-4591-A250-A3EC668234F7}" v="2" dt="2025-05-21T06:12:13.334"/>
    <p1510:client id="{5D971BBD-9865-41A7-A526-B0C275857285}" v="114" dt="2025-05-22T02:14:14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Chen" userId="ad652ca3-8ddd-474a-8ac5-da1049da0a80" providerId="ADAL" clId="{412694EA-A4F6-4591-A250-A3EC668234F7}"/>
    <pc:docChg chg="custSel addSld modSld sldOrd">
      <pc:chgData name="Jason Chen" userId="ad652ca3-8ddd-474a-8ac5-da1049da0a80" providerId="ADAL" clId="{412694EA-A4F6-4591-A250-A3EC668234F7}" dt="2025-05-21T06:19:17.227" v="403" actId="1076"/>
      <pc:docMkLst>
        <pc:docMk/>
      </pc:docMkLst>
      <pc:sldChg chg="modSp mod">
        <pc:chgData name="Jason Chen" userId="ad652ca3-8ddd-474a-8ac5-da1049da0a80" providerId="ADAL" clId="{412694EA-A4F6-4591-A250-A3EC668234F7}" dt="2025-05-21T06:18:39.187" v="402" actId="20577"/>
        <pc:sldMkLst>
          <pc:docMk/>
          <pc:sldMk cId="3522005982" sldId="256"/>
        </pc:sldMkLst>
        <pc:spChg chg="mod">
          <ac:chgData name="Jason Chen" userId="ad652ca3-8ddd-474a-8ac5-da1049da0a80" providerId="ADAL" clId="{412694EA-A4F6-4591-A250-A3EC668234F7}" dt="2025-05-21T05:23:45.055" v="33" actId="20577"/>
          <ac:spMkLst>
            <pc:docMk/>
            <pc:sldMk cId="3522005982" sldId="256"/>
            <ac:spMk id="2" creationId="{7EBBB302-79A7-A4FE-13AB-94380C6F52E7}"/>
          </ac:spMkLst>
        </pc:spChg>
        <pc:spChg chg="mod">
          <ac:chgData name="Jason Chen" userId="ad652ca3-8ddd-474a-8ac5-da1049da0a80" providerId="ADAL" clId="{412694EA-A4F6-4591-A250-A3EC668234F7}" dt="2025-05-21T06:18:39.187" v="402" actId="20577"/>
          <ac:spMkLst>
            <pc:docMk/>
            <pc:sldMk cId="3522005982" sldId="256"/>
            <ac:spMk id="3" creationId="{0D75DD33-9B8D-8A5A-9A1D-B803AC588C1A}"/>
          </ac:spMkLst>
        </pc:spChg>
      </pc:sldChg>
      <pc:sldChg chg="modSp new mod">
        <pc:chgData name="Jason Chen" userId="ad652ca3-8ddd-474a-8ac5-da1049da0a80" providerId="ADAL" clId="{412694EA-A4F6-4591-A250-A3EC668234F7}" dt="2025-05-21T05:27:32.860" v="84" actId="20577"/>
        <pc:sldMkLst>
          <pc:docMk/>
          <pc:sldMk cId="1533612860" sldId="257"/>
        </pc:sldMkLst>
        <pc:spChg chg="mod">
          <ac:chgData name="Jason Chen" userId="ad652ca3-8ddd-474a-8ac5-da1049da0a80" providerId="ADAL" clId="{412694EA-A4F6-4591-A250-A3EC668234F7}" dt="2025-05-21T05:27:32.860" v="84" actId="20577"/>
          <ac:spMkLst>
            <pc:docMk/>
            <pc:sldMk cId="1533612860" sldId="257"/>
            <ac:spMk id="2" creationId="{FB3CB31C-3DE0-6912-9DB9-3EE1697969B1}"/>
          </ac:spMkLst>
        </pc:spChg>
      </pc:sldChg>
      <pc:sldChg chg="addSp delSp modSp new mod">
        <pc:chgData name="Jason Chen" userId="ad652ca3-8ddd-474a-8ac5-da1049da0a80" providerId="ADAL" clId="{412694EA-A4F6-4591-A250-A3EC668234F7}" dt="2025-05-21T06:19:17.227" v="403" actId="1076"/>
        <pc:sldMkLst>
          <pc:docMk/>
          <pc:sldMk cId="1797865909" sldId="258"/>
        </pc:sldMkLst>
        <pc:spChg chg="mod">
          <ac:chgData name="Jason Chen" userId="ad652ca3-8ddd-474a-8ac5-da1049da0a80" providerId="ADAL" clId="{412694EA-A4F6-4591-A250-A3EC668234F7}" dt="2025-05-21T05:35:30.049" v="159" actId="20577"/>
          <ac:spMkLst>
            <pc:docMk/>
            <pc:sldMk cId="1797865909" sldId="258"/>
            <ac:spMk id="2" creationId="{E1AA93DD-AA45-3DB9-3DE2-D522104C483B}"/>
          </ac:spMkLst>
        </pc:spChg>
        <pc:spChg chg="del mod">
          <ac:chgData name="Jason Chen" userId="ad652ca3-8ddd-474a-8ac5-da1049da0a80" providerId="ADAL" clId="{412694EA-A4F6-4591-A250-A3EC668234F7}" dt="2025-05-21T06:12:13.334" v="391" actId="931"/>
          <ac:spMkLst>
            <pc:docMk/>
            <pc:sldMk cId="1797865909" sldId="258"/>
            <ac:spMk id="3" creationId="{2DB7E31C-5E4F-64DE-91E5-56C6641A89DC}"/>
          </ac:spMkLst>
        </pc:spChg>
        <pc:picChg chg="add mod modCrop">
          <ac:chgData name="Jason Chen" userId="ad652ca3-8ddd-474a-8ac5-da1049da0a80" providerId="ADAL" clId="{412694EA-A4F6-4591-A250-A3EC668234F7}" dt="2025-05-21T06:19:17.227" v="403" actId="1076"/>
          <ac:picMkLst>
            <pc:docMk/>
            <pc:sldMk cId="1797865909" sldId="258"/>
            <ac:picMk id="5" creationId="{9DC237E1-7649-EF17-2DFD-D4263F5EF35C}"/>
          </ac:picMkLst>
        </pc:picChg>
      </pc:sldChg>
      <pc:sldChg chg="modSp new mod">
        <pc:chgData name="Jason Chen" userId="ad652ca3-8ddd-474a-8ac5-da1049da0a80" providerId="ADAL" clId="{412694EA-A4F6-4591-A250-A3EC668234F7}" dt="2025-05-21T05:35:43.834" v="180" actId="20577"/>
        <pc:sldMkLst>
          <pc:docMk/>
          <pc:sldMk cId="3746183995" sldId="259"/>
        </pc:sldMkLst>
        <pc:spChg chg="mod">
          <ac:chgData name="Jason Chen" userId="ad652ca3-8ddd-474a-8ac5-da1049da0a80" providerId="ADAL" clId="{412694EA-A4F6-4591-A250-A3EC668234F7}" dt="2025-05-21T05:35:43.834" v="180" actId="20577"/>
          <ac:spMkLst>
            <pc:docMk/>
            <pc:sldMk cId="3746183995" sldId="259"/>
            <ac:spMk id="2" creationId="{F0D0CC2D-55CB-4D29-D175-EB0D8C16A5F2}"/>
          </ac:spMkLst>
        </pc:spChg>
      </pc:sldChg>
      <pc:sldChg chg="addSp delSp modSp new mod ord">
        <pc:chgData name="Jason Chen" userId="ad652ca3-8ddd-474a-8ac5-da1049da0a80" providerId="ADAL" clId="{412694EA-A4F6-4591-A250-A3EC668234F7}" dt="2025-05-21T06:00:22.351" v="383"/>
        <pc:sldMkLst>
          <pc:docMk/>
          <pc:sldMk cId="593649283" sldId="260"/>
        </pc:sldMkLst>
        <pc:spChg chg="del">
          <ac:chgData name="Jason Chen" userId="ad652ca3-8ddd-474a-8ac5-da1049da0a80" providerId="ADAL" clId="{412694EA-A4F6-4591-A250-A3EC668234F7}" dt="2025-05-21T05:35:04.615" v="135" actId="478"/>
          <ac:spMkLst>
            <pc:docMk/>
            <pc:sldMk cId="593649283" sldId="260"/>
            <ac:spMk id="3" creationId="{BB930191-BCDC-85C1-D0C6-96B9FBB3B13B}"/>
          </ac:spMkLst>
        </pc:spChg>
        <pc:spChg chg="add mod">
          <ac:chgData name="Jason Chen" userId="ad652ca3-8ddd-474a-8ac5-da1049da0a80" providerId="ADAL" clId="{412694EA-A4F6-4591-A250-A3EC668234F7}" dt="2025-05-21T05:34:59.407" v="134"/>
          <ac:spMkLst>
            <pc:docMk/>
            <pc:sldMk cId="593649283" sldId="260"/>
            <ac:spMk id="4" creationId="{51DB267E-F4D0-5DB8-68AB-86A2980B7383}"/>
          </ac:spMkLst>
        </pc:spChg>
        <pc:spChg chg="add mod">
          <ac:chgData name="Jason Chen" userId="ad652ca3-8ddd-474a-8ac5-da1049da0a80" providerId="ADAL" clId="{412694EA-A4F6-4591-A250-A3EC668234F7}" dt="2025-05-21T05:34:59.407" v="134"/>
          <ac:spMkLst>
            <pc:docMk/>
            <pc:sldMk cId="593649283" sldId="260"/>
            <ac:spMk id="5" creationId="{56661385-3350-325D-7489-48C8389A4E47}"/>
          </ac:spMkLst>
        </pc:spChg>
        <pc:spChg chg="add mod">
          <ac:chgData name="Jason Chen" userId="ad652ca3-8ddd-474a-8ac5-da1049da0a80" providerId="ADAL" clId="{412694EA-A4F6-4591-A250-A3EC668234F7}" dt="2025-05-21T05:34:59.407" v="134"/>
          <ac:spMkLst>
            <pc:docMk/>
            <pc:sldMk cId="593649283" sldId="260"/>
            <ac:spMk id="6" creationId="{FCB7841A-31E4-5B84-9779-DF3F896C4E91}"/>
          </ac:spMkLst>
        </pc:spChg>
        <pc:spChg chg="add mod">
          <ac:chgData name="Jason Chen" userId="ad652ca3-8ddd-474a-8ac5-da1049da0a80" providerId="ADAL" clId="{412694EA-A4F6-4591-A250-A3EC668234F7}" dt="2025-05-21T05:34:59.407" v="134"/>
          <ac:spMkLst>
            <pc:docMk/>
            <pc:sldMk cId="593649283" sldId="260"/>
            <ac:spMk id="7" creationId="{7DE56287-2840-0C30-ACAD-E2E0F8536CE1}"/>
          </ac:spMkLst>
        </pc:spChg>
        <pc:spChg chg="add mod">
          <ac:chgData name="Jason Chen" userId="ad652ca3-8ddd-474a-8ac5-da1049da0a80" providerId="ADAL" clId="{412694EA-A4F6-4591-A250-A3EC668234F7}" dt="2025-05-21T05:34:59.407" v="134"/>
          <ac:spMkLst>
            <pc:docMk/>
            <pc:sldMk cId="593649283" sldId="260"/>
            <ac:spMk id="8" creationId="{7A0E25EE-9EFA-F90E-39BD-ED71346E0850}"/>
          </ac:spMkLst>
        </pc:spChg>
        <pc:spChg chg="add mod">
          <ac:chgData name="Jason Chen" userId="ad652ca3-8ddd-474a-8ac5-da1049da0a80" providerId="ADAL" clId="{412694EA-A4F6-4591-A250-A3EC668234F7}" dt="2025-05-21T05:34:59.407" v="134"/>
          <ac:spMkLst>
            <pc:docMk/>
            <pc:sldMk cId="593649283" sldId="260"/>
            <ac:spMk id="9" creationId="{8CCC525C-1663-275A-9762-6A26449D47BC}"/>
          </ac:spMkLst>
        </pc:spChg>
        <pc:spChg chg="add mod">
          <ac:chgData name="Jason Chen" userId="ad652ca3-8ddd-474a-8ac5-da1049da0a80" providerId="ADAL" clId="{412694EA-A4F6-4591-A250-A3EC668234F7}" dt="2025-05-21T05:34:59.407" v="134"/>
          <ac:spMkLst>
            <pc:docMk/>
            <pc:sldMk cId="593649283" sldId="260"/>
            <ac:spMk id="10" creationId="{955264C6-5300-6E17-92A0-BB5C3BDFF765}"/>
          </ac:spMkLst>
        </pc:spChg>
        <pc:spChg chg="add mod">
          <ac:chgData name="Jason Chen" userId="ad652ca3-8ddd-474a-8ac5-da1049da0a80" providerId="ADAL" clId="{412694EA-A4F6-4591-A250-A3EC668234F7}" dt="2025-05-21T05:34:59.407" v="134"/>
          <ac:spMkLst>
            <pc:docMk/>
            <pc:sldMk cId="593649283" sldId="260"/>
            <ac:spMk id="11" creationId="{EFDC01DB-1140-64F6-0608-4D3F9DA9BF79}"/>
          </ac:spMkLst>
        </pc:spChg>
        <pc:spChg chg="add mod">
          <ac:chgData name="Jason Chen" userId="ad652ca3-8ddd-474a-8ac5-da1049da0a80" providerId="ADAL" clId="{412694EA-A4F6-4591-A250-A3EC668234F7}" dt="2025-05-21T05:34:59.407" v="134"/>
          <ac:spMkLst>
            <pc:docMk/>
            <pc:sldMk cId="593649283" sldId="260"/>
            <ac:spMk id="12" creationId="{D0AC5907-3920-19F0-8BA7-34D58D51CD3F}"/>
          </ac:spMkLst>
        </pc:spChg>
        <pc:cxnChg chg="add mod">
          <ac:chgData name="Jason Chen" userId="ad652ca3-8ddd-474a-8ac5-da1049da0a80" providerId="ADAL" clId="{412694EA-A4F6-4591-A250-A3EC668234F7}" dt="2025-05-21T05:34:59.407" v="134"/>
          <ac:cxnSpMkLst>
            <pc:docMk/>
            <pc:sldMk cId="593649283" sldId="260"/>
            <ac:cxnSpMk id="20" creationId="{CD0372BE-CBF7-A9C7-E7D6-84C031A7B876}"/>
          </ac:cxnSpMkLst>
        </pc:cxnChg>
      </pc:sldChg>
      <pc:sldChg chg="addSp modSp new mod">
        <pc:chgData name="Jason Chen" userId="ad652ca3-8ddd-474a-8ac5-da1049da0a80" providerId="ADAL" clId="{412694EA-A4F6-4591-A250-A3EC668234F7}" dt="2025-05-21T06:00:15.810" v="381" actId="14100"/>
        <pc:sldMkLst>
          <pc:docMk/>
          <pc:sldMk cId="3879163758" sldId="261"/>
        </pc:sldMkLst>
        <pc:spChg chg="mod">
          <ac:chgData name="Jason Chen" userId="ad652ca3-8ddd-474a-8ac5-da1049da0a80" providerId="ADAL" clId="{412694EA-A4F6-4591-A250-A3EC668234F7}" dt="2025-05-21T05:58:00.419" v="234" actId="20577"/>
          <ac:spMkLst>
            <pc:docMk/>
            <pc:sldMk cId="3879163758" sldId="261"/>
            <ac:spMk id="2" creationId="{31B53F35-CD99-C1A4-E0DF-0E23E6F8C281}"/>
          </ac:spMkLst>
        </pc:spChg>
        <pc:spChg chg="mod">
          <ac:chgData name="Jason Chen" userId="ad652ca3-8ddd-474a-8ac5-da1049da0a80" providerId="ADAL" clId="{412694EA-A4F6-4591-A250-A3EC668234F7}" dt="2025-05-21T05:58:44.680" v="380" actId="20577"/>
          <ac:spMkLst>
            <pc:docMk/>
            <pc:sldMk cId="3879163758" sldId="261"/>
            <ac:spMk id="3" creationId="{4A855E0A-8035-332D-73BA-5703595B6558}"/>
          </ac:spMkLst>
        </pc:spChg>
        <pc:picChg chg="add mod ord">
          <ac:chgData name="Jason Chen" userId="ad652ca3-8ddd-474a-8ac5-da1049da0a80" providerId="ADAL" clId="{412694EA-A4F6-4591-A250-A3EC668234F7}" dt="2025-05-21T06:00:15.810" v="381" actId="14100"/>
          <ac:picMkLst>
            <pc:docMk/>
            <pc:sldMk cId="3879163758" sldId="261"/>
            <ac:picMk id="5" creationId="{8D280B7F-F25A-0E16-9516-CF8AC4ACA6E9}"/>
          </ac:picMkLst>
        </pc:picChg>
      </pc:sldChg>
    </pc:docChg>
  </pc:docChgLst>
  <pc:docChgLst>
    <pc:chgData name="Jason Chen" userId="ad652ca3-8ddd-474a-8ac5-da1049da0a80" providerId="ADAL" clId="{5D971BBD-9865-41A7-A526-B0C275857285}"/>
    <pc:docChg chg="undo custSel addSld delSld modSld">
      <pc:chgData name="Jason Chen" userId="ad652ca3-8ddd-474a-8ac5-da1049da0a80" providerId="ADAL" clId="{5D971BBD-9865-41A7-A526-B0C275857285}" dt="2025-05-22T02:16:31.419" v="1409" actId="20577"/>
      <pc:docMkLst>
        <pc:docMk/>
      </pc:docMkLst>
      <pc:sldChg chg="modSp mod">
        <pc:chgData name="Jason Chen" userId="ad652ca3-8ddd-474a-8ac5-da1049da0a80" providerId="ADAL" clId="{5D971BBD-9865-41A7-A526-B0C275857285}" dt="2025-05-22T02:16:31.419" v="1409" actId="20577"/>
        <pc:sldMkLst>
          <pc:docMk/>
          <pc:sldMk cId="3522005982" sldId="256"/>
        </pc:sldMkLst>
        <pc:spChg chg="mod">
          <ac:chgData name="Jason Chen" userId="ad652ca3-8ddd-474a-8ac5-da1049da0a80" providerId="ADAL" clId="{5D971BBD-9865-41A7-A526-B0C275857285}" dt="2025-05-21T19:33:34.773" v="810" actId="20577"/>
          <ac:spMkLst>
            <pc:docMk/>
            <pc:sldMk cId="3522005982" sldId="256"/>
            <ac:spMk id="2" creationId="{7EBBB302-79A7-A4FE-13AB-94380C6F52E7}"/>
          </ac:spMkLst>
        </pc:spChg>
        <pc:spChg chg="mod">
          <ac:chgData name="Jason Chen" userId="ad652ca3-8ddd-474a-8ac5-da1049da0a80" providerId="ADAL" clId="{5D971BBD-9865-41A7-A526-B0C275857285}" dt="2025-05-22T02:16:31.419" v="1409" actId="20577"/>
          <ac:spMkLst>
            <pc:docMk/>
            <pc:sldMk cId="3522005982" sldId="256"/>
            <ac:spMk id="3" creationId="{0D75DD33-9B8D-8A5A-9A1D-B803AC588C1A}"/>
          </ac:spMkLst>
        </pc:spChg>
      </pc:sldChg>
      <pc:sldChg chg="modSp del mod">
        <pc:chgData name="Jason Chen" userId="ad652ca3-8ddd-474a-8ac5-da1049da0a80" providerId="ADAL" clId="{5D971BBD-9865-41A7-A526-B0C275857285}" dt="2025-05-21T18:32:37.755" v="18" actId="2696"/>
        <pc:sldMkLst>
          <pc:docMk/>
          <pc:sldMk cId="1533612860" sldId="257"/>
        </pc:sldMkLst>
        <pc:spChg chg="mod">
          <ac:chgData name="Jason Chen" userId="ad652ca3-8ddd-474a-8ac5-da1049da0a80" providerId="ADAL" clId="{5D971BBD-9865-41A7-A526-B0C275857285}" dt="2025-05-21T18:32:35.871" v="17" actId="21"/>
          <ac:spMkLst>
            <pc:docMk/>
            <pc:sldMk cId="1533612860" sldId="257"/>
            <ac:spMk id="2" creationId="{FB3CB31C-3DE0-6912-9DB9-3EE1697969B1}"/>
          </ac:spMkLst>
        </pc:spChg>
        <pc:spChg chg="mod">
          <ac:chgData name="Jason Chen" userId="ad652ca3-8ddd-474a-8ac5-da1049da0a80" providerId="ADAL" clId="{5D971BBD-9865-41A7-A526-B0C275857285}" dt="2025-05-21T18:32:23.800" v="12" actId="20577"/>
          <ac:spMkLst>
            <pc:docMk/>
            <pc:sldMk cId="1533612860" sldId="257"/>
            <ac:spMk id="3" creationId="{303AC3B6-ACAD-FFEF-AC49-7BA5C8E2275C}"/>
          </ac:spMkLst>
        </pc:spChg>
      </pc:sldChg>
      <pc:sldChg chg="addSp delSp modSp mod">
        <pc:chgData name="Jason Chen" userId="ad652ca3-8ddd-474a-8ac5-da1049da0a80" providerId="ADAL" clId="{5D971BBD-9865-41A7-A526-B0C275857285}" dt="2025-05-22T01:28:16.194" v="1056" actId="121"/>
        <pc:sldMkLst>
          <pc:docMk/>
          <pc:sldMk cId="1797865909" sldId="258"/>
        </pc:sldMkLst>
        <pc:spChg chg="mod">
          <ac:chgData name="Jason Chen" userId="ad652ca3-8ddd-474a-8ac5-da1049da0a80" providerId="ADAL" clId="{5D971BBD-9865-41A7-A526-B0C275857285}" dt="2025-05-22T01:24:56.415" v="995" actId="1076"/>
          <ac:spMkLst>
            <pc:docMk/>
            <pc:sldMk cId="1797865909" sldId="258"/>
            <ac:spMk id="2" creationId="{E1AA93DD-AA45-3DB9-3DE2-D522104C483B}"/>
          </ac:spMkLst>
        </pc:spChg>
        <pc:spChg chg="add mod">
          <ac:chgData name="Jason Chen" userId="ad652ca3-8ddd-474a-8ac5-da1049da0a80" providerId="ADAL" clId="{5D971BBD-9865-41A7-A526-B0C275857285}" dt="2025-05-22T01:19:10.334" v="893" actId="1076"/>
          <ac:spMkLst>
            <pc:docMk/>
            <pc:sldMk cId="1797865909" sldId="258"/>
            <ac:spMk id="6" creationId="{9D12DD56-35A0-4E9F-7D78-96EE9CCCA2AB}"/>
          </ac:spMkLst>
        </pc:spChg>
        <pc:spChg chg="add mod">
          <ac:chgData name="Jason Chen" userId="ad652ca3-8ddd-474a-8ac5-da1049da0a80" providerId="ADAL" clId="{5D971BBD-9865-41A7-A526-B0C275857285}" dt="2025-05-21T19:09:09.010" v="708" actId="1076"/>
          <ac:spMkLst>
            <pc:docMk/>
            <pc:sldMk cId="1797865909" sldId="258"/>
            <ac:spMk id="7" creationId="{9A396428-744D-C154-CBDA-AA29D5F68682}"/>
          </ac:spMkLst>
        </pc:spChg>
        <pc:spChg chg="add mod">
          <ac:chgData name="Jason Chen" userId="ad652ca3-8ddd-474a-8ac5-da1049da0a80" providerId="ADAL" clId="{5D971BBD-9865-41A7-A526-B0C275857285}" dt="2025-05-21T19:09:09.010" v="708" actId="1076"/>
          <ac:spMkLst>
            <pc:docMk/>
            <pc:sldMk cId="1797865909" sldId="258"/>
            <ac:spMk id="8" creationId="{49175F25-1418-1E59-3381-9B04EC1AF020}"/>
          </ac:spMkLst>
        </pc:spChg>
        <pc:spChg chg="add mod">
          <ac:chgData name="Jason Chen" userId="ad652ca3-8ddd-474a-8ac5-da1049da0a80" providerId="ADAL" clId="{5D971BBD-9865-41A7-A526-B0C275857285}" dt="2025-05-21T19:09:09.010" v="708" actId="1076"/>
          <ac:spMkLst>
            <pc:docMk/>
            <pc:sldMk cId="1797865909" sldId="258"/>
            <ac:spMk id="9" creationId="{CCC070B5-0EBE-2128-1DD9-C8EF6709F14E}"/>
          </ac:spMkLst>
        </pc:spChg>
        <pc:spChg chg="add mod">
          <ac:chgData name="Jason Chen" userId="ad652ca3-8ddd-474a-8ac5-da1049da0a80" providerId="ADAL" clId="{5D971BBD-9865-41A7-A526-B0C275857285}" dt="2025-05-21T19:09:09.010" v="708" actId="1076"/>
          <ac:spMkLst>
            <pc:docMk/>
            <pc:sldMk cId="1797865909" sldId="258"/>
            <ac:spMk id="68" creationId="{F8AD6917-0A0F-D513-38C8-8EE25A32532B}"/>
          </ac:spMkLst>
        </pc:spChg>
        <pc:spChg chg="add mod">
          <ac:chgData name="Jason Chen" userId="ad652ca3-8ddd-474a-8ac5-da1049da0a80" providerId="ADAL" clId="{5D971BBD-9865-41A7-A526-B0C275857285}" dt="2025-05-22T01:24:42.444" v="991" actId="1076"/>
          <ac:spMkLst>
            <pc:docMk/>
            <pc:sldMk cId="1797865909" sldId="258"/>
            <ac:spMk id="72" creationId="{53EC591B-E73C-9CF5-0056-CA2203153AB2}"/>
          </ac:spMkLst>
        </pc:spChg>
        <pc:spChg chg="add mod">
          <ac:chgData name="Jason Chen" userId="ad652ca3-8ddd-474a-8ac5-da1049da0a80" providerId="ADAL" clId="{5D971BBD-9865-41A7-A526-B0C275857285}" dt="2025-05-22T01:25:30.447" v="1007" actId="1076"/>
          <ac:spMkLst>
            <pc:docMk/>
            <pc:sldMk cId="1797865909" sldId="258"/>
            <ac:spMk id="90" creationId="{D771697B-7A86-8CA6-6D38-EF65E1C78A5A}"/>
          </ac:spMkLst>
        </pc:spChg>
        <pc:spChg chg="add mod">
          <ac:chgData name="Jason Chen" userId="ad652ca3-8ddd-474a-8ac5-da1049da0a80" providerId="ADAL" clId="{5D971BBD-9865-41A7-A526-B0C275857285}" dt="2025-05-22T01:19:34.267" v="898" actId="1076"/>
          <ac:spMkLst>
            <pc:docMk/>
            <pc:sldMk cId="1797865909" sldId="258"/>
            <ac:spMk id="107" creationId="{E34A0EA3-A245-BFAD-114A-E76FB197D6E7}"/>
          </ac:spMkLst>
        </pc:spChg>
        <pc:spChg chg="add mod">
          <ac:chgData name="Jason Chen" userId="ad652ca3-8ddd-474a-8ac5-da1049da0a80" providerId="ADAL" clId="{5D971BBD-9865-41A7-A526-B0C275857285}" dt="2025-05-22T01:19:46.744" v="902" actId="1076"/>
          <ac:spMkLst>
            <pc:docMk/>
            <pc:sldMk cId="1797865909" sldId="258"/>
            <ac:spMk id="135" creationId="{035C0C4A-6B60-61FD-45E9-6C055FF80A23}"/>
          </ac:spMkLst>
        </pc:spChg>
        <pc:spChg chg="add mod">
          <ac:chgData name="Jason Chen" userId="ad652ca3-8ddd-474a-8ac5-da1049da0a80" providerId="ADAL" clId="{5D971BBD-9865-41A7-A526-B0C275857285}" dt="2025-05-22T01:28:16.194" v="1056" actId="121"/>
          <ac:spMkLst>
            <pc:docMk/>
            <pc:sldMk cId="1797865909" sldId="258"/>
            <ac:spMk id="205" creationId="{EDFAD4D4-6913-2CE7-0115-A958F025C022}"/>
          </ac:spMkLst>
        </pc:spChg>
        <pc:picChg chg="add mod ord">
          <ac:chgData name="Jason Chen" userId="ad652ca3-8ddd-474a-8ac5-da1049da0a80" providerId="ADAL" clId="{5D971BBD-9865-41A7-A526-B0C275857285}" dt="2025-05-21T19:09:09.010" v="708" actId="1076"/>
          <ac:picMkLst>
            <pc:docMk/>
            <pc:sldMk cId="1797865909" sldId="258"/>
            <ac:picMk id="4" creationId="{D1A866AD-0199-C1FE-2E65-549EE0CDCB97}"/>
          </ac:picMkLst>
        </pc:picChg>
        <pc:picChg chg="mod ord modCrop">
          <ac:chgData name="Jason Chen" userId="ad652ca3-8ddd-474a-8ac5-da1049da0a80" providerId="ADAL" clId="{5D971BBD-9865-41A7-A526-B0C275857285}" dt="2025-05-22T01:23:55.484" v="982" actId="18131"/>
          <ac:picMkLst>
            <pc:docMk/>
            <pc:sldMk cId="1797865909" sldId="258"/>
            <ac:picMk id="5" creationId="{9DC237E1-7649-EF17-2DFD-D4263F5EF35C}"/>
          </ac:picMkLst>
        </pc:picChg>
        <pc:cxnChg chg="add mod">
          <ac:chgData name="Jason Chen" userId="ad652ca3-8ddd-474a-8ac5-da1049da0a80" providerId="ADAL" clId="{5D971BBD-9865-41A7-A526-B0C275857285}" dt="2025-05-21T19:08:59.500" v="706" actId="14100"/>
          <ac:cxnSpMkLst>
            <pc:docMk/>
            <pc:sldMk cId="1797865909" sldId="258"/>
            <ac:cxnSpMk id="10" creationId="{21F50BFB-35D0-62E7-393A-558BF9056911}"/>
          </ac:cxnSpMkLst>
        </pc:cxnChg>
        <pc:cxnChg chg="add mod">
          <ac:chgData name="Jason Chen" userId="ad652ca3-8ddd-474a-8ac5-da1049da0a80" providerId="ADAL" clId="{5D971BBD-9865-41A7-A526-B0C275857285}" dt="2025-05-22T01:19:10.334" v="893" actId="1076"/>
          <ac:cxnSpMkLst>
            <pc:docMk/>
            <pc:sldMk cId="1797865909" sldId="258"/>
            <ac:cxnSpMk id="11" creationId="{BF02DACD-4E4B-5BD1-0A80-22FE1C45F4DB}"/>
          </ac:cxnSpMkLst>
        </pc:cxnChg>
        <pc:cxnChg chg="add mod">
          <ac:chgData name="Jason Chen" userId="ad652ca3-8ddd-474a-8ac5-da1049da0a80" providerId="ADAL" clId="{5D971BBD-9865-41A7-A526-B0C275857285}" dt="2025-05-21T19:09:09.010" v="708" actId="1076"/>
          <ac:cxnSpMkLst>
            <pc:docMk/>
            <pc:sldMk cId="1797865909" sldId="258"/>
            <ac:cxnSpMk id="12" creationId="{03BB5CF8-50E4-A193-4C92-2945DDA798D1}"/>
          </ac:cxnSpMkLst>
        </pc:cxnChg>
        <pc:cxnChg chg="add mod">
          <ac:chgData name="Jason Chen" userId="ad652ca3-8ddd-474a-8ac5-da1049da0a80" providerId="ADAL" clId="{5D971BBD-9865-41A7-A526-B0C275857285}" dt="2025-05-21T19:09:09.010" v="708" actId="1076"/>
          <ac:cxnSpMkLst>
            <pc:docMk/>
            <pc:sldMk cId="1797865909" sldId="258"/>
            <ac:cxnSpMk id="13" creationId="{BC67E679-EFFD-CBA6-5DD0-E28220D98979}"/>
          </ac:cxnSpMkLst>
        </pc:cxnChg>
        <pc:cxnChg chg="add mod">
          <ac:chgData name="Jason Chen" userId="ad652ca3-8ddd-474a-8ac5-da1049da0a80" providerId="ADAL" clId="{5D971BBD-9865-41A7-A526-B0C275857285}" dt="2025-05-21T19:05:36.653" v="644" actId="1076"/>
          <ac:cxnSpMkLst>
            <pc:docMk/>
            <pc:sldMk cId="1797865909" sldId="258"/>
            <ac:cxnSpMk id="20" creationId="{230B9686-9A56-63FD-FC98-1643DDB90161}"/>
          </ac:cxnSpMkLst>
        </pc:cxnChg>
        <pc:cxnChg chg="add mod">
          <ac:chgData name="Jason Chen" userId="ad652ca3-8ddd-474a-8ac5-da1049da0a80" providerId="ADAL" clId="{5D971BBD-9865-41A7-A526-B0C275857285}" dt="2025-05-21T18:52:58.242" v="296" actId="20577"/>
          <ac:cxnSpMkLst>
            <pc:docMk/>
            <pc:sldMk cId="1797865909" sldId="258"/>
            <ac:cxnSpMk id="23" creationId="{74ACF0F3-BF57-0C7C-D042-FF378FCAA399}"/>
          </ac:cxnSpMkLst>
        </pc:cxnChg>
        <pc:cxnChg chg="add del mod">
          <ac:chgData name="Jason Chen" userId="ad652ca3-8ddd-474a-8ac5-da1049da0a80" providerId="ADAL" clId="{5D971BBD-9865-41A7-A526-B0C275857285}" dt="2025-05-22T01:26:28.138" v="1027" actId="478"/>
          <ac:cxnSpMkLst>
            <pc:docMk/>
            <pc:sldMk cId="1797865909" sldId="258"/>
            <ac:cxnSpMk id="27" creationId="{12176E3D-BF69-E7D2-4E5E-7F8BC50627E1}"/>
          </ac:cxnSpMkLst>
        </pc:cxnChg>
        <pc:cxnChg chg="add mod">
          <ac:chgData name="Jason Chen" userId="ad652ca3-8ddd-474a-8ac5-da1049da0a80" providerId="ADAL" clId="{5D971BBD-9865-41A7-A526-B0C275857285}" dt="2025-05-22T01:24:23.234" v="987" actId="14100"/>
          <ac:cxnSpMkLst>
            <pc:docMk/>
            <pc:sldMk cId="1797865909" sldId="258"/>
            <ac:cxnSpMk id="48" creationId="{2280A0E2-4FF0-D405-5363-AE7058DDDAC3}"/>
          </ac:cxnSpMkLst>
        </pc:cxnChg>
        <pc:cxnChg chg="add mod">
          <ac:chgData name="Jason Chen" userId="ad652ca3-8ddd-474a-8ac5-da1049da0a80" providerId="ADAL" clId="{5D971BBD-9865-41A7-A526-B0C275857285}" dt="2025-05-21T18:55:54.304" v="391" actId="1076"/>
          <ac:cxnSpMkLst>
            <pc:docMk/>
            <pc:sldMk cId="1797865909" sldId="258"/>
            <ac:cxnSpMk id="69" creationId="{04E1CFC3-4F3C-2266-E6F7-57B561141A09}"/>
          </ac:cxnSpMkLst>
        </pc:cxnChg>
        <pc:cxnChg chg="add mod">
          <ac:chgData name="Jason Chen" userId="ad652ca3-8ddd-474a-8ac5-da1049da0a80" providerId="ADAL" clId="{5D971BBD-9865-41A7-A526-B0C275857285}" dt="2025-05-22T01:24:55.498" v="994" actId="14100"/>
          <ac:cxnSpMkLst>
            <pc:docMk/>
            <pc:sldMk cId="1797865909" sldId="258"/>
            <ac:cxnSpMk id="77" creationId="{612DE420-EF6A-A840-F046-22F3E477FF51}"/>
          </ac:cxnSpMkLst>
        </pc:cxnChg>
        <pc:cxnChg chg="add mod">
          <ac:chgData name="Jason Chen" userId="ad652ca3-8ddd-474a-8ac5-da1049da0a80" providerId="ADAL" clId="{5D971BBD-9865-41A7-A526-B0C275857285}" dt="2025-05-22T01:24:48.937" v="993" actId="14100"/>
          <ac:cxnSpMkLst>
            <pc:docMk/>
            <pc:sldMk cId="1797865909" sldId="258"/>
            <ac:cxnSpMk id="78" creationId="{C2FE8729-D8D5-E106-82E0-4C371AD520A2}"/>
          </ac:cxnSpMkLst>
        </pc:cxnChg>
        <pc:cxnChg chg="add mod">
          <ac:chgData name="Jason Chen" userId="ad652ca3-8ddd-474a-8ac5-da1049da0a80" providerId="ADAL" clId="{5D971BBD-9865-41A7-A526-B0C275857285}" dt="2025-05-22T01:25:34.033" v="1008" actId="14100"/>
          <ac:cxnSpMkLst>
            <pc:docMk/>
            <pc:sldMk cId="1797865909" sldId="258"/>
            <ac:cxnSpMk id="91" creationId="{C038FFE7-D7C5-C6CB-681B-3D6BF6B6F55C}"/>
          </ac:cxnSpMkLst>
        </pc:cxnChg>
        <pc:cxnChg chg="add mod">
          <ac:chgData name="Jason Chen" userId="ad652ca3-8ddd-474a-8ac5-da1049da0a80" providerId="ADAL" clId="{5D971BBD-9865-41A7-A526-B0C275857285}" dt="2025-05-22T01:25:36.525" v="1009" actId="14100"/>
          <ac:cxnSpMkLst>
            <pc:docMk/>
            <pc:sldMk cId="1797865909" sldId="258"/>
            <ac:cxnSpMk id="97" creationId="{DE466BF2-4EEF-B5FC-0F3B-E6C85856385A}"/>
          </ac:cxnSpMkLst>
        </pc:cxnChg>
        <pc:cxnChg chg="add mod">
          <ac:chgData name="Jason Chen" userId="ad652ca3-8ddd-474a-8ac5-da1049da0a80" providerId="ADAL" clId="{5D971BBD-9865-41A7-A526-B0C275857285}" dt="2025-05-22T01:19:40.985" v="901" actId="14100"/>
          <ac:cxnSpMkLst>
            <pc:docMk/>
            <pc:sldMk cId="1797865909" sldId="258"/>
            <ac:cxnSpMk id="105" creationId="{4161EAC5-0B62-3DD8-BE59-9D030920CD07}"/>
          </ac:cxnSpMkLst>
        </pc:cxnChg>
        <pc:cxnChg chg="add del mod">
          <ac:chgData name="Jason Chen" userId="ad652ca3-8ddd-474a-8ac5-da1049da0a80" providerId="ADAL" clId="{5D971BBD-9865-41A7-A526-B0C275857285}" dt="2025-05-21T19:02:15.624" v="613" actId="478"/>
          <ac:cxnSpMkLst>
            <pc:docMk/>
            <pc:sldMk cId="1797865909" sldId="258"/>
            <ac:cxnSpMk id="109" creationId="{70160127-1CD2-B37C-5B4F-9DA168C4A822}"/>
          </ac:cxnSpMkLst>
        </pc:cxnChg>
        <pc:cxnChg chg="add mod">
          <ac:chgData name="Jason Chen" userId="ad652ca3-8ddd-474a-8ac5-da1049da0a80" providerId="ADAL" clId="{5D971BBD-9865-41A7-A526-B0C275857285}" dt="2025-05-22T01:19:46.744" v="902" actId="1076"/>
          <ac:cxnSpMkLst>
            <pc:docMk/>
            <pc:sldMk cId="1797865909" sldId="258"/>
            <ac:cxnSpMk id="136" creationId="{D7C56214-1635-DBD7-9883-A80720CC4F0E}"/>
          </ac:cxnSpMkLst>
        </pc:cxnChg>
        <pc:cxnChg chg="add mod">
          <ac:chgData name="Jason Chen" userId="ad652ca3-8ddd-474a-8ac5-da1049da0a80" providerId="ADAL" clId="{5D971BBD-9865-41A7-A526-B0C275857285}" dt="2025-05-22T01:24:20.095" v="986" actId="14100"/>
          <ac:cxnSpMkLst>
            <pc:docMk/>
            <pc:sldMk cId="1797865909" sldId="258"/>
            <ac:cxnSpMk id="187" creationId="{1395CEF0-6F99-5CFB-9CDA-C7E9E8295A21}"/>
          </ac:cxnSpMkLst>
        </pc:cxnChg>
        <pc:cxnChg chg="add mod">
          <ac:chgData name="Jason Chen" userId="ad652ca3-8ddd-474a-8ac5-da1049da0a80" providerId="ADAL" clId="{5D971BBD-9865-41A7-A526-B0C275857285}" dt="2025-05-22T01:28:13.710" v="1055" actId="1076"/>
          <ac:cxnSpMkLst>
            <pc:docMk/>
            <pc:sldMk cId="1797865909" sldId="258"/>
            <ac:cxnSpMk id="206" creationId="{81102565-4B49-EF6F-31AE-3014B78AB2FE}"/>
          </ac:cxnSpMkLst>
        </pc:cxnChg>
        <pc:cxnChg chg="add mod">
          <ac:chgData name="Jason Chen" userId="ad652ca3-8ddd-474a-8ac5-da1049da0a80" providerId="ADAL" clId="{5D971BBD-9865-41A7-A526-B0C275857285}" dt="2025-05-22T01:28:13.710" v="1055" actId="1076"/>
          <ac:cxnSpMkLst>
            <pc:docMk/>
            <pc:sldMk cId="1797865909" sldId="258"/>
            <ac:cxnSpMk id="207" creationId="{A72D1BEA-D591-7D39-D9DE-ACBCE15ADDA1}"/>
          </ac:cxnSpMkLst>
        </pc:cxnChg>
      </pc:sldChg>
      <pc:sldChg chg="addSp delSp modSp mod">
        <pc:chgData name="Jason Chen" userId="ad652ca3-8ddd-474a-8ac5-da1049da0a80" providerId="ADAL" clId="{5D971BBD-9865-41A7-A526-B0C275857285}" dt="2025-05-22T02:15:36.993" v="1399" actId="113"/>
        <pc:sldMkLst>
          <pc:docMk/>
          <pc:sldMk cId="3746183995" sldId="259"/>
        </pc:sldMkLst>
        <pc:spChg chg="mod">
          <ac:chgData name="Jason Chen" userId="ad652ca3-8ddd-474a-8ac5-da1049da0a80" providerId="ADAL" clId="{5D971BBD-9865-41A7-A526-B0C275857285}" dt="2025-05-22T01:22:42.974" v="976" actId="20577"/>
          <ac:spMkLst>
            <pc:docMk/>
            <pc:sldMk cId="3746183995" sldId="259"/>
            <ac:spMk id="2" creationId="{F0D0CC2D-55CB-4D29-D175-EB0D8C16A5F2}"/>
          </ac:spMkLst>
        </pc:spChg>
        <pc:spChg chg="del mod">
          <ac:chgData name="Jason Chen" userId="ad652ca3-8ddd-474a-8ac5-da1049da0a80" providerId="ADAL" clId="{5D971BBD-9865-41A7-A526-B0C275857285}" dt="2025-05-22T02:11:26.977" v="1252" actId="478"/>
          <ac:spMkLst>
            <pc:docMk/>
            <pc:sldMk cId="3746183995" sldId="259"/>
            <ac:spMk id="3" creationId="{248E017C-F92E-E760-FF2B-CBE6BD0312BE}"/>
          </ac:spMkLst>
        </pc:spChg>
        <pc:spChg chg="add del mod">
          <ac:chgData name="Jason Chen" userId="ad652ca3-8ddd-474a-8ac5-da1049da0a80" providerId="ADAL" clId="{5D971BBD-9865-41A7-A526-B0C275857285}" dt="2025-05-22T02:13:06.714" v="1278" actId="478"/>
          <ac:spMkLst>
            <pc:docMk/>
            <pc:sldMk cId="3746183995" sldId="259"/>
            <ac:spMk id="4" creationId="{29FFD69C-A115-39D9-7E25-7F0A22108B74}"/>
          </ac:spMkLst>
        </pc:spChg>
        <pc:spChg chg="add mod">
          <ac:chgData name="Jason Chen" userId="ad652ca3-8ddd-474a-8ac5-da1049da0a80" providerId="ADAL" clId="{5D971BBD-9865-41A7-A526-B0C275857285}" dt="2025-05-22T02:15:34.445" v="1398" actId="113"/>
          <ac:spMkLst>
            <pc:docMk/>
            <pc:sldMk cId="3746183995" sldId="259"/>
            <ac:spMk id="6" creationId="{5A3A6DD9-9353-44CF-D64D-516BA3AE55C0}"/>
          </ac:spMkLst>
        </pc:spChg>
        <pc:spChg chg="add del mod">
          <ac:chgData name="Jason Chen" userId="ad652ca3-8ddd-474a-8ac5-da1049da0a80" providerId="ADAL" clId="{5D971BBD-9865-41A7-A526-B0C275857285}" dt="2025-05-22T02:14:04.166" v="1330"/>
          <ac:spMkLst>
            <pc:docMk/>
            <pc:sldMk cId="3746183995" sldId="259"/>
            <ac:spMk id="10" creationId="{6A038EB0-CE49-C39E-F7E1-06480ABECB3D}"/>
          </ac:spMkLst>
        </pc:spChg>
        <pc:spChg chg="add mod">
          <ac:chgData name="Jason Chen" userId="ad652ca3-8ddd-474a-8ac5-da1049da0a80" providerId="ADAL" clId="{5D971BBD-9865-41A7-A526-B0C275857285}" dt="2025-05-22T02:15:36.993" v="1399" actId="113"/>
          <ac:spMkLst>
            <pc:docMk/>
            <pc:sldMk cId="3746183995" sldId="259"/>
            <ac:spMk id="13" creationId="{463D7E6C-516C-2C46-B29B-141998F7D7B2}"/>
          </ac:spMkLst>
        </pc:spChg>
        <pc:picChg chg="add mod">
          <ac:chgData name="Jason Chen" userId="ad652ca3-8ddd-474a-8ac5-da1049da0a80" providerId="ADAL" clId="{5D971BBD-9865-41A7-A526-B0C275857285}" dt="2025-05-22T02:10:55.064" v="1249" actId="14100"/>
          <ac:picMkLst>
            <pc:docMk/>
            <pc:sldMk cId="3746183995" sldId="259"/>
            <ac:picMk id="1026" creationId="{9225A90B-6FAC-99E6-3ABE-4B2BEB97EAE0}"/>
          </ac:picMkLst>
        </pc:picChg>
        <pc:picChg chg="add mod">
          <ac:chgData name="Jason Chen" userId="ad652ca3-8ddd-474a-8ac5-da1049da0a80" providerId="ADAL" clId="{5D971BBD-9865-41A7-A526-B0C275857285}" dt="2025-05-22T02:10:38.644" v="1243" actId="1076"/>
          <ac:picMkLst>
            <pc:docMk/>
            <pc:sldMk cId="3746183995" sldId="259"/>
            <ac:picMk id="1027" creationId="{E587A7EB-22AB-8DAD-03F3-DE3675C8F7E2}"/>
          </ac:picMkLst>
        </pc:picChg>
        <pc:cxnChg chg="add del mod">
          <ac:chgData name="Jason Chen" userId="ad652ca3-8ddd-474a-8ac5-da1049da0a80" providerId="ADAL" clId="{5D971BBD-9865-41A7-A526-B0C275857285}" dt="2025-05-22T02:13:06.714" v="1278" actId="478"/>
          <ac:cxnSpMkLst>
            <pc:docMk/>
            <pc:sldMk cId="3746183995" sldId="259"/>
            <ac:cxnSpMk id="5" creationId="{9D8CBD3A-2EF0-9E01-954E-55FE3635EED1}"/>
          </ac:cxnSpMkLst>
        </pc:cxnChg>
        <pc:cxnChg chg="add mod">
          <ac:chgData name="Jason Chen" userId="ad652ca3-8ddd-474a-8ac5-da1049da0a80" providerId="ADAL" clId="{5D971BBD-9865-41A7-A526-B0C275857285}" dt="2025-05-22T02:15:32.149" v="1397" actId="1076"/>
          <ac:cxnSpMkLst>
            <pc:docMk/>
            <pc:sldMk cId="3746183995" sldId="259"/>
            <ac:cxnSpMk id="7" creationId="{CB6F4676-C9A0-ADE9-A386-CBACF8F1509A}"/>
          </ac:cxnSpMkLst>
        </pc:cxnChg>
        <pc:cxnChg chg="add mod">
          <ac:chgData name="Jason Chen" userId="ad652ca3-8ddd-474a-8ac5-da1049da0a80" providerId="ADAL" clId="{5D971BBD-9865-41A7-A526-B0C275857285}" dt="2025-05-22T02:14:04.166" v="1329" actId="47"/>
          <ac:cxnSpMkLst>
            <pc:docMk/>
            <pc:sldMk cId="3746183995" sldId="259"/>
            <ac:cxnSpMk id="11" creationId="{3CDCB096-5A5E-A4D1-FC2D-B2B3259E3BF5}"/>
          </ac:cxnSpMkLst>
        </pc:cxnChg>
      </pc:sldChg>
      <pc:sldChg chg="del">
        <pc:chgData name="Jason Chen" userId="ad652ca3-8ddd-474a-8ac5-da1049da0a80" providerId="ADAL" clId="{5D971BBD-9865-41A7-A526-B0C275857285}" dt="2025-05-21T19:09:14.881" v="709" actId="2696"/>
        <pc:sldMkLst>
          <pc:docMk/>
          <pc:sldMk cId="593649283" sldId="260"/>
        </pc:sldMkLst>
      </pc:sldChg>
      <pc:sldChg chg="modSp mod">
        <pc:chgData name="Jason Chen" userId="ad652ca3-8ddd-474a-8ac5-da1049da0a80" providerId="ADAL" clId="{5D971BBD-9865-41A7-A526-B0C275857285}" dt="2025-05-22T01:23:47.321" v="980" actId="732"/>
        <pc:sldMkLst>
          <pc:docMk/>
          <pc:sldMk cId="3879163758" sldId="261"/>
        </pc:sldMkLst>
        <pc:spChg chg="mod">
          <ac:chgData name="Jason Chen" userId="ad652ca3-8ddd-474a-8ac5-da1049da0a80" providerId="ADAL" clId="{5D971BBD-9865-41A7-A526-B0C275857285}" dt="2025-05-22T01:23:25.599" v="978" actId="20577"/>
          <ac:spMkLst>
            <pc:docMk/>
            <pc:sldMk cId="3879163758" sldId="261"/>
            <ac:spMk id="3" creationId="{4A855E0A-8035-332D-73BA-5703595B6558}"/>
          </ac:spMkLst>
        </pc:spChg>
        <pc:picChg chg="mod modCrop">
          <ac:chgData name="Jason Chen" userId="ad652ca3-8ddd-474a-8ac5-da1049da0a80" providerId="ADAL" clId="{5D971BBD-9865-41A7-A526-B0C275857285}" dt="2025-05-22T01:23:47.321" v="980" actId="732"/>
          <ac:picMkLst>
            <pc:docMk/>
            <pc:sldMk cId="3879163758" sldId="261"/>
            <ac:picMk id="5" creationId="{8D280B7F-F25A-0E16-9516-CF8AC4ACA6E9}"/>
          </ac:picMkLst>
        </pc:picChg>
      </pc:sldChg>
      <pc:sldChg chg="modSp new mod">
        <pc:chgData name="Jason Chen" userId="ad652ca3-8ddd-474a-8ac5-da1049da0a80" providerId="ADAL" clId="{5D971BBD-9865-41A7-A526-B0C275857285}" dt="2025-05-22T01:17:07.540" v="869" actId="20577"/>
        <pc:sldMkLst>
          <pc:docMk/>
          <pc:sldMk cId="325272347" sldId="262"/>
        </pc:sldMkLst>
        <pc:spChg chg="mod">
          <ac:chgData name="Jason Chen" userId="ad652ca3-8ddd-474a-8ac5-da1049da0a80" providerId="ADAL" clId="{5D971BBD-9865-41A7-A526-B0C275857285}" dt="2025-05-21T18:32:39.001" v="19"/>
          <ac:spMkLst>
            <pc:docMk/>
            <pc:sldMk cId="325272347" sldId="262"/>
            <ac:spMk id="2" creationId="{6F09430E-7F1E-6BAA-489A-1513F69580A3}"/>
          </ac:spMkLst>
        </pc:spChg>
        <pc:spChg chg="mod">
          <ac:chgData name="Jason Chen" userId="ad652ca3-8ddd-474a-8ac5-da1049da0a80" providerId="ADAL" clId="{5D971BBD-9865-41A7-A526-B0C275857285}" dt="2025-05-22T01:17:07.540" v="869" actId="20577"/>
          <ac:spMkLst>
            <pc:docMk/>
            <pc:sldMk cId="325272347" sldId="262"/>
            <ac:spMk id="3" creationId="{63DF0A55-CC59-19D8-7F85-0914AFDD457A}"/>
          </ac:spMkLst>
        </pc:spChg>
      </pc:sldChg>
      <pc:sldChg chg="addSp delSp modSp new mod">
        <pc:chgData name="Jason Chen" userId="ad652ca3-8ddd-474a-8ac5-da1049da0a80" providerId="ADAL" clId="{5D971BBD-9865-41A7-A526-B0C275857285}" dt="2025-05-22T02:16:00.684" v="1405" actId="14100"/>
        <pc:sldMkLst>
          <pc:docMk/>
          <pc:sldMk cId="437212802" sldId="263"/>
        </pc:sldMkLst>
        <pc:spChg chg="mod">
          <ac:chgData name="Jason Chen" userId="ad652ca3-8ddd-474a-8ac5-da1049da0a80" providerId="ADAL" clId="{5D971BBD-9865-41A7-A526-B0C275857285}" dt="2025-05-22T02:08:44.654" v="1185" actId="20577"/>
          <ac:spMkLst>
            <pc:docMk/>
            <pc:sldMk cId="437212802" sldId="263"/>
            <ac:spMk id="2" creationId="{EABE2B45-1A72-D76A-D58F-2B621F1BE380}"/>
          </ac:spMkLst>
        </pc:spChg>
        <pc:spChg chg="del mod">
          <ac:chgData name="Jason Chen" userId="ad652ca3-8ddd-474a-8ac5-da1049da0a80" providerId="ADAL" clId="{5D971BBD-9865-41A7-A526-B0C275857285}" dt="2025-05-22T02:09:24.340" v="1193" actId="478"/>
          <ac:spMkLst>
            <pc:docMk/>
            <pc:sldMk cId="437212802" sldId="263"/>
            <ac:spMk id="3" creationId="{0020147E-5D39-6FD3-BB90-5A6404F2354C}"/>
          </ac:spMkLst>
        </pc:spChg>
        <pc:spChg chg="add mod">
          <ac:chgData name="Jason Chen" userId="ad652ca3-8ddd-474a-8ac5-da1049da0a80" providerId="ADAL" clId="{5D971BBD-9865-41A7-A526-B0C275857285}" dt="2025-05-22T02:15:54.198" v="1403" actId="1076"/>
          <ac:spMkLst>
            <pc:docMk/>
            <pc:sldMk cId="437212802" sldId="263"/>
            <ac:spMk id="4" creationId="{1334D358-6A1E-F1F8-5E40-E360E8F8BBDF}"/>
          </ac:spMkLst>
        </pc:spChg>
        <pc:picChg chg="add mod">
          <ac:chgData name="Jason Chen" userId="ad652ca3-8ddd-474a-8ac5-da1049da0a80" providerId="ADAL" clId="{5D971BBD-9865-41A7-A526-B0C275857285}" dt="2025-05-22T02:09:11.899" v="1190" actId="1076"/>
          <ac:picMkLst>
            <pc:docMk/>
            <pc:sldMk cId="437212802" sldId="263"/>
            <ac:picMk id="2050" creationId="{5CC88638-7261-B892-13E9-7B6A76EF66E4}"/>
          </ac:picMkLst>
        </pc:picChg>
        <pc:picChg chg="add mod">
          <ac:chgData name="Jason Chen" userId="ad652ca3-8ddd-474a-8ac5-da1049da0a80" providerId="ADAL" clId="{5D971BBD-9865-41A7-A526-B0C275857285}" dt="2025-05-22T02:09:13.754" v="1191" actId="1076"/>
          <ac:picMkLst>
            <pc:docMk/>
            <pc:sldMk cId="437212802" sldId="263"/>
            <ac:picMk id="2051" creationId="{A728F3F5-759D-0C57-DD58-DE6E6B060A99}"/>
          </ac:picMkLst>
        </pc:picChg>
        <pc:cxnChg chg="add mod">
          <ac:chgData name="Jason Chen" userId="ad652ca3-8ddd-474a-8ac5-da1049da0a80" providerId="ADAL" clId="{5D971BBD-9865-41A7-A526-B0C275857285}" dt="2025-05-22T02:16:00.684" v="1405" actId="14100"/>
          <ac:cxnSpMkLst>
            <pc:docMk/>
            <pc:sldMk cId="437212802" sldId="263"/>
            <ac:cxnSpMk id="5" creationId="{BCB250B5-7826-34F9-81A1-AEFAA3085DBE}"/>
          </ac:cxnSpMkLst>
        </pc:cxnChg>
      </pc:sldChg>
      <pc:sldChg chg="modSp new del mod">
        <pc:chgData name="Jason Chen" userId="ad652ca3-8ddd-474a-8ac5-da1049da0a80" providerId="ADAL" clId="{5D971BBD-9865-41A7-A526-B0C275857285}" dt="2025-05-22T02:06:51.714" v="1126" actId="2696"/>
        <pc:sldMkLst>
          <pc:docMk/>
          <pc:sldMk cId="2086419277" sldId="264"/>
        </pc:sldMkLst>
        <pc:spChg chg="mod">
          <ac:chgData name="Jason Chen" userId="ad652ca3-8ddd-474a-8ac5-da1049da0a80" providerId="ADAL" clId="{5D971BBD-9865-41A7-A526-B0C275857285}" dt="2025-05-22T01:58:13.537" v="1082" actId="20577"/>
          <ac:spMkLst>
            <pc:docMk/>
            <pc:sldMk cId="2086419277" sldId="264"/>
            <ac:spMk id="2" creationId="{B5FC189E-3FF2-2B01-45DC-7EA7F6BB2F73}"/>
          </ac:spMkLst>
        </pc:spChg>
      </pc:sldChg>
      <pc:sldChg chg="addSp modSp new mod">
        <pc:chgData name="Jason Chen" userId="ad652ca3-8ddd-474a-8ac5-da1049da0a80" providerId="ADAL" clId="{5D971BBD-9865-41A7-A526-B0C275857285}" dt="2025-05-22T02:03:48.524" v="1125" actId="1076"/>
        <pc:sldMkLst>
          <pc:docMk/>
          <pc:sldMk cId="1067498586" sldId="265"/>
        </pc:sldMkLst>
        <pc:spChg chg="mod">
          <ac:chgData name="Jason Chen" userId="ad652ca3-8ddd-474a-8ac5-da1049da0a80" providerId="ADAL" clId="{5D971BBD-9865-41A7-A526-B0C275857285}" dt="2025-05-22T02:03:30.379" v="1123" actId="20577"/>
          <ac:spMkLst>
            <pc:docMk/>
            <pc:sldMk cId="1067498586" sldId="265"/>
            <ac:spMk id="2" creationId="{ACBA4BF3-9E2E-EF3D-6F85-8F039F1B8F34}"/>
          </ac:spMkLst>
        </pc:spChg>
        <pc:grpChg chg="add mod">
          <ac:chgData name="Jason Chen" userId="ad652ca3-8ddd-474a-8ac5-da1049da0a80" providerId="ADAL" clId="{5D971BBD-9865-41A7-A526-B0C275857285}" dt="2025-05-22T02:03:48.524" v="1125" actId="1076"/>
          <ac:grpSpMkLst>
            <pc:docMk/>
            <pc:sldMk cId="1067498586" sldId="265"/>
            <ac:grpSpMk id="4" creationId="{872DE291-E5E7-847B-629B-3F63E7843194}"/>
          </ac:grpSpMkLst>
        </pc:grpChg>
        <pc:picChg chg="add mod">
          <ac:chgData name="Jason Chen" userId="ad652ca3-8ddd-474a-8ac5-da1049da0a80" providerId="ADAL" clId="{5D971BBD-9865-41A7-A526-B0C275857285}" dt="2025-05-22T02:03:48.524" v="1125" actId="1076"/>
          <ac:picMkLst>
            <pc:docMk/>
            <pc:sldMk cId="1067498586" sldId="265"/>
            <ac:picMk id="3074" creationId="{D93D166C-5A0B-73CE-20D6-782F7EDFAABE}"/>
          </ac:picMkLst>
        </pc:picChg>
        <pc:picChg chg="add mod">
          <ac:chgData name="Jason Chen" userId="ad652ca3-8ddd-474a-8ac5-da1049da0a80" providerId="ADAL" clId="{5D971BBD-9865-41A7-A526-B0C275857285}" dt="2025-05-22T02:03:48.524" v="1125" actId="1076"/>
          <ac:picMkLst>
            <pc:docMk/>
            <pc:sldMk cId="1067498586" sldId="265"/>
            <ac:picMk id="3075" creationId="{19587B8A-F51E-CF07-FFF7-4F1994521103}"/>
          </ac:picMkLst>
        </pc:picChg>
        <pc:picChg chg="add mod">
          <ac:chgData name="Jason Chen" userId="ad652ca3-8ddd-474a-8ac5-da1049da0a80" providerId="ADAL" clId="{5D971BBD-9865-41A7-A526-B0C275857285}" dt="2025-05-22T02:03:48.524" v="1125" actId="1076"/>
          <ac:picMkLst>
            <pc:docMk/>
            <pc:sldMk cId="1067498586" sldId="265"/>
            <ac:picMk id="3076" creationId="{D9ACAC29-B3EA-E8A9-4790-78D731F58FBC}"/>
          </ac:picMkLst>
        </pc:picChg>
        <pc:picChg chg="add mod">
          <ac:chgData name="Jason Chen" userId="ad652ca3-8ddd-474a-8ac5-da1049da0a80" providerId="ADAL" clId="{5D971BBD-9865-41A7-A526-B0C275857285}" dt="2025-05-22T02:03:48.524" v="1125" actId="1076"/>
          <ac:picMkLst>
            <pc:docMk/>
            <pc:sldMk cId="1067498586" sldId="265"/>
            <ac:picMk id="3077" creationId="{F034DA74-05F1-C8FB-9BA9-8AC6BC926FA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F531-4583-E8F7-7356-67C7A1563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B8AE72-6382-C1F4-75E4-8EA7464CC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8B1B6-B6B5-C275-D337-330704DE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988-053F-497F-B912-C9E184DD9C5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CBFF6-36B8-BEE6-54A8-D92AF334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2C622-55E8-4B7F-139D-F7DBBF5AD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CE0-0C9E-4350-9220-2D0274C8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60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B639-B8ED-382B-9B6F-89CFE4B94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605E2-C684-6BFE-53BD-C11DF4932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AB49F-A27E-41BE-13AA-EB9051C1A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988-053F-497F-B912-C9E184DD9C5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938C1-E85A-262E-000C-0AEFA4485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97E9E-A801-A53A-EC23-0C7D4EDA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CE0-0C9E-4350-9220-2D0274C8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6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72E408-FAE7-CE76-3A8D-3C80BDA76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E194-7D8F-B143-B5D3-55801CB19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1861D-8DA6-1354-C41C-CA636B9AD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988-053F-497F-B912-C9E184DD9C5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138DC-AF03-4148-F6C3-CAFF4F76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A28BF-17B5-8F10-86E9-9D7E53C3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CE0-0C9E-4350-9220-2D0274C8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09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15748-95EB-262E-1C15-9C1BC9798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257B1-E793-5EAE-157E-FE37C2FA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66AA-463E-EED9-0ED8-016BB7F31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988-053F-497F-B912-C9E184DD9C5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23565-FC10-7AB6-2A48-B6879ACA8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FD354-F631-2661-5B7B-14AB981C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CE0-0C9E-4350-9220-2D0274C8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70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08FA-B790-2D43-FA83-1A8E6BB1B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A2ADB-5697-A338-31DC-564082A7D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F6766-167C-F3AE-7080-18EBB93F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988-053F-497F-B912-C9E184DD9C5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9547D-CAF3-4EFC-8D25-C5052C6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DF8A-F809-6E31-E5CE-A0C63BF80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CE0-0C9E-4350-9220-2D0274C8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7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7933-959D-49D7-EBBF-78ACCD18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93B0-76F2-B073-0590-0B5CE15D0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57E02-3890-310B-9A19-BB9BC7E9A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D92EE-78D9-0A74-E8E0-B2A6409D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988-053F-497F-B912-C9E184DD9C5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1332B-E1EB-EB75-243A-A57C1DAC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4CF55-B425-8BA3-E4ED-3F626608E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CE0-0C9E-4350-9220-2D0274C8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03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AFF95-6EF8-D043-7774-F8CFC907F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72C78-C9BA-FE6A-124C-AF73614B1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14F94-1FBB-87DE-6E8B-0710B64AB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BAB09-EAD5-E4B9-B367-0019B197A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B55E6-4287-5DD8-3B7A-E689F2AE9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E8BB5-C071-B8FF-77C0-208B9F488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988-053F-497F-B912-C9E184DD9C5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A1983-8185-1BF1-DC0F-10529711A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64D59-77CF-306D-538D-1C9A588D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CE0-0C9E-4350-9220-2D0274C8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05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22923-56BF-EA1B-C17C-D53543BDA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CA5C1-D692-C818-3DC8-91358C250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988-053F-497F-B912-C9E184DD9C5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94A611-3053-9497-A9A6-5A93B1C5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3F9F3-E3FF-BF29-879E-004FC672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CE0-0C9E-4350-9220-2D0274C8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9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19C61-7376-612A-7FCD-CC265E87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988-053F-497F-B912-C9E184DD9C5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00C49-6E3C-BAD8-B0A1-9EC162502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AF693-18FB-3B02-FEA4-8F1F1023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CE0-0C9E-4350-9220-2D0274C8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4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060B1-B6F8-2001-AB1C-83AB13DAF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AF1EB-6750-36B1-7754-6959A14C6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850FE-E753-4439-4D31-2A712DBD8B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DD2F51-2857-720F-2992-FE8C333E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988-053F-497F-B912-C9E184DD9C5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343FA-A97C-A2E8-C6FE-F8B73C4F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37E3-0F6D-0858-9D20-58C9D066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CE0-0C9E-4350-9220-2D0274C8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7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617F-DE50-871F-7331-2715F905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93641-7847-5573-F40E-D27D3CF1BF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D91E1-206B-A1EE-8506-3FCB49D1E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5F0E9-9A1B-4174-CBBD-C97575F70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1A988-053F-497F-B912-C9E184DD9C5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7A541-D02F-BCF4-56C4-9F6E9CF6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205EA-A289-7824-EBAE-8C5EC43F9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D8CE0-0C9E-4350-9220-2D0274C8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7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F59D7-87C6-2346-7355-13BAB6F1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207AC-BB56-CEE1-B2A5-E6AE0492F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219E-F6C3-B1D6-6D34-4C3E85891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71A988-053F-497F-B912-C9E184DD9C59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465C-EDE7-B07A-69D4-5044B7650E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35A6E-B4EA-CCA8-CC2B-38425A61B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D8CE0-0C9E-4350-9220-2D0274C8F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84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B302-79A7-A4FE-13AB-94380C6F5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828" y="1214438"/>
            <a:ext cx="10000344" cy="2387600"/>
          </a:xfrm>
        </p:spPr>
        <p:txBody>
          <a:bodyPr/>
          <a:lstStyle/>
          <a:p>
            <a:r>
              <a:rPr lang="en-US" dirty="0"/>
              <a:t>Portable Testing Chamber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5DD33-9B8D-8A5A-9A1D-B803AC588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Mueller Lab</a:t>
            </a:r>
          </a:p>
          <a:p>
            <a:r>
              <a:rPr lang="en-US"/>
              <a:t>CAD models by </a:t>
            </a:r>
            <a:r>
              <a:rPr lang="en-US" dirty="0"/>
              <a:t>Jason Chen</a:t>
            </a:r>
          </a:p>
        </p:txBody>
      </p:sp>
    </p:spTree>
    <p:extLst>
      <p:ext uri="{BB962C8B-B14F-4D97-AF65-F5344CB8AC3E}">
        <p14:creationId xmlns:p14="http://schemas.microsoft.com/office/powerpoint/2010/main" val="35220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430E-7F1E-6BAA-489A-1513F695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F0A55-CC59-19D8-7F85-0914AFDD4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There is a need for accessible and affordable laparoscope and camera characterization modalities</a:t>
            </a:r>
          </a:p>
          <a:p>
            <a:r>
              <a:rPr lang="en-US" dirty="0"/>
              <a:t>Our solution aims to be:</a:t>
            </a:r>
          </a:p>
          <a:p>
            <a:pPr lvl="1"/>
            <a:r>
              <a:rPr lang="en-US" dirty="0"/>
              <a:t>Compatible option for a variety of laparoscopes and imaging test targets</a:t>
            </a:r>
          </a:p>
          <a:p>
            <a:pPr lvl="1"/>
            <a:r>
              <a:rPr lang="en-US" dirty="0"/>
              <a:t>Made from accessible components that can be sourced globally</a:t>
            </a:r>
          </a:p>
          <a:p>
            <a:pPr lvl="1"/>
            <a:r>
              <a:rPr lang="en-US" dirty="0"/>
              <a:t>Low-cost compared to commercial alternatives</a:t>
            </a:r>
          </a:p>
          <a:p>
            <a:pPr lvl="1"/>
            <a:r>
              <a:rPr lang="en-US" dirty="0"/>
              <a:t>Easy to assemble, disassemble, and repair</a:t>
            </a:r>
          </a:p>
          <a:p>
            <a:pPr lvl="2"/>
            <a:r>
              <a:rPr lang="en-US" dirty="0"/>
              <a:t>Fabricable with minimal tools</a:t>
            </a:r>
          </a:p>
          <a:p>
            <a:pPr lvl="2"/>
            <a:r>
              <a:rPr lang="en-US" dirty="0"/>
              <a:t>Free of permanent fixtures (e.g., no superglue)</a:t>
            </a:r>
          </a:p>
          <a:p>
            <a:pPr lvl="1"/>
            <a:r>
              <a:rPr lang="en-US" dirty="0"/>
              <a:t>Printable on a regular-sized 3D printer (220mm × 220mm footprint)</a:t>
            </a:r>
          </a:p>
        </p:txBody>
      </p:sp>
    </p:spTree>
    <p:extLst>
      <p:ext uri="{BB962C8B-B14F-4D97-AF65-F5344CB8AC3E}">
        <p14:creationId xmlns:p14="http://schemas.microsoft.com/office/powerpoint/2010/main" val="32527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and white cube structure&#10;&#10;AI-generated content may be incorrect.">
            <a:extLst>
              <a:ext uri="{FF2B5EF4-FFF2-40B4-BE49-F238E27FC236}">
                <a16:creationId xmlns:a16="http://schemas.microsoft.com/office/drawing/2014/main" id="{9DC237E1-7649-EF17-2DFD-D4263F5EF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27" t="2414" r="39467" b="2433"/>
          <a:stretch/>
        </p:blipFill>
        <p:spPr>
          <a:xfrm>
            <a:off x="8462110" y="-1352"/>
            <a:ext cx="3729890" cy="6859352"/>
          </a:xfrm>
        </p:spPr>
      </p:pic>
      <p:pic>
        <p:nvPicPr>
          <p:cNvPr id="4" name="Picture 3" descr="A black box with a glass door&#10;&#10;AI-generated content may be incorrect.">
            <a:extLst>
              <a:ext uri="{FF2B5EF4-FFF2-40B4-BE49-F238E27FC236}">
                <a16:creationId xmlns:a16="http://schemas.microsoft.com/office/drawing/2014/main" id="{D1A866AD-0199-C1FE-2E65-549EE0CDC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249" y="1522583"/>
            <a:ext cx="4568857" cy="5229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AA93DD-AA45-3DB9-3DE2-D522104C4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895"/>
            <a:ext cx="10515600" cy="1325563"/>
          </a:xfrm>
        </p:spPr>
        <p:txBody>
          <a:bodyPr/>
          <a:lstStyle/>
          <a:p>
            <a:r>
              <a:rPr lang="en-US" dirty="0"/>
              <a:t>Portable Testing Chamber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2DD56-35A0-4E9F-7D78-96EE9CCCA2AB}"/>
              </a:ext>
            </a:extLst>
          </p:cNvPr>
          <p:cNvSpPr txBox="1"/>
          <p:nvPr/>
        </p:nvSpPr>
        <p:spPr>
          <a:xfrm>
            <a:off x="7759269" y="6488668"/>
            <a:ext cx="271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Two types of bolts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96428-744D-C154-CBDA-AA29D5F68682}"/>
              </a:ext>
            </a:extLst>
          </p:cNvPr>
          <p:cNvSpPr txBox="1"/>
          <p:nvPr/>
        </p:nvSpPr>
        <p:spPr>
          <a:xfrm>
            <a:off x="5350477" y="3121694"/>
            <a:ext cx="161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Easy-to-print 3D-printed frame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75F25-1418-1E59-3381-9B04EC1AF020}"/>
              </a:ext>
            </a:extLst>
          </p:cNvPr>
          <p:cNvSpPr txBox="1"/>
          <p:nvPr/>
        </p:nvSpPr>
        <p:spPr>
          <a:xfrm>
            <a:off x="1322653" y="6488668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Dovetail rails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C070B5-0EBE-2128-1DD9-C8EF6709F14E}"/>
              </a:ext>
            </a:extLst>
          </p:cNvPr>
          <p:cNvSpPr txBox="1"/>
          <p:nvPr/>
        </p:nvSpPr>
        <p:spPr>
          <a:xfrm>
            <a:off x="-8502" y="3574903"/>
            <a:ext cx="1377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Slide target holder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F50BFB-35D0-62E7-393A-558BF905691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368649" y="3898069"/>
            <a:ext cx="1440874" cy="384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02DACD-4E4B-5BD1-0A80-22FE1C45F4D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17140" y="4870450"/>
            <a:ext cx="204715" cy="16182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BB5CF8-50E4-A193-4C92-2945DDA798D1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850593" y="5726545"/>
            <a:ext cx="251857" cy="7621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67E679-EFFD-CBA6-5DD0-E28220D98979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875831" y="3391678"/>
            <a:ext cx="474646" cy="1916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0B9686-9A56-63FD-FC98-1643DDB9016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102450" y="5966691"/>
            <a:ext cx="436757" cy="521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4ACF0F3-BF57-0C7C-D042-FF378FCAA39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82247" y="6492875"/>
            <a:ext cx="1562586" cy="1804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280A0E2-4FF0-D405-5363-AE7058DDDAC3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875831" y="3583359"/>
            <a:ext cx="474646" cy="283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8AD6917-0A0F-D513-38C8-8EE25A32532B}"/>
              </a:ext>
            </a:extLst>
          </p:cNvPr>
          <p:cNvSpPr txBox="1"/>
          <p:nvPr/>
        </p:nvSpPr>
        <p:spPr>
          <a:xfrm>
            <a:off x="5621847" y="5152864"/>
            <a:ext cx="1386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Adjustable post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4E1CFC3-4F3C-2266-E6F7-57B561141A09}"/>
              </a:ext>
            </a:extLst>
          </p:cNvPr>
          <p:cNvCxnSpPr>
            <a:cxnSpLocks/>
            <a:stCxn id="68" idx="1"/>
          </p:cNvCxnSpPr>
          <p:nvPr/>
        </p:nvCxnSpPr>
        <p:spPr>
          <a:xfrm flipH="1">
            <a:off x="5155477" y="5476030"/>
            <a:ext cx="4663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EC591B-E73C-9CF5-0056-CA2203153AB2}"/>
              </a:ext>
            </a:extLst>
          </p:cNvPr>
          <p:cNvSpPr txBox="1"/>
          <p:nvPr/>
        </p:nvSpPr>
        <p:spPr>
          <a:xfrm>
            <a:off x="5350477" y="2245055"/>
            <a:ext cx="168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Foam boards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12DE420-EF6A-A840-F046-22F3E477FF51}"/>
              </a:ext>
            </a:extLst>
          </p:cNvPr>
          <p:cNvCxnSpPr>
            <a:cxnSpLocks/>
            <a:stCxn id="72" idx="1"/>
          </p:cNvCxnSpPr>
          <p:nvPr/>
        </p:nvCxnSpPr>
        <p:spPr>
          <a:xfrm flipH="1" flipV="1">
            <a:off x="4579714" y="2307608"/>
            <a:ext cx="770763" cy="122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FE8729-D8D5-E106-82E0-4C371AD520A2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4606177" y="2429721"/>
            <a:ext cx="744300" cy="3969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771697B-7A86-8CA6-6D38-EF65E1C78A5A}"/>
              </a:ext>
            </a:extLst>
          </p:cNvPr>
          <p:cNvSpPr txBox="1"/>
          <p:nvPr/>
        </p:nvSpPr>
        <p:spPr>
          <a:xfrm>
            <a:off x="7173261" y="2321285"/>
            <a:ext cx="161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Magnetic LED light bars for flexible positioning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038FFE7-D7C5-C6CB-681B-3D6BF6B6F55C}"/>
              </a:ext>
            </a:extLst>
          </p:cNvPr>
          <p:cNvCxnSpPr>
            <a:cxnSpLocks/>
          </p:cNvCxnSpPr>
          <p:nvPr/>
        </p:nvCxnSpPr>
        <p:spPr>
          <a:xfrm flipV="1">
            <a:off x="8789625" y="1802506"/>
            <a:ext cx="713809" cy="11010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E466BF2-4EEF-B5FC-0F3B-E6C85856385A}"/>
              </a:ext>
            </a:extLst>
          </p:cNvPr>
          <p:cNvCxnSpPr>
            <a:cxnSpLocks/>
          </p:cNvCxnSpPr>
          <p:nvPr/>
        </p:nvCxnSpPr>
        <p:spPr>
          <a:xfrm flipV="1">
            <a:off x="8789625" y="1890326"/>
            <a:ext cx="950587" cy="1013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161EAC5-0B62-3DD8-BE59-9D030920CD07}"/>
              </a:ext>
            </a:extLst>
          </p:cNvPr>
          <p:cNvCxnSpPr>
            <a:cxnSpLocks/>
            <a:stCxn id="107" idx="3"/>
          </p:cNvCxnSpPr>
          <p:nvPr/>
        </p:nvCxnSpPr>
        <p:spPr>
          <a:xfrm flipV="1">
            <a:off x="8899183" y="3774281"/>
            <a:ext cx="2049485" cy="346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E34A0EA3-A245-BFAD-114A-E76FB197D6E7}"/>
              </a:ext>
            </a:extLst>
          </p:cNvPr>
          <p:cNvSpPr txBox="1"/>
          <p:nvPr/>
        </p:nvSpPr>
        <p:spPr>
          <a:xfrm>
            <a:off x="7097742" y="3936550"/>
            <a:ext cx="1801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Brush-lined slit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35C0C4A-6B60-61FD-45E9-6C055FF80A23}"/>
              </a:ext>
            </a:extLst>
          </p:cNvPr>
          <p:cNvSpPr txBox="1"/>
          <p:nvPr/>
        </p:nvSpPr>
        <p:spPr>
          <a:xfrm>
            <a:off x="5814124" y="4253241"/>
            <a:ext cx="1616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Adjustable laparoscope clamp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7C56214-1635-DBD7-9883-A80720CC4F0E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5350477" y="4714906"/>
            <a:ext cx="463647" cy="46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1395CEF0-6F99-5CFB-9CDA-C7E9E8295A21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579714" y="3583359"/>
            <a:ext cx="770763" cy="848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EDFAD4D4-6913-2CE7-0115-A958F025C022}"/>
              </a:ext>
            </a:extLst>
          </p:cNvPr>
          <p:cNvSpPr txBox="1"/>
          <p:nvPr/>
        </p:nvSpPr>
        <p:spPr>
          <a:xfrm>
            <a:off x="0" y="4973996"/>
            <a:ext cx="136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Rail carriers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81102565-4B49-EF6F-31AE-3014B78AB2FE}"/>
              </a:ext>
            </a:extLst>
          </p:cNvPr>
          <p:cNvCxnSpPr>
            <a:cxnSpLocks/>
            <a:stCxn id="205" idx="3"/>
          </p:cNvCxnSpPr>
          <p:nvPr/>
        </p:nvCxnSpPr>
        <p:spPr>
          <a:xfrm>
            <a:off x="1368649" y="5297162"/>
            <a:ext cx="1357264" cy="382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72D1BEA-D591-7D39-D9DE-ACBCE15ADDA1}"/>
              </a:ext>
            </a:extLst>
          </p:cNvPr>
          <p:cNvCxnSpPr>
            <a:cxnSpLocks/>
            <a:stCxn id="205" idx="3"/>
          </p:cNvCxnSpPr>
          <p:nvPr/>
        </p:nvCxnSpPr>
        <p:spPr>
          <a:xfrm>
            <a:off x="1368649" y="5297162"/>
            <a:ext cx="1686495" cy="2392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86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4BF3-9E2E-EF3D-6F85-8F039F1B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Close-ups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19890-F7CB-50E1-9A25-3E38A7132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2DE291-E5E7-847B-629B-3F63E7843194}"/>
              </a:ext>
            </a:extLst>
          </p:cNvPr>
          <p:cNvGrpSpPr/>
          <p:nvPr/>
        </p:nvGrpSpPr>
        <p:grpSpPr>
          <a:xfrm>
            <a:off x="641350" y="1408112"/>
            <a:ext cx="10909300" cy="5449888"/>
            <a:chOff x="-977900" y="-2157413"/>
            <a:chExt cx="14458950" cy="7848601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93D166C-5A0B-73CE-20D6-782F7EDFA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77900" y="-2157413"/>
              <a:ext cx="3371850" cy="7448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5" name="Picture 3">
              <a:extLst>
                <a:ext uri="{FF2B5EF4-FFF2-40B4-BE49-F238E27FC236}">
                  <a16:creationId xmlns:a16="http://schemas.microsoft.com/office/drawing/2014/main" id="{19587B8A-F51E-CF07-FFF7-4F1994521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3950" y="-2157413"/>
              <a:ext cx="2762250" cy="7696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D9ACAC29-B3EA-E8A9-4790-78D731F58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6200" y="-2157413"/>
              <a:ext cx="6981825" cy="76390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7" name="Picture 5">
              <a:extLst>
                <a:ext uri="{FF2B5EF4-FFF2-40B4-BE49-F238E27FC236}">
                  <a16:creationId xmlns:a16="http://schemas.microsoft.com/office/drawing/2014/main" id="{F034DA74-05F1-C8FB-9BA9-8AC6BC926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38025" y="-2157413"/>
              <a:ext cx="1343025" cy="7848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749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280B7F-F25A-0E16-9516-CF8AC4AC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17"/>
          <a:stretch/>
        </p:blipFill>
        <p:spPr>
          <a:xfrm>
            <a:off x="4562765" y="895928"/>
            <a:ext cx="7629236" cy="59620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B53F35-CD99-C1A4-E0DF-0E23E6F8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Overlapping Joints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55E0A-8035-332D-73BA-5703595B6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1109" cy="4351338"/>
          </a:xfrm>
        </p:spPr>
        <p:txBody>
          <a:bodyPr/>
          <a:lstStyle/>
          <a:p>
            <a:r>
              <a:rPr lang="en-US" dirty="0"/>
              <a:t>Overlapping joints create friction-fit connections and reduce external light leakage.</a:t>
            </a:r>
          </a:p>
          <a:p>
            <a:r>
              <a:rPr lang="en-US" dirty="0"/>
              <a:t>Boards with black outer surfaces and white inner surfaces optimize the lighting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79163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CC2D-55CB-4D29-D175-EB0D8C16A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Portable Testing Chamber Prototype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25A90B-6FAC-99E6-3ABE-4B2BEB97EA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09" t="11640" b="8465"/>
          <a:stretch/>
        </p:blipFill>
        <p:spPr bwMode="auto">
          <a:xfrm>
            <a:off x="3076830" y="1351912"/>
            <a:ext cx="4356099" cy="550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E587A7EB-22AB-8DAD-03F3-DE3675C8F7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28"/>
          <a:stretch/>
        </p:blipFill>
        <p:spPr bwMode="auto">
          <a:xfrm>
            <a:off x="7432929" y="1351912"/>
            <a:ext cx="4759071" cy="550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3A6DD9-9353-44CF-D64D-516BA3AE55C0}"/>
              </a:ext>
            </a:extLst>
          </p:cNvPr>
          <p:cNvSpPr txBox="1"/>
          <p:nvPr/>
        </p:nvSpPr>
        <p:spPr>
          <a:xfrm>
            <a:off x="0" y="2679700"/>
            <a:ext cx="269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Brush opening obstructs light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B6F4676-C9A0-ADE9-A386-CBACF8F1509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692400" y="3156754"/>
            <a:ext cx="1745648" cy="4308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DCB096-5A5E-A4D1-FC2D-B2B3259E3BF5}"/>
              </a:ext>
            </a:extLst>
          </p:cNvPr>
          <p:cNvCxnSpPr>
            <a:cxnSpLocks/>
          </p:cNvCxnSpPr>
          <p:nvPr/>
        </p:nvCxnSpPr>
        <p:spPr>
          <a:xfrm>
            <a:off x="2692400" y="5163810"/>
            <a:ext cx="3683000" cy="7670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3D7E6C-516C-2C46-B29B-141998F7D7B2}"/>
              </a:ext>
            </a:extLst>
          </p:cNvPr>
          <p:cNvSpPr txBox="1"/>
          <p:nvPr/>
        </p:nvSpPr>
        <p:spPr>
          <a:xfrm>
            <a:off x="0" y="4686756"/>
            <a:ext cx="269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Fixed to reduce material and lower costs</a:t>
            </a:r>
          </a:p>
        </p:txBody>
      </p:sp>
    </p:spTree>
    <p:extLst>
      <p:ext uri="{BB962C8B-B14F-4D97-AF65-F5344CB8AC3E}">
        <p14:creationId xmlns:p14="http://schemas.microsoft.com/office/powerpoint/2010/main" val="374618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E2B45-1A72-D76A-D58F-2B621F1BE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Bench-testing Demonstration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CC88638-7261-B892-13E9-7B6A76EF6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1369888"/>
            <a:ext cx="3358039" cy="54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A728F3F5-759D-0C57-DD58-DE6E6B060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0548" y="1369888"/>
            <a:ext cx="6026752" cy="548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34D358-6A1E-F1F8-5E40-E360E8F8BBDF}"/>
              </a:ext>
            </a:extLst>
          </p:cNvPr>
          <p:cNvSpPr txBox="1"/>
          <p:nvPr/>
        </p:nvSpPr>
        <p:spPr>
          <a:xfrm>
            <a:off x="0" y="3171825"/>
            <a:ext cx="2425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/>
              <a:t>Image test targets can be affixed here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CB250B5-7826-34F9-81A1-AEFAA3085DB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25700" y="3864323"/>
            <a:ext cx="1984375" cy="32667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1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180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Portable Testing Chamber</vt:lpstr>
      <vt:lpstr>Introduction</vt:lpstr>
      <vt:lpstr>Portable Testing Chamber Model</vt:lpstr>
      <vt:lpstr>Model Close-ups</vt:lpstr>
      <vt:lpstr>Overlapping Joints</vt:lpstr>
      <vt:lpstr>Final Portable Testing Chamber Prototype</vt:lpstr>
      <vt:lpstr>Bench-testing 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Chen</dc:creator>
  <cp:lastModifiedBy>Jason Chen</cp:lastModifiedBy>
  <cp:revision>1</cp:revision>
  <dcterms:created xsi:type="dcterms:W3CDTF">2025-05-19T21:15:03Z</dcterms:created>
  <dcterms:modified xsi:type="dcterms:W3CDTF">2025-05-22T02:16:31Z</dcterms:modified>
</cp:coreProperties>
</file>