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B7067-BE72-42D6-8712-D3B11DF77CB9}" v="64" dt="2025-05-22T02:26:59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Chen" userId="ad652ca3-8ddd-474a-8ac5-da1049da0a80" providerId="ADAL" clId="{9184DCA0-1D34-4BF0-8B27-530AE16BB611}"/>
    <pc:docChg chg="undo custSel addSld delSld modSld">
      <pc:chgData name="Jason Chen" userId="ad652ca3-8ddd-474a-8ac5-da1049da0a80" providerId="ADAL" clId="{9184DCA0-1D34-4BF0-8B27-530AE16BB611}" dt="2025-05-20T02:42:55.021" v="1024" actId="20577"/>
      <pc:docMkLst>
        <pc:docMk/>
      </pc:docMkLst>
      <pc:sldChg chg="modSp mod">
        <pc:chgData name="Jason Chen" userId="ad652ca3-8ddd-474a-8ac5-da1049da0a80" providerId="ADAL" clId="{9184DCA0-1D34-4BF0-8B27-530AE16BB611}" dt="2025-05-20T02:23:46.957" v="475" actId="20577"/>
        <pc:sldMkLst>
          <pc:docMk/>
          <pc:sldMk cId="1891355725" sldId="256"/>
        </pc:sldMkLst>
        <pc:spChg chg="mod">
          <ac:chgData name="Jason Chen" userId="ad652ca3-8ddd-474a-8ac5-da1049da0a80" providerId="ADAL" clId="{9184DCA0-1D34-4BF0-8B27-530AE16BB611}" dt="2025-05-20T02:22:39.634" v="259" actId="20577"/>
          <ac:spMkLst>
            <pc:docMk/>
            <pc:sldMk cId="1891355725" sldId="256"/>
            <ac:spMk id="2" creationId="{28608F97-CEF3-4CD8-42AF-DE461D98FB2C}"/>
          </ac:spMkLst>
        </pc:spChg>
        <pc:spChg chg="mod">
          <ac:chgData name="Jason Chen" userId="ad652ca3-8ddd-474a-8ac5-da1049da0a80" providerId="ADAL" clId="{9184DCA0-1D34-4BF0-8B27-530AE16BB611}" dt="2025-05-20T02:23:46.957" v="475" actId="20577"/>
          <ac:spMkLst>
            <pc:docMk/>
            <pc:sldMk cId="1891355725" sldId="256"/>
            <ac:spMk id="3" creationId="{7D63CCF5-D557-1820-725A-0D9FBA162437}"/>
          </ac:spMkLst>
        </pc:spChg>
      </pc:sldChg>
      <pc:sldChg chg="addSp delSp modSp new mod">
        <pc:chgData name="Jason Chen" userId="ad652ca3-8ddd-474a-8ac5-da1049da0a80" providerId="ADAL" clId="{9184DCA0-1D34-4BF0-8B27-530AE16BB611}" dt="2025-05-20T02:42:34.732" v="1002" actId="20577"/>
        <pc:sldMkLst>
          <pc:docMk/>
          <pc:sldMk cId="3781449415" sldId="257"/>
        </pc:sldMkLst>
        <pc:spChg chg="mod">
          <ac:chgData name="Jason Chen" userId="ad652ca3-8ddd-474a-8ac5-da1049da0a80" providerId="ADAL" clId="{9184DCA0-1D34-4BF0-8B27-530AE16BB611}" dt="2025-05-20T02:41:24.592" v="971" actId="20577"/>
          <ac:spMkLst>
            <pc:docMk/>
            <pc:sldMk cId="3781449415" sldId="257"/>
            <ac:spMk id="2" creationId="{F7DE7BE4-7167-569D-09AB-ED1048327899}"/>
          </ac:spMkLst>
        </pc:spChg>
        <pc:spChg chg="add mod">
          <ac:chgData name="Jason Chen" userId="ad652ca3-8ddd-474a-8ac5-da1049da0a80" providerId="ADAL" clId="{9184DCA0-1D34-4BF0-8B27-530AE16BB611}" dt="2025-05-20T02:31:25.020" v="845" actId="1076"/>
          <ac:spMkLst>
            <pc:docMk/>
            <pc:sldMk cId="3781449415" sldId="257"/>
            <ac:spMk id="8" creationId="{F1FCF42E-9A36-345E-1209-643C4B2FDAE8}"/>
          </ac:spMkLst>
        </pc:spChg>
        <pc:spChg chg="add del mod">
          <ac:chgData name="Jason Chen" userId="ad652ca3-8ddd-474a-8ac5-da1049da0a80" providerId="ADAL" clId="{9184DCA0-1D34-4BF0-8B27-530AE16BB611}" dt="2025-05-20T02:38:51.614" v="944" actId="1076"/>
          <ac:spMkLst>
            <pc:docMk/>
            <pc:sldMk cId="3781449415" sldId="257"/>
            <ac:spMk id="9" creationId="{D3578B8C-3008-EB4C-224C-8F48ECBAE8C8}"/>
          </ac:spMkLst>
        </pc:spChg>
        <pc:spChg chg="add mod">
          <ac:chgData name="Jason Chen" userId="ad652ca3-8ddd-474a-8ac5-da1049da0a80" providerId="ADAL" clId="{9184DCA0-1D34-4BF0-8B27-530AE16BB611}" dt="2025-05-20T02:39:06.220" v="946" actId="1076"/>
          <ac:spMkLst>
            <pc:docMk/>
            <pc:sldMk cId="3781449415" sldId="257"/>
            <ac:spMk id="10" creationId="{7C685A67-58FD-97B0-7BC3-66ADF60463A2}"/>
          </ac:spMkLst>
        </pc:spChg>
        <pc:spChg chg="add mod">
          <ac:chgData name="Jason Chen" userId="ad652ca3-8ddd-474a-8ac5-da1049da0a80" providerId="ADAL" clId="{9184DCA0-1D34-4BF0-8B27-530AE16BB611}" dt="2025-05-20T02:37:26.130" v="932" actId="1076"/>
          <ac:spMkLst>
            <pc:docMk/>
            <pc:sldMk cId="3781449415" sldId="257"/>
            <ac:spMk id="11" creationId="{6302B5C7-E806-70A5-338D-43F0EDF3FDAC}"/>
          </ac:spMkLst>
        </pc:spChg>
        <pc:spChg chg="add mod">
          <ac:chgData name="Jason Chen" userId="ad652ca3-8ddd-474a-8ac5-da1049da0a80" providerId="ADAL" clId="{9184DCA0-1D34-4BF0-8B27-530AE16BB611}" dt="2025-05-20T02:34:14.071" v="880" actId="1076"/>
          <ac:spMkLst>
            <pc:docMk/>
            <pc:sldMk cId="3781449415" sldId="257"/>
            <ac:spMk id="12" creationId="{B1B9E110-21F3-D384-D14F-47F671938F3D}"/>
          </ac:spMkLst>
        </pc:spChg>
        <pc:spChg chg="add mod">
          <ac:chgData name="Jason Chen" userId="ad652ca3-8ddd-474a-8ac5-da1049da0a80" providerId="ADAL" clId="{9184DCA0-1D34-4BF0-8B27-530AE16BB611}" dt="2025-05-20T02:27:36.471" v="600" actId="1076"/>
          <ac:spMkLst>
            <pc:docMk/>
            <pc:sldMk cId="3781449415" sldId="257"/>
            <ac:spMk id="13" creationId="{BA6403E2-F356-7515-7239-BC53E79A3AD0}"/>
          </ac:spMkLst>
        </pc:spChg>
        <pc:spChg chg="add del mod">
          <ac:chgData name="Jason Chen" userId="ad652ca3-8ddd-474a-8ac5-da1049da0a80" providerId="ADAL" clId="{9184DCA0-1D34-4BF0-8B27-530AE16BB611}" dt="2025-05-20T02:36:45.301" v="923" actId="1076"/>
          <ac:spMkLst>
            <pc:docMk/>
            <pc:sldMk cId="3781449415" sldId="257"/>
            <ac:spMk id="14" creationId="{28A83BDC-C9B1-3B35-D05B-AFFF8ADA0136}"/>
          </ac:spMkLst>
        </pc:spChg>
        <pc:spChg chg="add mod">
          <ac:chgData name="Jason Chen" userId="ad652ca3-8ddd-474a-8ac5-da1049da0a80" providerId="ADAL" clId="{9184DCA0-1D34-4BF0-8B27-530AE16BB611}" dt="2025-05-20T02:29:05.377" v="734" actId="20577"/>
          <ac:spMkLst>
            <pc:docMk/>
            <pc:sldMk cId="3781449415" sldId="257"/>
            <ac:spMk id="15" creationId="{EC6BD5AD-DACF-AF78-F7D4-0D062D2213D0}"/>
          </ac:spMkLst>
        </pc:spChg>
        <pc:spChg chg="add mod">
          <ac:chgData name="Jason Chen" userId="ad652ca3-8ddd-474a-8ac5-da1049da0a80" providerId="ADAL" clId="{9184DCA0-1D34-4BF0-8B27-530AE16BB611}" dt="2025-05-20T02:36:50.686" v="924" actId="1076"/>
          <ac:spMkLst>
            <pc:docMk/>
            <pc:sldMk cId="3781449415" sldId="257"/>
            <ac:spMk id="16" creationId="{1CFCFA97-9249-95B4-FA1A-2F451F7D4A32}"/>
          </ac:spMkLst>
        </pc:spChg>
        <pc:spChg chg="add mod">
          <ac:chgData name="Jason Chen" userId="ad652ca3-8ddd-474a-8ac5-da1049da0a80" providerId="ADAL" clId="{9184DCA0-1D34-4BF0-8B27-530AE16BB611}" dt="2025-05-20T02:31:15.797" v="844" actId="1076"/>
          <ac:spMkLst>
            <pc:docMk/>
            <pc:sldMk cId="3781449415" sldId="257"/>
            <ac:spMk id="17" creationId="{E69FA298-1EF3-5FB8-7356-D93FD809C81F}"/>
          </ac:spMkLst>
        </pc:spChg>
        <pc:spChg chg="add mod">
          <ac:chgData name="Jason Chen" userId="ad652ca3-8ddd-474a-8ac5-da1049da0a80" providerId="ADAL" clId="{9184DCA0-1D34-4BF0-8B27-530AE16BB611}" dt="2025-05-20T02:42:34.732" v="1002" actId="20577"/>
          <ac:spMkLst>
            <pc:docMk/>
            <pc:sldMk cId="3781449415" sldId="257"/>
            <ac:spMk id="71" creationId="{194197E8-15D1-3009-346B-72C1D5BC4367}"/>
          </ac:spMkLst>
        </pc:spChg>
        <pc:picChg chg="add mod">
          <ac:chgData name="Jason Chen" userId="ad652ca3-8ddd-474a-8ac5-da1049da0a80" providerId="ADAL" clId="{9184DCA0-1D34-4BF0-8B27-530AE16BB611}" dt="2025-05-20T02:25:15.967" v="485" actId="1076"/>
          <ac:picMkLst>
            <pc:docMk/>
            <pc:sldMk cId="3781449415" sldId="257"/>
            <ac:picMk id="5" creationId="{25FD3F8A-6C0E-369E-5C61-ADD63DE9017D}"/>
          </ac:picMkLst>
        </pc:picChg>
        <pc:cxnChg chg="add mod">
          <ac:chgData name="Jason Chen" userId="ad652ca3-8ddd-474a-8ac5-da1049da0a80" providerId="ADAL" clId="{9184DCA0-1D34-4BF0-8B27-530AE16BB611}" dt="2025-05-20T02:35:45.175" v="907" actId="14100"/>
          <ac:cxnSpMkLst>
            <pc:docMk/>
            <pc:sldMk cId="3781449415" sldId="257"/>
            <ac:cxnSpMk id="19" creationId="{131CE680-4266-C934-92E0-0CE46A1E9062}"/>
          </ac:cxnSpMkLst>
        </pc:cxnChg>
        <pc:cxnChg chg="add mod">
          <ac:chgData name="Jason Chen" userId="ad652ca3-8ddd-474a-8ac5-da1049da0a80" providerId="ADAL" clId="{9184DCA0-1D34-4BF0-8B27-530AE16BB611}" dt="2025-05-20T02:39:15.993" v="948" actId="14100"/>
          <ac:cxnSpMkLst>
            <pc:docMk/>
            <pc:sldMk cId="3781449415" sldId="257"/>
            <ac:cxnSpMk id="21" creationId="{47F3423B-0F46-09B7-C758-ADB9D893AFD6}"/>
          </ac:cxnSpMkLst>
        </pc:cxnChg>
        <pc:cxnChg chg="add mod">
          <ac:chgData name="Jason Chen" userId="ad652ca3-8ddd-474a-8ac5-da1049da0a80" providerId="ADAL" clId="{9184DCA0-1D34-4BF0-8B27-530AE16BB611}" dt="2025-05-20T02:35:33.341" v="904" actId="14100"/>
          <ac:cxnSpMkLst>
            <pc:docMk/>
            <pc:sldMk cId="3781449415" sldId="257"/>
            <ac:cxnSpMk id="26" creationId="{AB2B11A4-507F-4715-2ABE-267E7F5DB579}"/>
          </ac:cxnSpMkLst>
        </pc:cxnChg>
        <pc:cxnChg chg="add mod">
          <ac:chgData name="Jason Chen" userId="ad652ca3-8ddd-474a-8ac5-da1049da0a80" providerId="ADAL" clId="{9184DCA0-1D34-4BF0-8B27-530AE16BB611}" dt="2025-05-20T02:36:52.905" v="925" actId="14100"/>
          <ac:cxnSpMkLst>
            <pc:docMk/>
            <pc:sldMk cId="3781449415" sldId="257"/>
            <ac:cxnSpMk id="28" creationId="{C683C863-5068-9026-6B10-09480A97B05B}"/>
          </ac:cxnSpMkLst>
        </pc:cxnChg>
        <pc:cxnChg chg="add mod">
          <ac:chgData name="Jason Chen" userId="ad652ca3-8ddd-474a-8ac5-da1049da0a80" providerId="ADAL" clId="{9184DCA0-1D34-4BF0-8B27-530AE16BB611}" dt="2025-05-20T02:36:56.462" v="926" actId="14100"/>
          <ac:cxnSpMkLst>
            <pc:docMk/>
            <pc:sldMk cId="3781449415" sldId="257"/>
            <ac:cxnSpMk id="29" creationId="{48FE67E2-9DB8-532F-54FA-B968B1A4376D}"/>
          </ac:cxnSpMkLst>
        </pc:cxnChg>
        <pc:cxnChg chg="add mod">
          <ac:chgData name="Jason Chen" userId="ad652ca3-8ddd-474a-8ac5-da1049da0a80" providerId="ADAL" clId="{9184DCA0-1D34-4BF0-8B27-530AE16BB611}" dt="2025-05-20T02:37:26.130" v="932" actId="1076"/>
          <ac:cxnSpMkLst>
            <pc:docMk/>
            <pc:sldMk cId="3781449415" sldId="257"/>
            <ac:cxnSpMk id="30" creationId="{B8058B50-0D1B-4A9A-3741-EF81FCBA997A}"/>
          </ac:cxnSpMkLst>
        </pc:cxnChg>
        <pc:cxnChg chg="add mod">
          <ac:chgData name="Jason Chen" userId="ad652ca3-8ddd-474a-8ac5-da1049da0a80" providerId="ADAL" clId="{9184DCA0-1D34-4BF0-8B27-530AE16BB611}" dt="2025-05-20T02:37:37.967" v="934" actId="14100"/>
          <ac:cxnSpMkLst>
            <pc:docMk/>
            <pc:sldMk cId="3781449415" sldId="257"/>
            <ac:cxnSpMk id="31" creationId="{7DA05F62-841C-5770-C326-BCB633D695B2}"/>
          </ac:cxnSpMkLst>
        </pc:cxnChg>
        <pc:cxnChg chg="add mod">
          <ac:chgData name="Jason Chen" userId="ad652ca3-8ddd-474a-8ac5-da1049da0a80" providerId="ADAL" clId="{9184DCA0-1D34-4BF0-8B27-530AE16BB611}" dt="2025-05-20T02:36:45.301" v="923" actId="1076"/>
          <ac:cxnSpMkLst>
            <pc:docMk/>
            <pc:sldMk cId="3781449415" sldId="257"/>
            <ac:cxnSpMk id="32" creationId="{68363A6F-D5A4-AD45-19BB-ADBFAA382F8B}"/>
          </ac:cxnSpMkLst>
        </pc:cxnChg>
        <pc:cxnChg chg="add mod">
          <ac:chgData name="Jason Chen" userId="ad652ca3-8ddd-474a-8ac5-da1049da0a80" providerId="ADAL" clId="{9184DCA0-1D34-4BF0-8B27-530AE16BB611}" dt="2025-05-20T02:39:10.832" v="947" actId="14100"/>
          <ac:cxnSpMkLst>
            <pc:docMk/>
            <pc:sldMk cId="3781449415" sldId="257"/>
            <ac:cxnSpMk id="33" creationId="{A2487BD6-9FA7-315B-94A3-7297B5BF6883}"/>
          </ac:cxnSpMkLst>
        </pc:cxnChg>
        <pc:cxnChg chg="add mod">
          <ac:chgData name="Jason Chen" userId="ad652ca3-8ddd-474a-8ac5-da1049da0a80" providerId="ADAL" clId="{9184DCA0-1D34-4BF0-8B27-530AE16BB611}" dt="2025-05-20T02:35:52.782" v="908" actId="14100"/>
          <ac:cxnSpMkLst>
            <pc:docMk/>
            <pc:sldMk cId="3781449415" sldId="257"/>
            <ac:cxnSpMk id="34" creationId="{0C12B29E-8639-76B1-2F41-97DB77740B38}"/>
          </ac:cxnSpMkLst>
        </pc:cxnChg>
        <pc:cxnChg chg="add mod">
          <ac:chgData name="Jason Chen" userId="ad652ca3-8ddd-474a-8ac5-da1049da0a80" providerId="ADAL" clId="{9184DCA0-1D34-4BF0-8B27-530AE16BB611}" dt="2025-05-20T02:36:00.890" v="911" actId="14100"/>
          <ac:cxnSpMkLst>
            <pc:docMk/>
            <pc:sldMk cId="3781449415" sldId="257"/>
            <ac:cxnSpMk id="45" creationId="{2F4263C1-D5A1-84A6-CCDB-47DE83C610A5}"/>
          </ac:cxnSpMkLst>
        </pc:cxnChg>
        <pc:cxnChg chg="add mod">
          <ac:chgData name="Jason Chen" userId="ad652ca3-8ddd-474a-8ac5-da1049da0a80" providerId="ADAL" clId="{9184DCA0-1D34-4BF0-8B27-530AE16BB611}" dt="2025-05-20T02:36:11.552" v="915" actId="14100"/>
          <ac:cxnSpMkLst>
            <pc:docMk/>
            <pc:sldMk cId="3781449415" sldId="257"/>
            <ac:cxnSpMk id="48" creationId="{1DCA0292-51AB-B74F-F1E5-81094D940599}"/>
          </ac:cxnSpMkLst>
        </pc:cxnChg>
        <pc:cxnChg chg="add mod">
          <ac:chgData name="Jason Chen" userId="ad652ca3-8ddd-474a-8ac5-da1049da0a80" providerId="ADAL" clId="{9184DCA0-1D34-4BF0-8B27-530AE16BB611}" dt="2025-05-20T02:42:34.732" v="1002" actId="20577"/>
          <ac:cxnSpMkLst>
            <pc:docMk/>
            <pc:sldMk cId="3781449415" sldId="257"/>
            <ac:cxnSpMk id="72" creationId="{B9F9F4FB-9B7A-2D72-1E22-85F96713F681}"/>
          </ac:cxnSpMkLst>
        </pc:cxnChg>
      </pc:sldChg>
      <pc:sldChg chg="addSp delSp modSp new mod">
        <pc:chgData name="Jason Chen" userId="ad652ca3-8ddd-474a-8ac5-da1049da0a80" providerId="ADAL" clId="{9184DCA0-1D34-4BF0-8B27-530AE16BB611}" dt="2025-05-20T02:19:57.410" v="235" actId="1076"/>
        <pc:sldMkLst>
          <pc:docMk/>
          <pc:sldMk cId="4234757187" sldId="258"/>
        </pc:sldMkLst>
        <pc:spChg chg="mod">
          <ac:chgData name="Jason Chen" userId="ad652ca3-8ddd-474a-8ac5-da1049da0a80" providerId="ADAL" clId="{9184DCA0-1D34-4BF0-8B27-530AE16BB611}" dt="2025-05-20T02:19:33.051" v="212" actId="20577"/>
          <ac:spMkLst>
            <pc:docMk/>
            <pc:sldMk cId="4234757187" sldId="258"/>
            <ac:spMk id="2" creationId="{25EDC03B-EFEF-9F02-D13A-F50B15E4982F}"/>
          </ac:spMkLst>
        </pc:spChg>
        <pc:spChg chg="add mod">
          <ac:chgData name="Jason Chen" userId="ad652ca3-8ddd-474a-8ac5-da1049da0a80" providerId="ADAL" clId="{9184DCA0-1D34-4BF0-8B27-530AE16BB611}" dt="2025-05-20T02:19:57.410" v="235" actId="1076"/>
          <ac:spMkLst>
            <pc:docMk/>
            <pc:sldMk cId="4234757187" sldId="258"/>
            <ac:spMk id="8" creationId="{DDC4FE65-0FCD-09C7-8CCD-FE2C14520EC2}"/>
          </ac:spMkLst>
        </pc:spChg>
        <pc:picChg chg="add mod">
          <ac:chgData name="Jason Chen" userId="ad652ca3-8ddd-474a-8ac5-da1049da0a80" providerId="ADAL" clId="{9184DCA0-1D34-4BF0-8B27-530AE16BB611}" dt="2025-05-20T02:18:44.416" v="138" actId="1076"/>
          <ac:picMkLst>
            <pc:docMk/>
            <pc:sldMk cId="4234757187" sldId="258"/>
            <ac:picMk id="5" creationId="{04CE8DFD-6FEC-6B06-1736-04B73FCAEAF3}"/>
          </ac:picMkLst>
        </pc:picChg>
        <pc:picChg chg="add del mod">
          <ac:chgData name="Jason Chen" userId="ad652ca3-8ddd-474a-8ac5-da1049da0a80" providerId="ADAL" clId="{9184DCA0-1D34-4BF0-8B27-530AE16BB611}" dt="2025-05-20T02:17:25.751" v="33" actId="1076"/>
          <ac:picMkLst>
            <pc:docMk/>
            <pc:sldMk cId="4234757187" sldId="258"/>
            <ac:picMk id="1026" creationId="{9ED58143-76FB-3958-9836-49420BE822E4}"/>
          </ac:picMkLst>
        </pc:picChg>
        <pc:picChg chg="add del mod">
          <ac:chgData name="Jason Chen" userId="ad652ca3-8ddd-474a-8ac5-da1049da0a80" providerId="ADAL" clId="{9184DCA0-1D34-4BF0-8B27-530AE16BB611}" dt="2025-05-20T02:17:25.751" v="33" actId="1076"/>
          <ac:picMkLst>
            <pc:docMk/>
            <pc:sldMk cId="4234757187" sldId="258"/>
            <ac:picMk id="1028" creationId="{CE1A7E91-6A12-6680-9677-58C88EDF94ED}"/>
          </ac:picMkLst>
        </pc:picChg>
      </pc:sldChg>
      <pc:sldChg chg="addSp delSp new del mod">
        <pc:chgData name="Jason Chen" userId="ad652ca3-8ddd-474a-8ac5-da1049da0a80" providerId="ADAL" clId="{9184DCA0-1D34-4BF0-8B27-530AE16BB611}" dt="2025-05-20T02:24:44.947" v="481" actId="47"/>
        <pc:sldMkLst>
          <pc:docMk/>
          <pc:sldMk cId="8311441" sldId="259"/>
        </pc:sldMkLst>
      </pc:sldChg>
      <pc:sldChg chg="new">
        <pc:chgData name="Jason Chen" userId="ad652ca3-8ddd-474a-8ac5-da1049da0a80" providerId="ADAL" clId="{9184DCA0-1D34-4BF0-8B27-530AE16BB611}" dt="2025-05-20T02:42:42.959" v="1003" actId="680"/>
        <pc:sldMkLst>
          <pc:docMk/>
          <pc:sldMk cId="229579759" sldId="259"/>
        </pc:sldMkLst>
      </pc:sldChg>
      <pc:sldChg chg="modSp new mod">
        <pc:chgData name="Jason Chen" userId="ad652ca3-8ddd-474a-8ac5-da1049da0a80" providerId="ADAL" clId="{9184DCA0-1D34-4BF0-8B27-530AE16BB611}" dt="2025-05-20T02:42:55.021" v="1024" actId="20577"/>
        <pc:sldMkLst>
          <pc:docMk/>
          <pc:sldMk cId="219224671" sldId="260"/>
        </pc:sldMkLst>
        <pc:spChg chg="mod">
          <ac:chgData name="Jason Chen" userId="ad652ca3-8ddd-474a-8ac5-da1049da0a80" providerId="ADAL" clId="{9184DCA0-1D34-4BF0-8B27-530AE16BB611}" dt="2025-05-20T02:42:55.021" v="1024" actId="20577"/>
          <ac:spMkLst>
            <pc:docMk/>
            <pc:sldMk cId="219224671" sldId="260"/>
            <ac:spMk id="2" creationId="{DA89359F-998F-0BC2-F872-A05E20E0D5C0}"/>
          </ac:spMkLst>
        </pc:spChg>
      </pc:sldChg>
    </pc:docChg>
  </pc:docChgLst>
  <pc:docChgLst>
    <pc:chgData name="Jason Chen" userId="ad652ca3-8ddd-474a-8ac5-da1049da0a80" providerId="ADAL" clId="{854B7067-BE72-42D6-8712-D3B11DF77CB9}"/>
    <pc:docChg chg="undo custSel addSld delSld modSld">
      <pc:chgData name="Jason Chen" userId="ad652ca3-8ddd-474a-8ac5-da1049da0a80" providerId="ADAL" clId="{854B7067-BE72-42D6-8712-D3B11DF77CB9}" dt="2025-05-22T02:27:57.717" v="1685" actId="14100"/>
      <pc:docMkLst>
        <pc:docMk/>
      </pc:docMkLst>
      <pc:sldChg chg="modSp mod">
        <pc:chgData name="Jason Chen" userId="ad652ca3-8ddd-474a-8ac5-da1049da0a80" providerId="ADAL" clId="{854B7067-BE72-42D6-8712-D3B11DF77CB9}" dt="2025-05-22T02:17:09.964" v="1612" actId="20577"/>
        <pc:sldMkLst>
          <pc:docMk/>
          <pc:sldMk cId="1891355725" sldId="256"/>
        </pc:sldMkLst>
        <pc:spChg chg="mod">
          <ac:chgData name="Jason Chen" userId="ad652ca3-8ddd-474a-8ac5-da1049da0a80" providerId="ADAL" clId="{854B7067-BE72-42D6-8712-D3B11DF77CB9}" dt="2025-05-22T02:17:09.964" v="1612" actId="20577"/>
          <ac:spMkLst>
            <pc:docMk/>
            <pc:sldMk cId="1891355725" sldId="256"/>
            <ac:spMk id="3" creationId="{7D63CCF5-D557-1820-725A-0D9FBA162437}"/>
          </ac:spMkLst>
        </pc:spChg>
      </pc:sldChg>
      <pc:sldChg chg="modSp mod">
        <pc:chgData name="Jason Chen" userId="ad652ca3-8ddd-474a-8ac5-da1049da0a80" providerId="ADAL" clId="{854B7067-BE72-42D6-8712-D3B11DF77CB9}" dt="2025-05-21T02:16:26.109" v="1557" actId="20577"/>
        <pc:sldMkLst>
          <pc:docMk/>
          <pc:sldMk cId="3781449415" sldId="257"/>
        </pc:sldMkLst>
        <pc:spChg chg="mod">
          <ac:chgData name="Jason Chen" userId="ad652ca3-8ddd-474a-8ac5-da1049da0a80" providerId="ADAL" clId="{854B7067-BE72-42D6-8712-D3B11DF77CB9}" dt="2025-05-20T21:46:32.960" v="1003" actId="20577"/>
          <ac:spMkLst>
            <pc:docMk/>
            <pc:sldMk cId="3781449415" sldId="257"/>
            <ac:spMk id="2" creationId="{F7DE7BE4-7167-569D-09AB-ED1048327899}"/>
          </ac:spMkLst>
        </pc:spChg>
        <pc:spChg chg="mod">
          <ac:chgData name="Jason Chen" userId="ad652ca3-8ddd-474a-8ac5-da1049da0a80" providerId="ADAL" clId="{854B7067-BE72-42D6-8712-D3B11DF77CB9}" dt="2025-05-21T02:16:26.109" v="1557" actId="20577"/>
          <ac:spMkLst>
            <pc:docMk/>
            <pc:sldMk cId="3781449415" sldId="257"/>
            <ac:spMk id="8" creationId="{F1FCF42E-9A36-345E-1209-643C4B2FDAE8}"/>
          </ac:spMkLst>
        </pc:spChg>
        <pc:spChg chg="mod">
          <ac:chgData name="Jason Chen" userId="ad652ca3-8ddd-474a-8ac5-da1049da0a80" providerId="ADAL" clId="{854B7067-BE72-42D6-8712-D3B11DF77CB9}" dt="2025-05-20T21:49:46.032" v="1277" actId="403"/>
          <ac:spMkLst>
            <pc:docMk/>
            <pc:sldMk cId="3781449415" sldId="257"/>
            <ac:spMk id="9" creationId="{D3578B8C-3008-EB4C-224C-8F48ECBAE8C8}"/>
          </ac:spMkLst>
        </pc:spChg>
        <pc:spChg chg="mod">
          <ac:chgData name="Jason Chen" userId="ad652ca3-8ddd-474a-8ac5-da1049da0a80" providerId="ADAL" clId="{854B7067-BE72-42D6-8712-D3B11DF77CB9}" dt="2025-05-20T21:49:45.661" v="1276" actId="403"/>
          <ac:spMkLst>
            <pc:docMk/>
            <pc:sldMk cId="3781449415" sldId="257"/>
            <ac:spMk id="10" creationId="{7C685A67-58FD-97B0-7BC3-66ADF60463A2}"/>
          </ac:spMkLst>
        </pc:spChg>
        <pc:spChg chg="mod">
          <ac:chgData name="Jason Chen" userId="ad652ca3-8ddd-474a-8ac5-da1049da0a80" providerId="ADAL" clId="{854B7067-BE72-42D6-8712-D3B11DF77CB9}" dt="2025-05-20T21:24:00.047" v="568" actId="20577"/>
          <ac:spMkLst>
            <pc:docMk/>
            <pc:sldMk cId="3781449415" sldId="257"/>
            <ac:spMk id="15" creationId="{EC6BD5AD-DACF-AF78-F7D4-0D062D2213D0}"/>
          </ac:spMkLst>
        </pc:spChg>
        <pc:spChg chg="mod">
          <ac:chgData name="Jason Chen" userId="ad652ca3-8ddd-474a-8ac5-da1049da0a80" providerId="ADAL" clId="{854B7067-BE72-42D6-8712-D3B11DF77CB9}" dt="2025-05-20T21:49:46.391" v="1278" actId="403"/>
          <ac:spMkLst>
            <pc:docMk/>
            <pc:sldMk cId="3781449415" sldId="257"/>
            <ac:spMk id="17" creationId="{E69FA298-1EF3-5FB8-7356-D93FD809C81F}"/>
          </ac:spMkLst>
        </pc:spChg>
        <pc:spChg chg="mod">
          <ac:chgData name="Jason Chen" userId="ad652ca3-8ddd-474a-8ac5-da1049da0a80" providerId="ADAL" clId="{854B7067-BE72-42D6-8712-D3B11DF77CB9}" dt="2025-05-21T02:15:53.448" v="1553" actId="20577"/>
          <ac:spMkLst>
            <pc:docMk/>
            <pc:sldMk cId="3781449415" sldId="257"/>
            <ac:spMk id="71" creationId="{194197E8-15D1-3009-346B-72C1D5BC4367}"/>
          </ac:spMkLst>
        </pc:spChg>
        <pc:cxnChg chg="mod">
          <ac:chgData name="Jason Chen" userId="ad652ca3-8ddd-474a-8ac5-da1049da0a80" providerId="ADAL" clId="{854B7067-BE72-42D6-8712-D3B11DF77CB9}" dt="2025-05-20T21:51:44.650" v="1295" actId="14861"/>
          <ac:cxnSpMkLst>
            <pc:docMk/>
            <pc:sldMk cId="3781449415" sldId="257"/>
            <ac:cxnSpMk id="19" creationId="{131CE680-4266-C934-92E0-0CE46A1E9062}"/>
          </ac:cxnSpMkLst>
        </pc:cxnChg>
        <pc:cxnChg chg="mod">
          <ac:chgData name="Jason Chen" userId="ad652ca3-8ddd-474a-8ac5-da1049da0a80" providerId="ADAL" clId="{854B7067-BE72-42D6-8712-D3B11DF77CB9}" dt="2025-05-20T21:51:52.693" v="1296" actId="14861"/>
          <ac:cxnSpMkLst>
            <pc:docMk/>
            <pc:sldMk cId="3781449415" sldId="257"/>
            <ac:cxnSpMk id="21" creationId="{47F3423B-0F46-09B7-C758-ADB9D893AFD6}"/>
          </ac:cxnSpMkLst>
        </pc:cxnChg>
        <pc:cxnChg chg="mod">
          <ac:chgData name="Jason Chen" userId="ad652ca3-8ddd-474a-8ac5-da1049da0a80" providerId="ADAL" clId="{854B7067-BE72-42D6-8712-D3B11DF77CB9}" dt="2025-05-20T21:52:11.458" v="1298" actId="14861"/>
          <ac:cxnSpMkLst>
            <pc:docMk/>
            <pc:sldMk cId="3781449415" sldId="257"/>
            <ac:cxnSpMk id="26" creationId="{AB2B11A4-507F-4715-2ABE-267E7F5DB579}"/>
          </ac:cxnSpMkLst>
        </pc:cxnChg>
        <pc:cxnChg chg="mod">
          <ac:chgData name="Jason Chen" userId="ad652ca3-8ddd-474a-8ac5-da1049da0a80" providerId="ADAL" clId="{854B7067-BE72-42D6-8712-D3B11DF77CB9}" dt="2025-05-20T21:52:11.458" v="1298" actId="14861"/>
          <ac:cxnSpMkLst>
            <pc:docMk/>
            <pc:sldMk cId="3781449415" sldId="257"/>
            <ac:cxnSpMk id="28" creationId="{C683C863-5068-9026-6B10-09480A97B05B}"/>
          </ac:cxnSpMkLst>
        </pc:cxnChg>
        <pc:cxnChg chg="mod">
          <ac:chgData name="Jason Chen" userId="ad652ca3-8ddd-474a-8ac5-da1049da0a80" providerId="ADAL" clId="{854B7067-BE72-42D6-8712-D3B11DF77CB9}" dt="2025-05-20T21:52:11.458" v="1298" actId="14861"/>
          <ac:cxnSpMkLst>
            <pc:docMk/>
            <pc:sldMk cId="3781449415" sldId="257"/>
            <ac:cxnSpMk id="29" creationId="{48FE67E2-9DB8-532F-54FA-B968B1A4376D}"/>
          </ac:cxnSpMkLst>
        </pc:cxnChg>
        <pc:cxnChg chg="mod">
          <ac:chgData name="Jason Chen" userId="ad652ca3-8ddd-474a-8ac5-da1049da0a80" providerId="ADAL" clId="{854B7067-BE72-42D6-8712-D3B11DF77CB9}" dt="2025-05-20T21:52:11.458" v="1298" actId="14861"/>
          <ac:cxnSpMkLst>
            <pc:docMk/>
            <pc:sldMk cId="3781449415" sldId="257"/>
            <ac:cxnSpMk id="30" creationId="{B8058B50-0D1B-4A9A-3741-EF81FCBA997A}"/>
          </ac:cxnSpMkLst>
        </pc:cxnChg>
        <pc:cxnChg chg="mod">
          <ac:chgData name="Jason Chen" userId="ad652ca3-8ddd-474a-8ac5-da1049da0a80" providerId="ADAL" clId="{854B7067-BE72-42D6-8712-D3B11DF77CB9}" dt="2025-05-20T21:52:11.458" v="1298" actId="14861"/>
          <ac:cxnSpMkLst>
            <pc:docMk/>
            <pc:sldMk cId="3781449415" sldId="257"/>
            <ac:cxnSpMk id="31" creationId="{7DA05F62-841C-5770-C326-BCB633D695B2}"/>
          </ac:cxnSpMkLst>
        </pc:cxnChg>
        <pc:cxnChg chg="mod">
          <ac:chgData name="Jason Chen" userId="ad652ca3-8ddd-474a-8ac5-da1049da0a80" providerId="ADAL" clId="{854B7067-BE72-42D6-8712-D3B11DF77CB9}" dt="2025-05-20T21:52:11.458" v="1298" actId="14861"/>
          <ac:cxnSpMkLst>
            <pc:docMk/>
            <pc:sldMk cId="3781449415" sldId="257"/>
            <ac:cxnSpMk id="32" creationId="{68363A6F-D5A4-AD45-19BB-ADBFAA382F8B}"/>
          </ac:cxnSpMkLst>
        </pc:cxnChg>
        <pc:cxnChg chg="mod">
          <ac:chgData name="Jason Chen" userId="ad652ca3-8ddd-474a-8ac5-da1049da0a80" providerId="ADAL" clId="{854B7067-BE72-42D6-8712-D3B11DF77CB9}" dt="2025-05-20T21:51:56.792" v="1297" actId="14861"/>
          <ac:cxnSpMkLst>
            <pc:docMk/>
            <pc:sldMk cId="3781449415" sldId="257"/>
            <ac:cxnSpMk id="33" creationId="{A2487BD6-9FA7-315B-94A3-7297B5BF6883}"/>
          </ac:cxnSpMkLst>
        </pc:cxnChg>
        <pc:cxnChg chg="mod">
          <ac:chgData name="Jason Chen" userId="ad652ca3-8ddd-474a-8ac5-da1049da0a80" providerId="ADAL" clId="{854B7067-BE72-42D6-8712-D3B11DF77CB9}" dt="2025-05-20T21:52:11.458" v="1298" actId="14861"/>
          <ac:cxnSpMkLst>
            <pc:docMk/>
            <pc:sldMk cId="3781449415" sldId="257"/>
            <ac:cxnSpMk id="34" creationId="{0C12B29E-8639-76B1-2F41-97DB77740B38}"/>
          </ac:cxnSpMkLst>
        </pc:cxnChg>
        <pc:cxnChg chg="mod">
          <ac:chgData name="Jason Chen" userId="ad652ca3-8ddd-474a-8ac5-da1049da0a80" providerId="ADAL" clId="{854B7067-BE72-42D6-8712-D3B11DF77CB9}" dt="2025-05-21T02:16:26.109" v="1557" actId="20577"/>
          <ac:cxnSpMkLst>
            <pc:docMk/>
            <pc:sldMk cId="3781449415" sldId="257"/>
            <ac:cxnSpMk id="45" creationId="{2F4263C1-D5A1-84A6-CCDB-47DE83C610A5}"/>
          </ac:cxnSpMkLst>
        </pc:cxnChg>
        <pc:cxnChg chg="mod">
          <ac:chgData name="Jason Chen" userId="ad652ca3-8ddd-474a-8ac5-da1049da0a80" providerId="ADAL" clId="{854B7067-BE72-42D6-8712-D3B11DF77CB9}" dt="2025-05-21T02:16:26.109" v="1557" actId="20577"/>
          <ac:cxnSpMkLst>
            <pc:docMk/>
            <pc:sldMk cId="3781449415" sldId="257"/>
            <ac:cxnSpMk id="48" creationId="{1DCA0292-51AB-B74F-F1E5-81094D940599}"/>
          </ac:cxnSpMkLst>
        </pc:cxnChg>
        <pc:cxnChg chg="mod">
          <ac:chgData name="Jason Chen" userId="ad652ca3-8ddd-474a-8ac5-da1049da0a80" providerId="ADAL" clId="{854B7067-BE72-42D6-8712-D3B11DF77CB9}" dt="2025-05-21T02:15:53.448" v="1553" actId="20577"/>
          <ac:cxnSpMkLst>
            <pc:docMk/>
            <pc:sldMk cId="3781449415" sldId="257"/>
            <ac:cxnSpMk id="72" creationId="{B9F9F4FB-9B7A-2D72-1E22-85F96713F681}"/>
          </ac:cxnSpMkLst>
        </pc:cxnChg>
      </pc:sldChg>
      <pc:sldChg chg="addSp modSp mod">
        <pc:chgData name="Jason Chen" userId="ad652ca3-8ddd-474a-8ac5-da1049da0a80" providerId="ADAL" clId="{854B7067-BE72-42D6-8712-D3B11DF77CB9}" dt="2025-05-22T02:27:57.717" v="1685" actId="14100"/>
        <pc:sldMkLst>
          <pc:docMk/>
          <pc:sldMk cId="4234757187" sldId="258"/>
        </pc:sldMkLst>
        <pc:spChg chg="mod">
          <ac:chgData name="Jason Chen" userId="ad652ca3-8ddd-474a-8ac5-da1049da0a80" providerId="ADAL" clId="{854B7067-BE72-42D6-8712-D3B11DF77CB9}" dt="2025-05-20T22:12:36.144" v="1513" actId="20577"/>
          <ac:spMkLst>
            <pc:docMk/>
            <pc:sldMk cId="4234757187" sldId="258"/>
            <ac:spMk id="2" creationId="{25EDC03B-EFEF-9F02-D13A-F50B15E4982F}"/>
          </ac:spMkLst>
        </pc:spChg>
        <pc:spChg chg="mod">
          <ac:chgData name="Jason Chen" userId="ad652ca3-8ddd-474a-8ac5-da1049da0a80" providerId="ADAL" clId="{854B7067-BE72-42D6-8712-D3B11DF77CB9}" dt="2025-05-22T02:27:57.717" v="1685" actId="14100"/>
          <ac:spMkLst>
            <pc:docMk/>
            <pc:sldMk cId="4234757187" sldId="258"/>
            <ac:spMk id="8" creationId="{DDC4FE65-0FCD-09C7-8CCD-FE2C14520EC2}"/>
          </ac:spMkLst>
        </pc:spChg>
        <pc:grpChg chg="add mod">
          <ac:chgData name="Jason Chen" userId="ad652ca3-8ddd-474a-8ac5-da1049da0a80" providerId="ADAL" clId="{854B7067-BE72-42D6-8712-D3B11DF77CB9}" dt="2025-05-20T22:12:57.846" v="1514" actId="1076"/>
          <ac:grpSpMkLst>
            <pc:docMk/>
            <pc:sldMk cId="4234757187" sldId="258"/>
            <ac:grpSpMk id="3" creationId="{CD0ED6F6-CB18-B790-4B08-C7FA3C8A1ED0}"/>
          </ac:grpSpMkLst>
        </pc:grpChg>
        <pc:picChg chg="mod">
          <ac:chgData name="Jason Chen" userId="ad652ca3-8ddd-474a-8ac5-da1049da0a80" providerId="ADAL" clId="{854B7067-BE72-42D6-8712-D3B11DF77CB9}" dt="2025-05-20T21:46:13.999" v="992" actId="1076"/>
          <ac:picMkLst>
            <pc:docMk/>
            <pc:sldMk cId="4234757187" sldId="258"/>
            <ac:picMk id="5" creationId="{04CE8DFD-6FEC-6B06-1736-04B73FCAEAF3}"/>
          </ac:picMkLst>
        </pc:picChg>
        <pc:picChg chg="mod">
          <ac:chgData name="Jason Chen" userId="ad652ca3-8ddd-474a-8ac5-da1049da0a80" providerId="ADAL" clId="{854B7067-BE72-42D6-8712-D3B11DF77CB9}" dt="2025-05-20T22:12:57.846" v="1514" actId="1076"/>
          <ac:picMkLst>
            <pc:docMk/>
            <pc:sldMk cId="4234757187" sldId="258"/>
            <ac:picMk id="1026" creationId="{9ED58143-76FB-3958-9836-49420BE822E4}"/>
          </ac:picMkLst>
        </pc:picChg>
        <pc:picChg chg="mod">
          <ac:chgData name="Jason Chen" userId="ad652ca3-8ddd-474a-8ac5-da1049da0a80" providerId="ADAL" clId="{854B7067-BE72-42D6-8712-D3B11DF77CB9}" dt="2025-05-20T22:12:57.846" v="1514" actId="1076"/>
          <ac:picMkLst>
            <pc:docMk/>
            <pc:sldMk cId="4234757187" sldId="258"/>
            <ac:picMk id="1028" creationId="{CE1A7E91-6A12-6680-9677-58C88EDF94ED}"/>
          </ac:picMkLst>
        </pc:picChg>
      </pc:sldChg>
      <pc:sldChg chg="addSp delSp modSp mod">
        <pc:chgData name="Jason Chen" userId="ad652ca3-8ddd-474a-8ac5-da1049da0a80" providerId="ADAL" clId="{854B7067-BE72-42D6-8712-D3B11DF77CB9}" dt="2025-05-22T02:26:59.294" v="1635" actId="1076"/>
        <pc:sldMkLst>
          <pc:docMk/>
          <pc:sldMk cId="229579759" sldId="259"/>
        </pc:sldMkLst>
        <pc:spChg chg="mod">
          <ac:chgData name="Jason Chen" userId="ad652ca3-8ddd-474a-8ac5-da1049da0a80" providerId="ADAL" clId="{854B7067-BE72-42D6-8712-D3B11DF77CB9}" dt="2025-05-20T21:46:38.590" v="1004" actId="20577"/>
          <ac:spMkLst>
            <pc:docMk/>
            <pc:sldMk cId="229579759" sldId="259"/>
            <ac:spMk id="2" creationId="{14432A9F-4D79-16E5-2AC1-30420B77BD97}"/>
          </ac:spMkLst>
        </pc:spChg>
        <pc:spChg chg="mod">
          <ac:chgData name="Jason Chen" userId="ad652ca3-8ddd-474a-8ac5-da1049da0a80" providerId="ADAL" clId="{854B7067-BE72-42D6-8712-D3B11DF77CB9}" dt="2025-05-21T02:21:00.567" v="1573" actId="20577"/>
          <ac:spMkLst>
            <pc:docMk/>
            <pc:sldMk cId="229579759" sldId="259"/>
            <ac:spMk id="3" creationId="{D0438039-DD94-93F1-84BD-3B1B7F0FD6CE}"/>
          </ac:spMkLst>
        </pc:spChg>
        <pc:picChg chg="add mod">
          <ac:chgData name="Jason Chen" userId="ad652ca3-8ddd-474a-8ac5-da1049da0a80" providerId="ADAL" clId="{854B7067-BE72-42D6-8712-D3B11DF77CB9}" dt="2025-05-22T02:26:59.294" v="1635" actId="1076"/>
          <ac:picMkLst>
            <pc:docMk/>
            <pc:sldMk cId="229579759" sldId="259"/>
            <ac:picMk id="4" creationId="{5BA5707D-9059-E173-4BA2-17B15B5B184F}"/>
          </ac:picMkLst>
        </pc:picChg>
        <pc:picChg chg="add mod ord">
          <ac:chgData name="Jason Chen" userId="ad652ca3-8ddd-474a-8ac5-da1049da0a80" providerId="ADAL" clId="{854B7067-BE72-42D6-8712-D3B11DF77CB9}" dt="2025-05-22T02:26:25.645" v="1629" actId="1076"/>
          <ac:picMkLst>
            <pc:docMk/>
            <pc:sldMk cId="229579759" sldId="259"/>
            <ac:picMk id="6" creationId="{C4310156-0C15-DBA2-B768-08467AE210C2}"/>
          </ac:picMkLst>
        </pc:picChg>
        <pc:picChg chg="add del mod">
          <ac:chgData name="Jason Chen" userId="ad652ca3-8ddd-474a-8ac5-da1049da0a80" providerId="ADAL" clId="{854B7067-BE72-42D6-8712-D3B11DF77CB9}" dt="2025-05-22T02:26:11.151" v="1625" actId="478"/>
          <ac:picMkLst>
            <pc:docMk/>
            <pc:sldMk cId="229579759" sldId="259"/>
            <ac:picMk id="1026" creationId="{AA432E9D-109D-38C0-B89B-D263A40F8D14}"/>
          </ac:picMkLst>
        </pc:picChg>
      </pc:sldChg>
      <pc:sldChg chg="addSp delSp modSp mod">
        <pc:chgData name="Jason Chen" userId="ad652ca3-8ddd-474a-8ac5-da1049da0a80" providerId="ADAL" clId="{854B7067-BE72-42D6-8712-D3B11DF77CB9}" dt="2025-05-21T18:34:32.900" v="1588" actId="20577"/>
        <pc:sldMkLst>
          <pc:docMk/>
          <pc:sldMk cId="219224671" sldId="260"/>
        </pc:sldMkLst>
        <pc:spChg chg="add del mod">
          <ac:chgData name="Jason Chen" userId="ad652ca3-8ddd-474a-8ac5-da1049da0a80" providerId="ADAL" clId="{854B7067-BE72-42D6-8712-D3B11DF77CB9}" dt="2025-05-21T18:34:32.900" v="1588" actId="20577"/>
          <ac:spMkLst>
            <pc:docMk/>
            <pc:sldMk cId="219224671" sldId="260"/>
            <ac:spMk id="3" creationId="{68F95015-D9C7-0BF8-1C8F-08510127B376}"/>
          </ac:spMkLst>
        </pc:spChg>
        <pc:spChg chg="add">
          <ac:chgData name="Jason Chen" userId="ad652ca3-8ddd-474a-8ac5-da1049da0a80" providerId="ADAL" clId="{854B7067-BE72-42D6-8712-D3B11DF77CB9}" dt="2025-05-21T02:20:18.799" v="1558"/>
          <ac:spMkLst>
            <pc:docMk/>
            <pc:sldMk cId="219224671" sldId="260"/>
            <ac:spMk id="4" creationId="{26223BB0-CEBB-81FB-BC85-1E2C2FC78F7B}"/>
          </ac:spMkLst>
        </pc:spChg>
        <pc:spChg chg="add mod">
          <ac:chgData name="Jason Chen" userId="ad652ca3-8ddd-474a-8ac5-da1049da0a80" providerId="ADAL" clId="{854B7067-BE72-42D6-8712-D3B11DF77CB9}" dt="2025-05-21T02:20:26.773" v="1561"/>
          <ac:spMkLst>
            <pc:docMk/>
            <pc:sldMk cId="219224671" sldId="260"/>
            <ac:spMk id="5" creationId="{48F879E9-7A90-CA9E-E048-F60776D43FDC}"/>
          </ac:spMkLst>
        </pc:spChg>
      </pc:sldChg>
      <pc:sldChg chg="addSp modSp new mod">
        <pc:chgData name="Jason Chen" userId="ad652ca3-8ddd-474a-8ac5-da1049da0a80" providerId="ADAL" clId="{854B7067-BE72-42D6-8712-D3B11DF77CB9}" dt="2025-05-21T02:22:11.329" v="1585" actId="20577"/>
        <pc:sldMkLst>
          <pc:docMk/>
          <pc:sldMk cId="3163342603" sldId="261"/>
        </pc:sldMkLst>
        <pc:spChg chg="mod">
          <ac:chgData name="Jason Chen" userId="ad652ca3-8ddd-474a-8ac5-da1049da0a80" providerId="ADAL" clId="{854B7067-BE72-42D6-8712-D3B11DF77CB9}" dt="2025-05-20T21:47:06.260" v="1029" actId="20577"/>
          <ac:spMkLst>
            <pc:docMk/>
            <pc:sldMk cId="3163342603" sldId="261"/>
            <ac:spMk id="2" creationId="{A4779D7F-824E-C22B-931F-6F423EF2F255}"/>
          </ac:spMkLst>
        </pc:spChg>
        <pc:spChg chg="mod">
          <ac:chgData name="Jason Chen" userId="ad652ca3-8ddd-474a-8ac5-da1049da0a80" providerId="ADAL" clId="{854B7067-BE72-42D6-8712-D3B11DF77CB9}" dt="2025-05-21T02:22:11.329" v="1585" actId="20577"/>
          <ac:spMkLst>
            <pc:docMk/>
            <pc:sldMk cId="3163342603" sldId="261"/>
            <ac:spMk id="3" creationId="{6DD79063-8BF1-8B26-1A6A-4F4903094F72}"/>
          </ac:spMkLst>
        </pc:spChg>
        <pc:grpChg chg="add mod ord">
          <ac:chgData name="Jason Chen" userId="ad652ca3-8ddd-474a-8ac5-da1049da0a80" providerId="ADAL" clId="{854B7067-BE72-42D6-8712-D3B11DF77CB9}" dt="2025-05-20T21:52:44.463" v="1304" actId="14100"/>
          <ac:grpSpMkLst>
            <pc:docMk/>
            <pc:sldMk cId="3163342603" sldId="261"/>
            <ac:grpSpMk id="8" creationId="{301EECD6-C7B0-0219-D41A-E0E33E2C42E4}"/>
          </ac:grpSpMkLst>
        </pc:grpChg>
        <pc:picChg chg="add mod">
          <ac:chgData name="Jason Chen" userId="ad652ca3-8ddd-474a-8ac5-da1049da0a80" providerId="ADAL" clId="{854B7067-BE72-42D6-8712-D3B11DF77CB9}" dt="2025-05-20T21:43:45.516" v="809" actId="164"/>
          <ac:picMkLst>
            <pc:docMk/>
            <pc:sldMk cId="3163342603" sldId="261"/>
            <ac:picMk id="5" creationId="{FC235775-855A-5F09-F329-CD2BB3117F06}"/>
          </ac:picMkLst>
        </pc:picChg>
        <pc:picChg chg="add mod">
          <ac:chgData name="Jason Chen" userId="ad652ca3-8ddd-474a-8ac5-da1049da0a80" providerId="ADAL" clId="{854B7067-BE72-42D6-8712-D3B11DF77CB9}" dt="2025-05-20T21:43:45.516" v="809" actId="164"/>
          <ac:picMkLst>
            <pc:docMk/>
            <pc:sldMk cId="3163342603" sldId="261"/>
            <ac:picMk id="7" creationId="{ED99E906-808B-554E-90A5-4AE8CFA522A5}"/>
          </ac:picMkLst>
        </pc:picChg>
      </pc:sldChg>
      <pc:sldChg chg="addSp delSp modSp new mod">
        <pc:chgData name="Jason Chen" userId="ad652ca3-8ddd-474a-8ac5-da1049da0a80" providerId="ADAL" clId="{854B7067-BE72-42D6-8712-D3B11DF77CB9}" dt="2025-05-21T02:22:24.724" v="1586" actId="12"/>
        <pc:sldMkLst>
          <pc:docMk/>
          <pc:sldMk cId="2239138709" sldId="262"/>
        </pc:sldMkLst>
        <pc:spChg chg="mod">
          <ac:chgData name="Jason Chen" userId="ad652ca3-8ddd-474a-8ac5-da1049da0a80" providerId="ADAL" clId="{854B7067-BE72-42D6-8712-D3B11DF77CB9}" dt="2025-05-20T21:47:27.780" v="1064" actId="20577"/>
          <ac:spMkLst>
            <pc:docMk/>
            <pc:sldMk cId="2239138709" sldId="262"/>
            <ac:spMk id="2" creationId="{805F59C8-7E86-4749-92AE-33804E680EF4}"/>
          </ac:spMkLst>
        </pc:spChg>
        <pc:spChg chg="add mod">
          <ac:chgData name="Jason Chen" userId="ad652ca3-8ddd-474a-8ac5-da1049da0a80" providerId="ADAL" clId="{854B7067-BE72-42D6-8712-D3B11DF77CB9}" dt="2025-05-21T02:22:24.724" v="1586" actId="12"/>
          <ac:spMkLst>
            <pc:docMk/>
            <pc:sldMk cId="2239138709" sldId="262"/>
            <ac:spMk id="12" creationId="{9FF47832-5B8B-3170-BFEA-BCE6EEF76FDA}"/>
          </ac:spMkLst>
        </pc:spChg>
        <pc:spChg chg="add mod">
          <ac:chgData name="Jason Chen" userId="ad652ca3-8ddd-474a-8ac5-da1049da0a80" providerId="ADAL" clId="{854B7067-BE72-42D6-8712-D3B11DF77CB9}" dt="2025-05-21T02:15:04.583" v="1544" actId="20577"/>
          <ac:spMkLst>
            <pc:docMk/>
            <pc:sldMk cId="2239138709" sldId="262"/>
            <ac:spMk id="13" creationId="{0A8A6CAC-A8AA-5D97-54B6-A24200CA0A50}"/>
          </ac:spMkLst>
        </pc:spChg>
        <pc:spChg chg="add mod">
          <ac:chgData name="Jason Chen" userId="ad652ca3-8ddd-474a-8ac5-da1049da0a80" providerId="ADAL" clId="{854B7067-BE72-42D6-8712-D3B11DF77CB9}" dt="2025-05-21T02:15:00.948" v="1540" actId="20577"/>
          <ac:spMkLst>
            <pc:docMk/>
            <pc:sldMk cId="2239138709" sldId="262"/>
            <ac:spMk id="27" creationId="{E99A169D-C202-BEA2-77E4-5602DD07D6D6}"/>
          </ac:spMkLst>
        </pc:spChg>
        <pc:picChg chg="add mod">
          <ac:chgData name="Jason Chen" userId="ad652ca3-8ddd-474a-8ac5-da1049da0a80" providerId="ADAL" clId="{854B7067-BE72-42D6-8712-D3B11DF77CB9}" dt="2025-05-21T00:54:30.970" v="1517" actId="1076"/>
          <ac:picMkLst>
            <pc:docMk/>
            <pc:sldMk cId="2239138709" sldId="262"/>
            <ac:picMk id="5" creationId="{66A71AA1-5944-C714-5B0D-65D61ED0661D}"/>
          </ac:picMkLst>
        </pc:picChg>
        <pc:picChg chg="add mod">
          <ac:chgData name="Jason Chen" userId="ad652ca3-8ddd-474a-8ac5-da1049da0a80" providerId="ADAL" clId="{854B7067-BE72-42D6-8712-D3B11DF77CB9}" dt="2025-05-21T00:55:11.078" v="1522" actId="1076"/>
          <ac:picMkLst>
            <pc:docMk/>
            <pc:sldMk cId="2239138709" sldId="262"/>
            <ac:picMk id="7" creationId="{9F5D5678-5085-128A-B0A5-2E86D798EBEB}"/>
          </ac:picMkLst>
        </pc:picChg>
        <pc:picChg chg="add mod modCrop">
          <ac:chgData name="Jason Chen" userId="ad652ca3-8ddd-474a-8ac5-da1049da0a80" providerId="ADAL" clId="{854B7067-BE72-42D6-8712-D3B11DF77CB9}" dt="2025-05-20T22:01:00.626" v="1437" actId="1076"/>
          <ac:picMkLst>
            <pc:docMk/>
            <pc:sldMk cId="2239138709" sldId="262"/>
            <ac:picMk id="11" creationId="{80C2769C-0927-B8AF-58B0-D4CE3336D780}"/>
          </ac:picMkLst>
        </pc:picChg>
        <pc:cxnChg chg="add mod">
          <ac:chgData name="Jason Chen" userId="ad652ca3-8ddd-474a-8ac5-da1049da0a80" providerId="ADAL" clId="{854B7067-BE72-42D6-8712-D3B11DF77CB9}" dt="2025-05-21T00:56:21.818" v="1530" actId="14100"/>
          <ac:cxnSpMkLst>
            <pc:docMk/>
            <pc:sldMk cId="2239138709" sldId="262"/>
            <ac:cxnSpMk id="14" creationId="{0130A8FA-F6D2-60FB-F733-40177CCF3506}"/>
          </ac:cxnSpMkLst>
        </pc:cxnChg>
        <pc:cxnChg chg="add mod">
          <ac:chgData name="Jason Chen" userId="ad652ca3-8ddd-474a-8ac5-da1049da0a80" providerId="ADAL" clId="{854B7067-BE72-42D6-8712-D3B11DF77CB9}" dt="2025-05-21T00:56:29.950" v="1532" actId="14100"/>
          <ac:cxnSpMkLst>
            <pc:docMk/>
            <pc:sldMk cId="2239138709" sldId="262"/>
            <ac:cxnSpMk id="15" creationId="{01F4F60B-794D-B6B0-0CED-A048D487062A}"/>
          </ac:cxnSpMkLst>
        </pc:cxnChg>
        <pc:cxnChg chg="add mod">
          <ac:chgData name="Jason Chen" userId="ad652ca3-8ddd-474a-8ac5-da1049da0a80" providerId="ADAL" clId="{854B7067-BE72-42D6-8712-D3B11DF77CB9}" dt="2025-05-21T02:15:00.948" v="1540" actId="20577"/>
          <ac:cxnSpMkLst>
            <pc:docMk/>
            <pc:sldMk cId="2239138709" sldId="262"/>
            <ac:cxnSpMk id="28" creationId="{0C7EF8E9-A27D-997E-0169-A7F8B7014F5F}"/>
          </ac:cxnSpMkLst>
        </pc:cxnChg>
        <pc:cxnChg chg="add mod">
          <ac:chgData name="Jason Chen" userId="ad652ca3-8ddd-474a-8ac5-da1049da0a80" providerId="ADAL" clId="{854B7067-BE72-42D6-8712-D3B11DF77CB9}" dt="2025-05-21T02:15:00.948" v="1540" actId="20577"/>
          <ac:cxnSpMkLst>
            <pc:docMk/>
            <pc:sldMk cId="2239138709" sldId="262"/>
            <ac:cxnSpMk id="29" creationId="{CCD01BFF-EB29-0850-1B87-0DD66C1C30BA}"/>
          </ac:cxnSpMkLst>
        </pc:cxnChg>
        <pc:cxnChg chg="add mod">
          <ac:chgData name="Jason Chen" userId="ad652ca3-8ddd-474a-8ac5-da1049da0a80" providerId="ADAL" clId="{854B7067-BE72-42D6-8712-D3B11DF77CB9}" dt="2025-05-21T00:56:24.746" v="1531" actId="14100"/>
          <ac:cxnSpMkLst>
            <pc:docMk/>
            <pc:sldMk cId="2239138709" sldId="262"/>
            <ac:cxnSpMk id="32" creationId="{E72B1A9F-1BC2-96C2-8567-C3F1EC3944A9}"/>
          </ac:cxnSpMkLst>
        </pc:cxnChg>
        <pc:cxnChg chg="add mod">
          <ac:chgData name="Jason Chen" userId="ad652ca3-8ddd-474a-8ac5-da1049da0a80" providerId="ADAL" clId="{854B7067-BE72-42D6-8712-D3B11DF77CB9}" dt="2025-05-21T00:56:21.818" v="1530" actId="14100"/>
          <ac:cxnSpMkLst>
            <pc:docMk/>
            <pc:sldMk cId="2239138709" sldId="262"/>
            <ac:cxnSpMk id="35" creationId="{2EE8FC86-9A3C-57C4-0231-2D3C777C20E8}"/>
          </ac:cxnSpMkLst>
        </pc:cxnChg>
      </pc:sldChg>
      <pc:sldChg chg="add del">
        <pc:chgData name="Jason Chen" userId="ad652ca3-8ddd-474a-8ac5-da1049da0a80" providerId="ADAL" clId="{854B7067-BE72-42D6-8712-D3B11DF77CB9}" dt="2025-05-22T02:23:02.958" v="1614"/>
        <pc:sldMkLst>
          <pc:docMk/>
          <pc:sldMk cId="35527794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E4C7-7856-9263-7186-04B7DDE22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55D17-5879-5988-CBB5-9B4C98DA8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13E90-C5E3-7B7E-C832-EA864659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2FFF-11A2-42F1-A73A-7CFCAB0DAA8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F5C77-0670-5997-BCFC-71EB43FC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357CD-44CE-9A34-25E6-E4BCF3A4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EA7F-3DC4-4614-8626-5FC7E320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712E-AB26-BDEC-BB2E-FC6D6B13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DE767-10B1-6025-E91D-E5FD72938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9CEB4-D0FF-C4BE-D4A7-72803872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2FFF-11A2-42F1-A73A-7CFCAB0DAA8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CDB58-3967-1FDE-7CBA-5574A09C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D5996-4D06-F52C-8BC7-F073EB8B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EA7F-3DC4-4614-8626-5FC7E320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CA9E4-9040-3BA0-A213-DCCFD1F92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5AE10-3702-1746-024E-7A8B01160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AFEF2-245B-AAAE-4561-E29D078B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2FFF-11A2-42F1-A73A-7CFCAB0DAA8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BAD7C-B788-43A2-F233-D6DCA372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59B12-D11E-058C-7E03-1AB63130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EA7F-3DC4-4614-8626-5FC7E320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6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9B47-0396-B62E-BB20-1B5B9091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9009D-F667-7531-F117-129D49C85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22B22-07A1-7F4F-6A6B-56F240C3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2FFF-11A2-42F1-A73A-7CFCAB0DAA8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1312C-BBF5-55AF-8B7F-C16BF316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B8F1D-A069-BDD4-2F48-2BDD573A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EA7F-3DC4-4614-8626-5FC7E320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5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5134-0B4D-B6C6-21F2-8648231A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01F90-10D7-9E94-1CAD-F6E5ED19B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13E40-5E06-356B-02BD-C3601302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2FFF-11A2-42F1-A73A-7CFCAB0DAA8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87305-7DB0-3807-4621-080C7706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EE128-A023-3E4A-8B84-53A2AC5C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EA7F-3DC4-4614-8626-5FC7E320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2A2C-15E3-166E-5A11-11E0AABCF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F7D2-729F-6CB2-564F-F8487C155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3A763-E914-8CE5-4B4A-FE079708D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718E7-CB1A-A6C6-10B7-DF6D97E2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2FFF-11A2-42F1-A73A-7CFCAB0DAA8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9493B-D55A-D2D6-5CB0-E86E0994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E1DBF-3EF9-5801-1FD7-048FC86D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EA7F-3DC4-4614-8626-5FC7E320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3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E234-DE75-1BB9-F75B-7BBE4F20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ADF87-B4CF-D73A-076D-D3CD54945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06CC5-1C9F-CDDA-1373-D44911574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A44D9-AABD-CC59-C919-B0317C376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E18B3B-7B98-09B3-E822-594251D4B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86E2B-541F-A47B-A129-2178E4F3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2FFF-11A2-42F1-A73A-7CFCAB0DAA8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C8782-C3D0-189E-B5C2-70BA13A5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00496-D0FF-3196-B997-2FCBA6DB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EA7F-3DC4-4614-8626-5FC7E320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AB40-8493-B889-717B-8A0CC2174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99893-9AE2-78A0-01FE-B7293ACC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2FFF-11A2-42F1-A73A-7CFCAB0DAA8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AA826-3031-F91A-247B-D5371B48E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794A4-E955-F061-F2E5-EFBA917A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EA7F-3DC4-4614-8626-5FC7E320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2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14FBA-C928-8315-3DC5-F758CDF4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2FFF-11A2-42F1-A73A-7CFCAB0DAA8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E5417-97D9-393E-6D60-FC82481D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851BB-705C-3980-102F-1958D94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EA7F-3DC4-4614-8626-5FC7E320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6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1694-B69D-B95D-40CC-333FCBA3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8DE43-E00F-FA90-9701-09EFC328D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2194F-83E4-72E4-7524-E839E0399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E3F77-02C1-2445-F8CA-70510377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2FFF-11A2-42F1-A73A-7CFCAB0DAA8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A42C7-B58B-2ED4-4597-9A9BD6B3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8EA31-CCDD-7184-5333-6AAFD2E9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EA7F-3DC4-4614-8626-5FC7E320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9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FB1C-10E8-0F3A-BF03-3556E9D9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607DB-880A-65C2-E421-0D713408A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F26B7-32FB-10F2-8C92-DC0EEB33E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1EFE1-14D3-8384-0A4D-F80F15E0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52FFF-11A2-42F1-A73A-7CFCAB0DAA8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2E7E7-B4E0-2D77-0882-7063A307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8F016-8A6E-6525-76B7-1AA56DE4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2EA7F-3DC4-4614-8626-5FC7E320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9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71AD3-8CBC-5121-38E7-529063B0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D60AB-C924-54F7-C4D7-19732537B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7169B-E03B-B99A-FA2C-F9C15B08A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652FFF-11A2-42F1-A73A-7CFCAB0DAA8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52B7-D6DE-E78A-6C27-E595C168B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17AA3-CF44-741A-6F68-8FA553DA2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2EA7F-3DC4-4614-8626-5FC7E3208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8F97-CEF3-4CD8-42AF-DE461D98F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Bobblestat Biosensor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3CCF5-D557-1820-725A-0D9FBA162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Robert E. Fischell Institute for Biomedical Devices</a:t>
            </a:r>
          </a:p>
          <a:p>
            <a:r>
              <a:rPr lang="en-US" dirty="0"/>
              <a:t>Potentiostat PCB by John Rzasa, PhD.</a:t>
            </a:r>
          </a:p>
          <a:p>
            <a:r>
              <a:rPr lang="en-US" dirty="0"/>
              <a:t>CAD models by Quinn Burke and Jason Chen</a:t>
            </a:r>
          </a:p>
        </p:txBody>
      </p:sp>
    </p:spTree>
    <p:extLst>
      <p:ext uri="{BB962C8B-B14F-4D97-AF65-F5344CB8AC3E}">
        <p14:creationId xmlns:p14="http://schemas.microsoft.com/office/powerpoint/2010/main" val="189135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9359F-998F-0BC2-F872-A05E20E0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5015-D9C7-0BF8-1C8F-08510127B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 effective electrode using different plating methodologies.</a:t>
            </a:r>
          </a:p>
          <a:p>
            <a:r>
              <a:rPr lang="en-US" dirty="0"/>
              <a:t>Iteratively bench-test to optimize the fabrication process.</a:t>
            </a:r>
          </a:p>
          <a:p>
            <a:r>
              <a:rPr lang="en-US" dirty="0"/>
              <a:t>Integrate the electrode into a device that is:</a:t>
            </a:r>
          </a:p>
          <a:p>
            <a:pPr lvl="1"/>
            <a:r>
              <a:rPr lang="en-US" dirty="0"/>
              <a:t>Modular</a:t>
            </a:r>
          </a:p>
          <a:p>
            <a:pPr lvl="1"/>
            <a:r>
              <a:rPr lang="en-US" dirty="0"/>
              <a:t>Water-resistant</a:t>
            </a:r>
          </a:p>
          <a:p>
            <a:pPr lvl="1"/>
            <a:r>
              <a:rPr lang="en-US" dirty="0"/>
              <a:t>Buoyant with adjustable depth</a:t>
            </a:r>
          </a:p>
          <a:p>
            <a:pPr lvl="1"/>
            <a:r>
              <a:rPr lang="en-US" dirty="0"/>
              <a:t>Designed to prevent trapping major internal air bubbles</a:t>
            </a:r>
          </a:p>
          <a:p>
            <a:pPr lvl="1"/>
            <a:r>
              <a:rPr lang="en-US" dirty="0"/>
              <a:t>Optimized for antenna orientation</a:t>
            </a:r>
          </a:p>
        </p:txBody>
      </p:sp>
    </p:spTree>
    <p:extLst>
      <p:ext uri="{BB962C8B-B14F-4D97-AF65-F5344CB8AC3E}">
        <p14:creationId xmlns:p14="http://schemas.microsoft.com/office/powerpoint/2010/main" val="21922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C03B-EFEF-9F02-D13A-F50B15E49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123546" cy="1325563"/>
          </a:xfrm>
        </p:spPr>
        <p:txBody>
          <a:bodyPr/>
          <a:lstStyle/>
          <a:p>
            <a:r>
              <a:rPr lang="en-US" dirty="0"/>
              <a:t>Bobblestat Prototype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E8DFD-6FEC-6B06-1736-04B73FCAE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4" y="1690688"/>
            <a:ext cx="5768195" cy="428039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D0ED6F6-CB18-B790-4B08-C7FA3C8A1ED0}"/>
              </a:ext>
            </a:extLst>
          </p:cNvPr>
          <p:cNvGrpSpPr/>
          <p:nvPr/>
        </p:nvGrpSpPr>
        <p:grpSpPr>
          <a:xfrm>
            <a:off x="7714081" y="377126"/>
            <a:ext cx="3552825" cy="6103748"/>
            <a:chOff x="7800975" y="365125"/>
            <a:chExt cx="3552825" cy="610374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ED58143-76FB-3958-9836-49420BE82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0975" y="365125"/>
              <a:ext cx="3552824" cy="2930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E1A7E91-6A12-6680-9677-58C88EDF94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0975" y="3363723"/>
              <a:ext cx="3552825" cy="3105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DC4FE65-0FCD-09C7-8CCD-FE2C14520EC2}"/>
              </a:ext>
            </a:extLst>
          </p:cNvPr>
          <p:cNvSpPr txBox="1"/>
          <p:nvPr/>
        </p:nvSpPr>
        <p:spPr>
          <a:xfrm>
            <a:off x="713824" y="6193104"/>
            <a:ext cx="622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the CAD model is an updated version of the prototype. Material selection is not final. </a:t>
            </a:r>
          </a:p>
        </p:txBody>
      </p:sp>
    </p:spTree>
    <p:extLst>
      <p:ext uri="{BB962C8B-B14F-4D97-AF65-F5344CB8AC3E}">
        <p14:creationId xmlns:p14="http://schemas.microsoft.com/office/powerpoint/2010/main" val="423475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7BE4-7167-569D-09AB-ED104832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Bobblestat Cross-section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D3F8A-6C0E-369E-5C61-ADD63DE90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680" y="2509956"/>
            <a:ext cx="6722639" cy="31783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FCF42E-9A36-345E-1209-643C4B2FDAE8}"/>
              </a:ext>
            </a:extLst>
          </p:cNvPr>
          <p:cNvSpPr txBox="1"/>
          <p:nvPr/>
        </p:nvSpPr>
        <p:spPr>
          <a:xfrm>
            <a:off x="9052722" y="2232957"/>
            <a:ext cx="165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Threaded Lids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578B8C-3008-EB4C-224C-8F48ECBAE8C8}"/>
              </a:ext>
            </a:extLst>
          </p:cNvPr>
          <p:cNvSpPr txBox="1"/>
          <p:nvPr/>
        </p:nvSpPr>
        <p:spPr>
          <a:xfrm>
            <a:off x="4277376" y="2191752"/>
            <a:ext cx="2415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PCB-based Electrode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685A67-58FD-97B0-7BC3-66ADF60463A2}"/>
              </a:ext>
            </a:extLst>
          </p:cNvPr>
          <p:cNvSpPr txBox="1"/>
          <p:nvPr/>
        </p:nvSpPr>
        <p:spPr>
          <a:xfrm>
            <a:off x="6686567" y="2199539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POGO Pin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2B5C7-E806-70A5-338D-43F0EDF3FDAC}"/>
              </a:ext>
            </a:extLst>
          </p:cNvPr>
          <p:cNvSpPr txBox="1"/>
          <p:nvPr/>
        </p:nvSpPr>
        <p:spPr>
          <a:xfrm>
            <a:off x="5253004" y="5607558"/>
            <a:ext cx="196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Potentiostat PCB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B9E110-21F3-D384-D14F-47F671938F3D}"/>
              </a:ext>
            </a:extLst>
          </p:cNvPr>
          <p:cNvSpPr txBox="1"/>
          <p:nvPr/>
        </p:nvSpPr>
        <p:spPr>
          <a:xfrm>
            <a:off x="1902401" y="413023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O-ring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403E2-F356-7515-7239-BC53E79A3AD0}"/>
              </a:ext>
            </a:extLst>
          </p:cNvPr>
          <p:cNvSpPr txBox="1"/>
          <p:nvPr/>
        </p:nvSpPr>
        <p:spPr>
          <a:xfrm>
            <a:off x="2848701" y="5607558"/>
            <a:ext cx="186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Battery Scaffold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83BDC-C9B1-3B35-D05B-AFFF8ADA0136}"/>
              </a:ext>
            </a:extLst>
          </p:cNvPr>
          <p:cNvSpPr txBox="1"/>
          <p:nvPr/>
        </p:nvSpPr>
        <p:spPr>
          <a:xfrm>
            <a:off x="9021158" y="4760744"/>
            <a:ext cx="158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Antenna Path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6BD5AD-DACF-AF78-F7D4-0D062D2213D0}"/>
              </a:ext>
            </a:extLst>
          </p:cNvPr>
          <p:cNvSpPr txBox="1"/>
          <p:nvPr/>
        </p:nvSpPr>
        <p:spPr>
          <a:xfrm>
            <a:off x="7804849" y="5607558"/>
            <a:ext cx="159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Charging Coil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FCFA97-9249-95B4-FA1A-2F451F7D4A32}"/>
              </a:ext>
            </a:extLst>
          </p:cNvPr>
          <p:cNvSpPr txBox="1"/>
          <p:nvPr/>
        </p:nvSpPr>
        <p:spPr>
          <a:xfrm>
            <a:off x="578505" y="4752869"/>
            <a:ext cx="255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Dovetail O-ring Groove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9FA298-1EF3-5FB8-7356-D93FD809C81F}"/>
              </a:ext>
            </a:extLst>
          </p:cNvPr>
          <p:cNvSpPr txBox="1"/>
          <p:nvPr/>
        </p:nvSpPr>
        <p:spPr>
          <a:xfrm>
            <a:off x="1181705" y="2232957"/>
            <a:ext cx="1961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Slots for Weights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1CE680-4266-C934-92E0-0CE46A1E906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162487" y="2602289"/>
            <a:ext cx="1308144" cy="570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F3423B-0F46-09B7-C758-ADB9D893AFD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484919" y="2561084"/>
            <a:ext cx="611081" cy="14382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2B11A4-507F-4715-2ABE-267E7F5DB57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734680" y="4314896"/>
            <a:ext cx="8172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83C863-5068-9026-6B10-09480A97B05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128562" y="4451497"/>
            <a:ext cx="438397" cy="4860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FE67E2-9DB8-532F-54FA-B968B1A4376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783573" y="5145893"/>
            <a:ext cx="365267" cy="461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8058B50-0D1B-4A9A-3741-EF81FCBA997A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235998" y="4508106"/>
            <a:ext cx="0" cy="10994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A05F62-841C-5770-C326-BCB633D695B2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862549" y="5259777"/>
            <a:ext cx="1740885" cy="34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363A6F-D5A4-AD45-19BB-ADBFAA382F8B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8533301" y="4933492"/>
            <a:ext cx="487857" cy="11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487BD6-9FA7-315B-94A3-7297B5BF688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235998" y="2568871"/>
            <a:ext cx="1053459" cy="1720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12B29E-8639-76B1-2F41-97DB77740B38}"/>
              </a:ext>
            </a:extLst>
          </p:cNvPr>
          <p:cNvCxnSpPr>
            <a:cxnSpLocks/>
          </p:cNvCxnSpPr>
          <p:nvPr/>
        </p:nvCxnSpPr>
        <p:spPr>
          <a:xfrm flipH="1">
            <a:off x="9028219" y="2596757"/>
            <a:ext cx="834949" cy="427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4263C1-D5A1-84A6-CCDB-47DE83C610A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9052722" y="2602289"/>
            <a:ext cx="825226" cy="11410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CA0292-51AB-B74F-F1E5-81094D94059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845181" y="2602289"/>
            <a:ext cx="2032767" cy="439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94197E8-15D1-3009-346B-72C1D5BC4367}"/>
              </a:ext>
            </a:extLst>
          </p:cNvPr>
          <p:cNvSpPr txBox="1"/>
          <p:nvPr/>
        </p:nvSpPr>
        <p:spPr>
          <a:xfrm>
            <a:off x="9365148" y="4166444"/>
            <a:ext cx="2077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Air Bubble Escape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9F9F4FB-9B7A-2D72-1E22-85F96713F681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7555345" y="3792136"/>
            <a:ext cx="1809803" cy="5589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44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310156-0C15-DBA2-B768-08467AE21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45" y="1825625"/>
            <a:ext cx="8076651" cy="5032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32A9F-4D79-16E5-2AC1-30420B77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8039-DD94-93F1-84BD-3B1B7F0FD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9081657" cy="4351338"/>
          </a:xfrm>
        </p:spPr>
        <p:txBody>
          <a:bodyPr/>
          <a:lstStyle/>
          <a:p>
            <a:r>
              <a:rPr lang="en-US" dirty="0"/>
              <a:t>Designed testing rigs that snugly contain electrode for preliminary bench-testing prior to device integration.</a:t>
            </a:r>
          </a:p>
          <a:p>
            <a:r>
              <a:rPr lang="en-US" dirty="0"/>
              <a:t>Used light-curing resin and soldering to fix and connect the POGO pins.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BA5707D-9059-E173-4BA2-17B15B5B18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8" t="16257" r="8966" b="6002"/>
          <a:stretch/>
        </p:blipFill>
        <p:spPr bwMode="auto">
          <a:xfrm>
            <a:off x="838198" y="3556001"/>
            <a:ext cx="2307076" cy="320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7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59C8-7E86-4749-92AE-33804E68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Electrode Holders</a:t>
            </a:r>
          </a:p>
        </p:txBody>
      </p:sp>
      <p:pic>
        <p:nvPicPr>
          <p:cNvPr id="11" name="Content Placeholder 10" descr="A close up of a device&#10;&#10;AI-generated content may be incorrect.">
            <a:extLst>
              <a:ext uri="{FF2B5EF4-FFF2-40B4-BE49-F238E27FC236}">
                <a16:creationId xmlns:a16="http://schemas.microsoft.com/office/drawing/2014/main" id="{80C2769C-0927-B8AF-58B0-D4CE3336D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31" r="24558"/>
          <a:stretch/>
        </p:blipFill>
        <p:spPr>
          <a:xfrm>
            <a:off x="7296726" y="2865486"/>
            <a:ext cx="4057073" cy="382265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A71AA1-5944-C714-5B0D-65D61ED06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947865"/>
            <a:ext cx="2523337" cy="3621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D5678-5085-128A-B0A5-2E86D798E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672" y="3047110"/>
            <a:ext cx="3064342" cy="313213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FF47832-5B8B-3170-BFEA-BCE6EEF76FD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Designed to be compatible with both the custom testing rigs and commercial electrodes.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8A6CAC-A8AA-5D97-54B6-A24200CA0A50}"/>
              </a:ext>
            </a:extLst>
          </p:cNvPr>
          <p:cNvSpPr txBox="1"/>
          <p:nvPr/>
        </p:nvSpPr>
        <p:spPr>
          <a:xfrm>
            <a:off x="2753792" y="6169709"/>
            <a:ext cx="242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 Working/Counter Electrodes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30A8FA-F6D2-60FB-F733-40177CCF350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968601" y="4001294"/>
            <a:ext cx="1743953" cy="2168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F4F60B-794D-B6B0-0CED-A048D487062A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753792" y="3925455"/>
            <a:ext cx="1214809" cy="2244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99A169D-C202-BEA2-77E4-5602DD07D6D6}"/>
              </a:ext>
            </a:extLst>
          </p:cNvPr>
          <p:cNvSpPr txBox="1"/>
          <p:nvPr/>
        </p:nvSpPr>
        <p:spPr>
          <a:xfrm>
            <a:off x="2425458" y="2680061"/>
            <a:ext cx="2828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 Reference Electrodes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7EF8E9-A27D-997E-0169-A7F8B7014F5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839916" y="3049393"/>
            <a:ext cx="1343494" cy="4379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D01BFF-EB29-0850-1B87-0DD66C1C30BA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2660073" y="3049393"/>
            <a:ext cx="1179843" cy="488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2B1A9F-1BC2-96C2-8567-C3F1EC3944A9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968601" y="4001294"/>
            <a:ext cx="1941675" cy="2168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E8FC86-9A3C-57C4-0231-2D3C777C20E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944523" y="3856690"/>
            <a:ext cx="1024078" cy="2313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13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01EECD6-C7B0-0219-D41A-E0E33E2C42E4}"/>
              </a:ext>
            </a:extLst>
          </p:cNvPr>
          <p:cNvGrpSpPr/>
          <p:nvPr/>
        </p:nvGrpSpPr>
        <p:grpSpPr>
          <a:xfrm>
            <a:off x="838200" y="3020291"/>
            <a:ext cx="10515600" cy="2412080"/>
            <a:chOff x="210766" y="3314809"/>
            <a:chExt cx="11806584" cy="28621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C235775-855A-5F09-F329-CD2BB3117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66" y="3576275"/>
              <a:ext cx="5973009" cy="260068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99E906-808B-554E-90A5-4AE8CFA52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314809"/>
              <a:ext cx="5921350" cy="272648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779D7F-824E-C22B-931F-6F423EF2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Electrode Container 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9063-8BF1-8B26-1A6A-4F4903094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Stackable design protects the electrode from surface damage.</a:t>
            </a:r>
          </a:p>
          <a:p>
            <a:r>
              <a:rPr lang="en-US" dirty="0"/>
              <a:t>Can be labeled using staggered tabs.</a:t>
            </a:r>
          </a:p>
        </p:txBody>
      </p:sp>
    </p:spTree>
    <p:extLst>
      <p:ext uri="{BB962C8B-B14F-4D97-AF65-F5344CB8AC3E}">
        <p14:creationId xmlns:p14="http://schemas.microsoft.com/office/powerpoint/2010/main" val="316334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192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Bobblestat Biosensor</vt:lpstr>
      <vt:lpstr>Introduction</vt:lpstr>
      <vt:lpstr>Bobblestat Prototype</vt:lpstr>
      <vt:lpstr>Bobblestat Cross-section Diagram</vt:lpstr>
      <vt:lpstr>Test Rig</vt:lpstr>
      <vt:lpstr>Electrode Holders</vt:lpstr>
      <vt:lpstr>Electrode Container 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Chen</dc:creator>
  <cp:lastModifiedBy>Jason Chen</cp:lastModifiedBy>
  <cp:revision>1</cp:revision>
  <dcterms:created xsi:type="dcterms:W3CDTF">2025-05-19T21:16:08Z</dcterms:created>
  <dcterms:modified xsi:type="dcterms:W3CDTF">2025-05-22T02:27:59Z</dcterms:modified>
</cp:coreProperties>
</file>