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D292-A1A2-E897-7A31-A5DCD428C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B25D9-F4C3-A06A-B5C8-E375284B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7FCC-5D5C-BA9D-76B6-DD219872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4CB3-DC64-B3EF-718F-719666D2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F14B-EC65-7362-EE79-959524CE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477-ECA8-70E4-951E-DEC11A21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5F342-C99C-21AA-2C08-1C9E1C1AD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7CEE-02BB-2327-F3F0-7220F483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8470-6CE5-9371-9E64-88BB8285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C4FA-B3D7-52FB-81AD-7D64D1A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E7E37-3012-1DCF-6142-B298F5740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398BB-8486-7B94-6113-2CF14340E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68-28EB-EA84-B5EA-072BC5C5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58F5-F6B8-FCDA-D6B1-E8ED429C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D6E-60DB-F0F2-B8F0-FE72B364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CE1-F154-6369-9C08-BC1861F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BCE5-6C22-A065-C39C-DE8DBDE6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10C94-9D47-F992-F871-F318A0E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A727-F062-BEF5-71F4-418440FE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3A0D-A92A-E66F-C83F-16918ED0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4F73-54FC-347E-5A8F-AFAD4263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27D1-9519-13C1-7867-6540BFE3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1CEB-F5BF-C3E8-1DC0-1D854EA7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A5A4-58A9-AFE2-1488-2A058A7E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8B88-FD45-F47B-35B5-3840B5D2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5FFB-6709-E0AE-0082-CA543F2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EC42-148F-F499-6B32-5992E4148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DAEF5-5C1B-7230-0F2C-40D79D836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266AD-731D-CDE9-A692-11D23022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5D8BA-93ED-D09C-53E3-6AF8EC8B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528E-566D-23E9-2DBD-65B636F2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ECB-3203-5ED5-1C4A-B47EFAFF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399E-57AA-092D-A599-4171E319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D1831-4A9D-6B79-561F-7C0F4BD8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B9978-DC3E-7810-C4CD-C6E2B0602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DF4DD-94F5-0607-F7CF-56E32FCE5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3BD44-3C0E-2144-EA38-9D2C919B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D3716-228B-10CB-1091-42C17EE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C0561-66E7-24C6-66A5-9378D5D8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B4CF-964D-F813-852B-C7D6E4A9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67758-DA47-F893-C175-D31809FA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3EE2-C71A-6B9E-E2A0-4D523AA5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835D4-A531-F240-2A44-F39E5C93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A1D79-F668-40A6-BE76-0C4172F4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194B8-6236-6313-0CB6-45023FB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A79A-8A4E-64FE-6915-F59A6131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C232-A250-035D-CED5-A4F9B27C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D462-BAC3-949A-F4A2-6020D0B2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3E4A5-1319-7CF2-7023-667F61518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9A244-745F-6234-D62B-77768FC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D3F6B-9CCC-7B70-63A4-71BB4D99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8D61E-50E8-A2F6-71A4-EEF6F93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74C-5F9B-EB28-9099-60F90779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DD45E-A3F3-131E-DC69-0C5086A5B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C8D8-3BCC-06DE-2FAD-69EB0B95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A45CF-7244-09B2-7782-F81821B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4559C-D700-929C-9219-B0A2DD7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7781-DC73-149C-1B60-9B8FB9F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41175-F39C-31DD-A1F1-8ABDFFB6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867E-55D5-3BBB-4458-A750D323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67EE-44BF-2CB0-4478-CC5895AAE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2941-49E3-4C0D-9BF4-0023B4333D0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7DFF-F9A3-9DB0-5126-087BAC4D7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2413-1B65-3C10-C251-81A709D80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1E93-8B74-40BA-AF85-1502F00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8EBE-7BF4-4759-707C-5AB1EA5B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288" y="0"/>
            <a:ext cx="7720668" cy="2387600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Camera generation model system based on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NeRF</a:t>
            </a:r>
            <a:r>
              <a:rPr lang="en-US" sz="4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technology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2378-5CC4-F7E1-0583-A13A5BCE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CIS700 project</a:t>
            </a:r>
          </a:p>
          <a:p>
            <a:r>
              <a:rPr lang="en-US" dirty="0"/>
              <a:t>Jingyuan Chen</a:t>
            </a:r>
          </a:p>
        </p:txBody>
      </p:sp>
    </p:spTree>
    <p:extLst>
      <p:ext uri="{BB962C8B-B14F-4D97-AF65-F5344CB8AC3E}">
        <p14:creationId xmlns:p14="http://schemas.microsoft.com/office/powerpoint/2010/main" val="377417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7D92-D25D-9181-5EF6-383E9D1E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42F6-A1D8-596F-579B-EE48E048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Neural Radiation Field technology (</a:t>
            </a:r>
            <a:r>
              <a:rPr lang="en-US" dirty="0" err="1"/>
              <a:t>NeRF</a:t>
            </a:r>
            <a:r>
              <a:rPr lang="en-US" dirty="0"/>
              <a:t>) in low </a:t>
            </a:r>
            <a:r>
              <a:rPr 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computing resources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A24F-AC5F-3472-4641-901BC11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6E10-7E71-808B-9BF4-344E9819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can generate a 3D model </a:t>
            </a:r>
            <a:r>
              <a:rPr lang="en-US" altLang="zh-CN" dirty="0"/>
              <a:t>with different </a:t>
            </a:r>
            <a:r>
              <a:rPr lang="en-US" dirty="0"/>
              <a:t>lighting conditions  by giving a few images of </a:t>
            </a:r>
            <a:r>
              <a:rPr lang="en-US"/>
              <a:t>the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668D-24B9-7047-EE2E-582C9154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rior Art: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84B3-4139-9FF0-18CF-58274D49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Nerf: Representing scenes as neural radiance fields for view synthesis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53E01-7956-FCCC-FB37-1EA86AE6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47" y="2621412"/>
            <a:ext cx="5226341" cy="1713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2C9A3-27BD-6762-3058-F285AB425D19}"/>
              </a:ext>
            </a:extLst>
          </p:cNvPr>
          <p:cNvSpPr txBox="1"/>
          <p:nvPr/>
        </p:nvSpPr>
        <p:spPr>
          <a:xfrm>
            <a:off x="3820136" y="4557210"/>
            <a:ext cx="3499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(Mildenhall et al., 2020)</a:t>
            </a:r>
          </a:p>
        </p:txBody>
      </p:sp>
    </p:spTree>
    <p:extLst>
      <p:ext uri="{BB962C8B-B14F-4D97-AF65-F5344CB8AC3E}">
        <p14:creationId xmlns:p14="http://schemas.microsoft.com/office/powerpoint/2010/main" val="354363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E0B8-5CB4-3B31-C3B7-96E70B0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7393-AD44-9E29-7AD2-D5521184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Network pruning</a:t>
            </a:r>
          </a:p>
          <a:p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Variational Auto encoder (VAE)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AB67-900E-F405-6BBB-5C5D01DC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E8A2-A219-CCCC-0EC1-650DF806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14" y="1729152"/>
            <a:ext cx="10515600" cy="435133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Enable it to run smoothly on low computing resources devices</a:t>
            </a: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enerate views under different environmental conditions 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VAE</a:t>
            </a:r>
            <a:r>
              <a:rPr lang="zh-CN" alt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DB74-CF4B-459F-7C8A-35D1D1B0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F3B-0AA3-8FED-53BE-C970B977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runtime and render quality</a:t>
            </a:r>
          </a:p>
          <a:p>
            <a:r>
              <a:rPr lang="en-US" dirty="0"/>
              <a:t>Metrics: </a:t>
            </a:r>
          </a:p>
          <a:p>
            <a:r>
              <a:rPr lang="en-US" dirty="0"/>
              <a:t>PSNR (Peak Signal-to-Noise Ratio)</a:t>
            </a:r>
          </a:p>
          <a:p>
            <a:r>
              <a:rPr lang="en-US" dirty="0"/>
              <a:t>SSIM (Structural Similarity Index Measure)</a:t>
            </a:r>
          </a:p>
          <a:p>
            <a:r>
              <a:rPr lang="en-US" dirty="0"/>
              <a:t>LPIPS (Learned Perceptual Image Patch Similarity)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D9C4-E865-1D35-1AE1-F9827657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C05E-3D4F-6BF0-1255-CF9AC619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Mildenhall, B., Srinivasan, P. P., </a:t>
            </a:r>
            <a:r>
              <a:rPr lang="en-US" dirty="0" err="1">
                <a:effectLst/>
              </a:rPr>
              <a:t>Tancik</a:t>
            </a:r>
            <a:r>
              <a:rPr lang="en-US" dirty="0">
                <a:effectLst/>
              </a:rPr>
              <a:t>, M., Barron, J. T., </a:t>
            </a:r>
            <a:r>
              <a:rPr lang="en-US" dirty="0" err="1">
                <a:effectLst/>
              </a:rPr>
              <a:t>Ramamoorthi</a:t>
            </a:r>
            <a:r>
              <a:rPr lang="en-US" dirty="0">
                <a:effectLst/>
              </a:rPr>
              <a:t>, R., &amp; Ng, R. (2020, August 3). </a:t>
            </a:r>
            <a:r>
              <a:rPr lang="en-US" i="1" dirty="0">
                <a:effectLst/>
              </a:rPr>
              <a:t>Nerf: Representing scenes as neural radiance fields for view synthesis</a:t>
            </a:r>
            <a:r>
              <a:rPr lang="en-US" dirty="0">
                <a:effectLst/>
              </a:rPr>
              <a:t>. arXiv.org. https://arxiv.org/abs/2003.08934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192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Camera generation model system based on NeRF technology</vt:lpstr>
      <vt:lpstr>Context</vt:lpstr>
      <vt:lpstr>Problem statement</vt:lpstr>
      <vt:lpstr>Prior Art:</vt:lpstr>
      <vt:lpstr>Approach</vt:lpstr>
      <vt:lpstr>Contributions:</vt:lpstr>
      <vt:lpstr>Experimental design: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generation model system based on NeRF technology</dc:title>
  <dc:creator>Jingyuan Chen</dc:creator>
  <cp:lastModifiedBy>Jingyuan Chen</cp:lastModifiedBy>
  <cp:revision>25</cp:revision>
  <dcterms:created xsi:type="dcterms:W3CDTF">2024-02-16T04:54:33Z</dcterms:created>
  <dcterms:modified xsi:type="dcterms:W3CDTF">2024-05-07T04:19:44Z</dcterms:modified>
</cp:coreProperties>
</file>