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9" r:id="rId4"/>
    <p:sldId id="266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6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>
      <p:cViewPr varScale="1">
        <p:scale>
          <a:sx n="110" d="100"/>
          <a:sy n="110" d="100"/>
        </p:scale>
        <p:origin x="4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Selection</c:v>
                </c:pt>
                <c:pt idx="1">
                  <c:v>Exchange</c:v>
                </c:pt>
                <c:pt idx="2">
                  <c:v>Bubble</c:v>
                </c:pt>
                <c:pt idx="3">
                  <c:v>Insertion</c:v>
                </c:pt>
                <c:pt idx="4">
                  <c:v>Merge</c:v>
                </c:pt>
                <c:pt idx="5">
                  <c:v>Quick</c:v>
                </c:pt>
                <c:pt idx="6">
                  <c:v>Heap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Programming: Sorting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Tarun</a:t>
            </a:r>
            <a:r>
              <a:rPr lang="en-US" dirty="0"/>
              <a:t>, Justin, William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Quick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2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Heap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91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Success Rate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Thing 2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932577"/>
              </p:ext>
            </p:extLst>
          </p:nvPr>
        </p:nvGraphicFramePr>
        <p:xfrm>
          <a:off x="6324600" y="1825623"/>
          <a:ext cx="4343400" cy="39687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(%)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 (Y/N)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Insertion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7953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62171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Quick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0749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4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</a:t>
            </a:r>
            <a:br>
              <a:rPr lang="en-US" dirty="0"/>
            </a:br>
            <a:endParaRPr dirty="0"/>
          </a:p>
          <a:p>
            <a:r>
              <a:rPr lang="en-US" dirty="0"/>
              <a:t>things</a:t>
            </a:r>
            <a:br>
              <a:rPr lang="en-US" dirty="0"/>
            </a:br>
            <a:endParaRPr dirty="0"/>
          </a:p>
          <a:p>
            <a:r>
              <a:rPr lang="en-US" dirty="0"/>
              <a:t>great</a:t>
            </a:r>
          </a:p>
        </p:txBody>
      </p:sp>
    </p:spTree>
    <p:extLst>
      <p:ext uri="{BB962C8B-B14F-4D97-AF65-F5344CB8AC3E}">
        <p14:creationId xmlns:p14="http://schemas.microsoft.com/office/powerpoint/2010/main" val="18308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</a:t>
            </a:r>
            <a:br>
              <a:rPr lang="en-US" dirty="0"/>
            </a:br>
            <a:endParaRPr dirty="0"/>
          </a:p>
          <a:p>
            <a:r>
              <a:rPr lang="en-US" dirty="0"/>
              <a:t>Making</a:t>
            </a:r>
            <a:br>
              <a:rPr lang="en-US" dirty="0"/>
            </a:br>
            <a:endParaRPr dirty="0"/>
          </a:p>
          <a:p>
            <a:r>
              <a:rPr lang="en-US" dirty="0"/>
              <a:t>A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(Alternative)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Time Differences</a:t>
            </a:r>
            <a:endParaRPr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1326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Selection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Exchange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42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Bubble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Insertion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29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Merge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429000"/>
            <a:ext cx="3124161" cy="1828800"/>
          </a:xfrm>
        </p:spPr>
        <p:txBody>
          <a:bodyPr/>
          <a:lstStyle/>
          <a:p>
            <a:r>
              <a:rPr lang="en-US" dirty="0"/>
              <a:t>Brief synopsis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08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</TotalTime>
  <Words>134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Team Programming: Sorting</vt:lpstr>
      <vt:lpstr>Our Approach</vt:lpstr>
      <vt:lpstr>Our Approach (Alternative)</vt:lpstr>
      <vt:lpstr>Algorithm Time Differences</vt:lpstr>
      <vt:lpstr>Selection</vt:lpstr>
      <vt:lpstr>Exchange</vt:lpstr>
      <vt:lpstr>Bubble</vt:lpstr>
      <vt:lpstr>Insertion</vt:lpstr>
      <vt:lpstr>Merge</vt:lpstr>
      <vt:lpstr>Quick</vt:lpstr>
      <vt:lpstr>Heap</vt:lpstr>
      <vt:lpstr>Our Success Rate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Programming: Sorting</dc:title>
  <dc:creator>William Wadsworth</dc:creator>
  <cp:lastModifiedBy>William Wadsworth</cp:lastModifiedBy>
  <cp:revision>1</cp:revision>
  <dcterms:created xsi:type="dcterms:W3CDTF">2022-03-05T22:52:54Z</dcterms:created>
  <dcterms:modified xsi:type="dcterms:W3CDTF">2022-03-05T23:26:37Z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