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0" autoAdjust="0"/>
    <p:restoredTop sz="94660"/>
  </p:normalViewPr>
  <p:slideViewPr>
    <p:cSldViewPr>
      <p:cViewPr varScale="1">
        <p:scale>
          <a:sx n="57" d="100"/>
          <a:sy n="57" d="100"/>
        </p:scale>
        <p:origin x="90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 rad="127000">
                <a:schemeClr val="accent1">
                  <a:alpha val="40000"/>
                </a:schemeClr>
              </a:glo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Selection</c:v>
                </c:pt>
                <c:pt idx="1">
                  <c:v>Exchange</c:v>
                </c:pt>
                <c:pt idx="2">
                  <c:v>Bubble</c:v>
                </c:pt>
                <c:pt idx="3">
                  <c:v>Insertion</c:v>
                </c:pt>
                <c:pt idx="4">
                  <c:v>Merge</c:v>
                </c:pt>
                <c:pt idx="5">
                  <c:v>Quick</c:v>
                </c:pt>
                <c:pt idx="6">
                  <c:v>Heap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off the data that we received Wednesday in class using that array and implemented that to show the results of our sorting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Programming: Sorting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Tarun</a:t>
            </a:r>
            <a:r>
              <a:rPr lang="en-US" dirty="0"/>
              <a:t>, Justin, William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Heap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31078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Heap sort algorithm that builds heap from a given unsorted array and then uses the heap again to sort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3857C-4400-4605-BB30-DC38974C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76200"/>
            <a:ext cx="4147172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A39F7-8C3D-44FE-A3A7-7FC6771E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632073"/>
            <a:ext cx="5791200" cy="31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a better grasp at how each sort algorithm works and for which scenarios we should implement each sort in.</a:t>
            </a:r>
          </a:p>
          <a:p>
            <a:r>
              <a:rPr lang="en-US" dirty="0"/>
              <a:t>We also got a better idea of how to work in a team and present when given a big project like this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18308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dirty="0"/>
          </a:p>
        </p:txBody>
      </p:sp>
      <p:pic>
        <p:nvPicPr>
          <p:cNvPr id="1026" name="Picture 2" descr="Approach Avoidance Conflict Clipart | Free Images at Clker.com - vector clip  art online, royalty free &amp;amp;amp; public domain">
            <a:extLst>
              <a:ext uri="{FF2B5EF4-FFF2-40B4-BE49-F238E27FC236}">
                <a16:creationId xmlns:a16="http://schemas.microsoft.com/office/drawing/2014/main" id="{D3F5F382-295F-4C1E-B23B-33C56E9AA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810000"/>
            <a:ext cx="2819400" cy="224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8308D0-8A14-4119-A811-9FFDED1CE1BE}"/>
              </a:ext>
            </a:extLst>
          </p:cNvPr>
          <p:cNvSpPr txBox="1"/>
          <p:nvPr/>
        </p:nvSpPr>
        <p:spPr>
          <a:xfrm>
            <a:off x="685800" y="1905000"/>
            <a:ext cx="1104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decided to put all sorts into </a:t>
            </a:r>
            <a:r>
              <a:rPr lang="en-US" dirty="0" err="1"/>
              <a:t>into</a:t>
            </a:r>
            <a:r>
              <a:rPr lang="en-US" dirty="0"/>
              <a:t> one file and have the main program display all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put all of our arrays in the main program, using 4 different ones:</a:t>
            </a:r>
          </a:p>
          <a:p>
            <a:r>
              <a:rPr lang="en-US" dirty="0"/>
              <a:t>         -  An almost sorted array</a:t>
            </a:r>
          </a:p>
          <a:p>
            <a:r>
              <a:rPr lang="en-US" dirty="0"/>
              <a:t>         -  A randomly sorted array</a:t>
            </a:r>
          </a:p>
          <a:p>
            <a:r>
              <a:rPr lang="en-US" dirty="0"/>
              <a:t>         -  A reverse sorted array</a:t>
            </a:r>
          </a:p>
          <a:p>
            <a:r>
              <a:rPr lang="en-US" dirty="0"/>
              <a:t>         -  An array with many duplicates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displayed the end results of the arrays being sorted while displaying </a:t>
            </a:r>
            <a:br>
              <a:rPr lang="en-US" dirty="0"/>
            </a:br>
            <a:r>
              <a:rPr lang="en-US" dirty="0"/>
              <a:t>which sort we used and the number of compares that were used to sort </a:t>
            </a:r>
            <a:br>
              <a:rPr lang="en-US" dirty="0"/>
            </a:br>
            <a:r>
              <a:rPr lang="en-US" dirty="0"/>
              <a:t>each array.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Time Differences</a:t>
            </a:r>
            <a:endParaRPr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2612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733761" cy="2743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a standard selection sort code that gets the lowest number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then swapped the smallest integer with one that’s higher to its left and kept iterating that until the list is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8EE27-F1B9-4C65-A0D1-DA5A1D6C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609600"/>
            <a:ext cx="749008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Exchange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3809961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sort compares the first element with the next element, swapping when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first pass, the first element in the array is sorted, so it repeats the first step with the second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Repeats until array is sorted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C29C1-9A76-4AAC-83F9-2291D44A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86" y="228599"/>
            <a:ext cx="7103914" cy="64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Bubble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427" y="3429000"/>
            <a:ext cx="3802534" cy="25769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Bubble sort we used a basic algorithm that swaps the numbers from left to right switching their positions if they are not in the correct order.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3E96-F88E-49D2-B7EF-A2D4A4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62000"/>
            <a:ext cx="7231573" cy="52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Insertion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429000"/>
            <a:ext cx="3886161" cy="2895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Insertion sort code that transfers the elements one at a time into their right position.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2A195-359F-41E3-8418-B160B16A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2" y="260860"/>
            <a:ext cx="6781800" cy="6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9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Merge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3429000"/>
            <a:ext cx="349878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merge sort algorithm we had a function that divides the list up into pieces.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dividing function divides the list into two halves, sorts each of the halves and then puts the two sorted halves together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2A87A-9D86-422B-A873-A673405D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80" y="82358"/>
            <a:ext cx="4964156" cy="4794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800BB-1035-4E9F-8CD3-9629666D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24" y="4900448"/>
            <a:ext cx="2273417" cy="1714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114D3-54EF-4B36-A8C5-677ECBAA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110" y="609600"/>
            <a:ext cx="4042814" cy="21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48" y="2438400"/>
            <a:ext cx="3122613" cy="838200"/>
          </a:xfrm>
        </p:spPr>
        <p:txBody>
          <a:bodyPr/>
          <a:lstStyle/>
          <a:p>
            <a:r>
              <a:rPr lang="en-US" dirty="0"/>
              <a:t>Quick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52" y="762000"/>
            <a:ext cx="6400800" cy="5334000"/>
          </a:xfrm>
        </p:spPr>
        <p:txBody>
          <a:bodyPr/>
          <a:lstStyle/>
          <a:p>
            <a:r>
              <a:rPr lang="en-US" dirty="0"/>
              <a:t>Image?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429000"/>
            <a:ext cx="4114800" cy="30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implemented a basic quick sort algorithm which partitions the array into smaller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merge sort it then groups the sorted arrays into the final array which would be completely sorted.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6128C-13B3-4309-B770-6FF196D9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52" y="108437"/>
            <a:ext cx="5569236" cy="330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F0D68-A1A4-4017-B7FA-A229B835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2" y="3649808"/>
            <a:ext cx="5579746" cy="31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17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104</TotalTime>
  <Words>435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Team Programming: Sorting</vt:lpstr>
      <vt:lpstr>Our Approach</vt:lpstr>
      <vt:lpstr>Algorithm Time Differences</vt:lpstr>
      <vt:lpstr>Selection</vt:lpstr>
      <vt:lpstr>Exchange</vt:lpstr>
      <vt:lpstr>Bubble</vt:lpstr>
      <vt:lpstr>Insertion</vt:lpstr>
      <vt:lpstr>Merge</vt:lpstr>
      <vt:lpstr>Quick</vt:lpstr>
      <vt:lpstr>Heap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Programming: Sorting</dc:title>
  <dc:creator>William Wadsworth</dc:creator>
  <cp:lastModifiedBy>Tarun Baskar</cp:lastModifiedBy>
  <cp:revision>5</cp:revision>
  <dcterms:created xsi:type="dcterms:W3CDTF">2022-03-05T22:52:54Z</dcterms:created>
  <dcterms:modified xsi:type="dcterms:W3CDTF">2022-03-11T01:27:12Z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