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03CC6-59FD-BE32-48A4-1126E74C5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53793A-5FFD-E4B1-40F5-D05422226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99382-C25F-D1D8-9761-1893CB16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C162-856F-43D8-8C6D-E8582D653B0D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CA7FB-1D39-3035-9B50-3BED3EE6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05844-2F82-8E59-F6EE-65DE648C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D404-0FF4-4BA6-8F1C-CACC49B27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84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AA7EB-5198-22F0-4DC9-9896DC2D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3A136F-7113-B104-5489-5408BB057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04FE5-815C-4FD7-EB39-B4018304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C162-856F-43D8-8C6D-E8582D653B0D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096DC-9021-D174-243D-763D9E4E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7C02A-A14A-EE36-4D14-99ED420D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D404-0FF4-4BA6-8F1C-CACC49B27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51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D0AEE1-07FE-D809-F343-46088E275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B5F14D-CE04-7B76-E269-C1CDA8503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15C92-2C16-ABCA-2088-17504AD3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C162-856F-43D8-8C6D-E8582D653B0D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BA77D-017F-A96E-89B5-4A09EEC4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84EF0-E529-B9A2-290C-6625FD65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D404-0FF4-4BA6-8F1C-CACC49B27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8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EE4FB-B762-2F01-DEB2-380B7C1B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F0CA4-A01D-04A3-B8CA-6EEAEA4E9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D8A69-CBAA-9980-ED59-920BF91C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C162-856F-43D8-8C6D-E8582D653B0D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2E6A4-E5DF-DF8E-737C-C52F9D3C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CFFA9-2ACA-0B97-D44C-DD2F8A4E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D404-0FF4-4BA6-8F1C-CACC49B27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52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A3C9-2B98-5F7F-CB9E-605FDD3A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EB7782-4612-3ED2-B22B-163350453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83C13-C9BD-835A-AFDF-0DD41D7F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C162-856F-43D8-8C6D-E8582D653B0D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5369A-040C-381F-FFCF-7516CF6B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B8BBD-3204-041E-7840-D5639C93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D404-0FF4-4BA6-8F1C-CACC49B27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7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2B15A-7098-AF5A-9965-8379C0F6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B3519-A91A-8B81-46F2-7F0628E75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04157-7D92-1AD6-EC92-15FB6E8DE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6D2D3-6821-202E-4F5F-CB0B1C31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C162-856F-43D8-8C6D-E8582D653B0D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D0E340-C5B2-C710-42DA-DF33C199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EB2C1C-036F-37A9-4CD6-B4B14DF6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D404-0FF4-4BA6-8F1C-CACC49B27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82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FEDDA-2F89-FF84-31D2-0916E923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838B4D-AE07-4E53-EF32-6E98288AC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652A9D-38EA-9952-EA21-AAD3EE84E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54B30C-EA93-713A-5C19-5C894690B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282B6D-999E-6011-13AC-910E70332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54FEF8-D2D0-5E7B-43DA-7A689EEF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C162-856F-43D8-8C6D-E8582D653B0D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710F29-AFF7-6148-5CAD-1244B38F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11D19B-3093-7FC6-34BA-C34B50CB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D404-0FF4-4BA6-8F1C-CACC49B27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46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03A98-1FC9-B33A-BAAA-BBB4E9DE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519A35-9EE8-DA75-0622-61B0AB8C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C162-856F-43D8-8C6D-E8582D653B0D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106E6D-0360-8C92-BB38-E5F4ABA0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44D83C-EB7B-1854-559A-D9333CCF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D404-0FF4-4BA6-8F1C-CACC49B27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5E6E1A-619F-3448-D4BD-DACABD22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C162-856F-43D8-8C6D-E8582D653B0D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60BE90-C128-E357-037A-5BDE0401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74C2FC-5A83-A115-B9EC-CC34F6E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D404-0FF4-4BA6-8F1C-CACC49B27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8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89ACC-DF2F-2543-2FDF-F2E2EF6A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D09DE-1E83-3418-B8FA-813889126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6EA281-7C99-F49C-9EFA-224D19A87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A8903D-35D2-02E5-7C8A-72EA1E94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C162-856F-43D8-8C6D-E8582D653B0D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0DA71-2C27-E586-D6C5-CEB33ECD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21E69-3D9C-C907-F3DB-D7B52016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D404-0FF4-4BA6-8F1C-CACC49B27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95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EECFB-BD6E-AB8E-48E8-4388B118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8215D7-201F-C77A-EA0F-FC26D6B83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FAE0CF-06FB-ED32-3E27-D6896F75C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306B1-A00B-A39A-6F5E-F39833CC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C162-856F-43D8-8C6D-E8582D653B0D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6C6703-1CC3-79FB-CBE8-05252F67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640CE1-E2C4-41E0-7E7F-E8F23467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D404-0FF4-4BA6-8F1C-CACC49B27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09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16BAC5-D5D8-358B-65B9-DA9DB887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0344A-1688-4BCB-B560-C504C571F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61F1C-4AA2-3C48-BABB-5CA8A0244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A2C162-856F-43D8-8C6D-E8582D653B0D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076FE-3D98-EC44-9568-847C3188F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A55DD-662B-2602-7414-3878D4639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2D404-0FF4-4BA6-8F1C-CACC49B27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62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AB6898E-700C-3A22-2E49-99227F822167}"/>
              </a:ext>
            </a:extLst>
          </p:cNvPr>
          <p:cNvGrpSpPr/>
          <p:nvPr/>
        </p:nvGrpSpPr>
        <p:grpSpPr>
          <a:xfrm>
            <a:off x="3443171" y="1820074"/>
            <a:ext cx="4037419" cy="2399281"/>
            <a:chOff x="3443171" y="1820074"/>
            <a:chExt cx="4037419" cy="2399281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32240F4C-2013-B71F-ED72-12B203A09BB2}"/>
                </a:ext>
              </a:extLst>
            </p:cNvPr>
            <p:cNvSpPr/>
            <p:nvPr/>
          </p:nvSpPr>
          <p:spPr>
            <a:xfrm>
              <a:off x="3460103" y="2085754"/>
              <a:ext cx="3970866" cy="2133601"/>
            </a:xfrm>
            <a:prstGeom prst="roundRect">
              <a:avLst>
                <a:gd name="adj" fmla="val 2484"/>
              </a:avLst>
            </a:prstGeom>
            <a:solidFill>
              <a:schemeClr val="bg1">
                <a:lumMod val="95000"/>
                <a:alpha val="10000"/>
              </a:schemeClr>
            </a:solidFill>
            <a:ln w="12700">
              <a:solidFill>
                <a:schemeClr val="tx1">
                  <a:lumMod val="95000"/>
                  <a:lumOff val="5000"/>
                  <a:alpha val="70000"/>
                </a:schemeClr>
              </a:solidFill>
              <a:headEnd w="sm" len="sm"/>
              <a:tailEnd type="arrow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8CC6955-DF98-52BD-EA6E-0160C3F1678D}"/>
                </a:ext>
              </a:extLst>
            </p:cNvPr>
            <p:cNvSpPr txBox="1"/>
            <p:nvPr/>
          </p:nvSpPr>
          <p:spPr>
            <a:xfrm>
              <a:off x="3443171" y="3337626"/>
              <a:ext cx="6546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Nitrate</a:t>
              </a:r>
              <a:endPara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2A5B662-5442-D972-8374-EA6D9A049E39}"/>
                </a:ext>
              </a:extLst>
            </p:cNvPr>
            <p:cNvSpPr txBox="1"/>
            <p:nvPr/>
          </p:nvSpPr>
          <p:spPr>
            <a:xfrm>
              <a:off x="4480947" y="3339214"/>
              <a:ext cx="5870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Nitrite</a:t>
              </a:r>
              <a:endPara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4844136-BD6C-AFFC-670D-2069F1D79F28}"/>
                </a:ext>
              </a:extLst>
            </p:cNvPr>
            <p:cNvSpPr txBox="1"/>
            <p:nvPr/>
          </p:nvSpPr>
          <p:spPr>
            <a:xfrm>
              <a:off x="5451134" y="3337626"/>
              <a:ext cx="8487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Ammonia</a:t>
              </a:r>
              <a:endPara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4B7B4D-3701-345A-811A-9B3E2C89BCEE}"/>
                </a:ext>
              </a:extLst>
            </p:cNvPr>
            <p:cNvSpPr txBox="1"/>
            <p:nvPr/>
          </p:nvSpPr>
          <p:spPr>
            <a:xfrm>
              <a:off x="4108258" y="2782058"/>
              <a:ext cx="9704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Nitric Oxide</a:t>
              </a:r>
              <a:endParaRPr lang="zh-CN" altLang="en-US" sz="11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113C1D3-B0C1-209E-A1D4-F1FD3806701B}"/>
                </a:ext>
              </a:extLst>
            </p:cNvPr>
            <p:cNvSpPr txBox="1"/>
            <p:nvPr/>
          </p:nvSpPr>
          <p:spPr>
            <a:xfrm>
              <a:off x="3979932" y="2222329"/>
              <a:ext cx="11019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Nitrous Oxide</a:t>
              </a:r>
              <a:endPara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A44BDE-EE45-0FBB-6FD2-971AF8271B6C}"/>
                </a:ext>
              </a:extLst>
            </p:cNvPr>
            <p:cNvSpPr txBox="1"/>
            <p:nvPr/>
          </p:nvSpPr>
          <p:spPr>
            <a:xfrm>
              <a:off x="5491070" y="2215888"/>
              <a:ext cx="7688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Nitrogen</a:t>
              </a:r>
              <a:endParaRPr lang="zh-CN" altLang="en-US" sz="11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921B9A8-AEC7-176C-9B8F-4C5E001E9449}"/>
                </a:ext>
              </a:extLst>
            </p:cNvPr>
            <p:cNvSpPr txBox="1"/>
            <p:nvPr/>
          </p:nvSpPr>
          <p:spPr>
            <a:xfrm>
              <a:off x="3871040" y="3904446"/>
              <a:ext cx="1206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Hydroxylamine</a:t>
              </a:r>
              <a:endParaRPr lang="zh-CN" altLang="en-US" sz="11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7BEFB5D-FDD0-7991-6B51-053243CFDE92}"/>
                </a:ext>
              </a:extLst>
            </p:cNvPr>
            <p:cNvSpPr txBox="1"/>
            <p:nvPr/>
          </p:nvSpPr>
          <p:spPr>
            <a:xfrm>
              <a:off x="6597943" y="3013284"/>
              <a:ext cx="8826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Hydrazine</a:t>
              </a:r>
              <a:endParaRPr lang="zh-CN" altLang="en-US" sz="11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5BF99EF-7020-588C-F0D7-59BAB981C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398" y="3478367"/>
              <a:ext cx="528985" cy="0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BCF2E5EE-D576-1884-C771-7886F11638FC}"/>
                </a:ext>
              </a:extLst>
            </p:cNvPr>
            <p:cNvCxnSpPr>
              <a:cxnSpLocks/>
            </p:cNvCxnSpPr>
            <p:nvPr/>
          </p:nvCxnSpPr>
          <p:spPr>
            <a:xfrm>
              <a:off x="4771207" y="3001752"/>
              <a:ext cx="0" cy="382310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A2AAD7B-82B9-EB57-065D-056EB1441373}"/>
                </a:ext>
              </a:extLst>
            </p:cNvPr>
            <p:cNvCxnSpPr>
              <a:cxnSpLocks/>
            </p:cNvCxnSpPr>
            <p:nvPr/>
          </p:nvCxnSpPr>
          <p:spPr>
            <a:xfrm>
              <a:off x="4771207" y="2442952"/>
              <a:ext cx="0" cy="382310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40ADAF75-99DB-27F5-9EA5-6E1211B7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398" y="2351242"/>
              <a:ext cx="528985" cy="0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A86E567B-0202-E54A-3054-3E0DB2191F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1275" y="2456308"/>
              <a:ext cx="0" cy="941880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E80DF60-1BBD-2CC8-30D8-D1B8A8F5797D}"/>
                </a:ext>
              </a:extLst>
            </p:cNvPr>
            <p:cNvCxnSpPr>
              <a:cxnSpLocks/>
            </p:cNvCxnSpPr>
            <p:nvPr/>
          </p:nvCxnSpPr>
          <p:spPr>
            <a:xfrm>
              <a:off x="4771207" y="3557279"/>
              <a:ext cx="0" cy="382310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BD98BCDE-7230-9253-A4F3-1E3F60FF207A}"/>
                </a:ext>
              </a:extLst>
            </p:cNvPr>
            <p:cNvSpPr/>
            <p:nvPr/>
          </p:nvSpPr>
          <p:spPr>
            <a:xfrm>
              <a:off x="6208222" y="2368061"/>
              <a:ext cx="669913" cy="702795"/>
            </a:xfrm>
            <a:custGeom>
              <a:avLst/>
              <a:gdLst>
                <a:gd name="connsiteX0" fmla="*/ 492125 w 492125"/>
                <a:gd name="connsiteY0" fmla="*/ 444500 h 444500"/>
                <a:gd name="connsiteX1" fmla="*/ 330200 w 492125"/>
                <a:gd name="connsiteY1" fmla="*/ 136525 h 444500"/>
                <a:gd name="connsiteX2" fmla="*/ 0 w 492125"/>
                <a:gd name="connsiteY2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25" h="444500">
                  <a:moveTo>
                    <a:pt x="492125" y="444500"/>
                  </a:moveTo>
                  <a:cubicBezTo>
                    <a:pt x="452173" y="327554"/>
                    <a:pt x="412221" y="210608"/>
                    <a:pt x="330200" y="136525"/>
                  </a:cubicBezTo>
                  <a:cubicBezTo>
                    <a:pt x="248179" y="62442"/>
                    <a:pt x="124089" y="31221"/>
                    <a:pt x="0" y="0"/>
                  </a:cubicBezTo>
                </a:path>
              </a:pathLst>
            </a:custGeom>
            <a:noFill/>
            <a:ln w="28575">
              <a:solidFill>
                <a:schemeClr val="tx2">
                  <a:lumMod val="50000"/>
                  <a:lumOff val="50000"/>
                  <a:alpha val="70000"/>
                </a:schemeClr>
              </a:solidFill>
              <a:headEnd w="sm" len="sm"/>
              <a:tailEnd type="arrow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2B368A84-A03B-6BC9-2FA0-1F3696CBC447}"/>
                </a:ext>
              </a:extLst>
            </p:cNvPr>
            <p:cNvSpPr/>
            <p:nvPr/>
          </p:nvSpPr>
          <p:spPr>
            <a:xfrm>
              <a:off x="5007398" y="2946346"/>
              <a:ext cx="1651664" cy="209697"/>
            </a:xfrm>
            <a:custGeom>
              <a:avLst/>
              <a:gdLst>
                <a:gd name="connsiteX0" fmla="*/ 0 w 1606550"/>
                <a:gd name="connsiteY0" fmla="*/ 0 h 211442"/>
                <a:gd name="connsiteX1" fmla="*/ 796925 w 1606550"/>
                <a:gd name="connsiteY1" fmla="*/ 187325 h 211442"/>
                <a:gd name="connsiteX2" fmla="*/ 1606550 w 1606550"/>
                <a:gd name="connsiteY2" fmla="*/ 203200 h 21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6550" h="211442">
                  <a:moveTo>
                    <a:pt x="0" y="0"/>
                  </a:moveTo>
                  <a:cubicBezTo>
                    <a:pt x="264583" y="76729"/>
                    <a:pt x="529167" y="153458"/>
                    <a:pt x="796925" y="187325"/>
                  </a:cubicBezTo>
                  <a:cubicBezTo>
                    <a:pt x="1064683" y="221192"/>
                    <a:pt x="1335616" y="212196"/>
                    <a:pt x="1606550" y="203200"/>
                  </a:cubicBezTo>
                </a:path>
              </a:pathLst>
            </a:custGeom>
            <a:noFill/>
            <a:ln w="28575">
              <a:solidFill>
                <a:schemeClr val="tx2">
                  <a:lumMod val="50000"/>
                  <a:lumOff val="50000"/>
                  <a:alpha val="70000"/>
                </a:schemeClr>
              </a:solidFill>
              <a:headEnd w="sm" len="sm"/>
              <a:tailEnd type="arrow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8A410AB7-4BB6-B281-065C-2F35E2300609}"/>
                </a:ext>
              </a:extLst>
            </p:cNvPr>
            <p:cNvSpPr/>
            <p:nvPr/>
          </p:nvSpPr>
          <p:spPr>
            <a:xfrm>
              <a:off x="6116254" y="3147803"/>
              <a:ext cx="549157" cy="236259"/>
            </a:xfrm>
            <a:custGeom>
              <a:avLst/>
              <a:gdLst>
                <a:gd name="connsiteX0" fmla="*/ 5195 w 446520"/>
                <a:gd name="connsiteY0" fmla="*/ 327025 h 327025"/>
                <a:gd name="connsiteX1" fmla="*/ 62345 w 446520"/>
                <a:gd name="connsiteY1" fmla="*/ 76200 h 327025"/>
                <a:gd name="connsiteX2" fmla="*/ 446520 w 446520"/>
                <a:gd name="connsiteY2" fmla="*/ 0 h 327025"/>
                <a:gd name="connsiteX0" fmla="*/ 675 w 442000"/>
                <a:gd name="connsiteY0" fmla="*/ 327025 h 327025"/>
                <a:gd name="connsiteX1" fmla="*/ 57825 w 442000"/>
                <a:gd name="connsiteY1" fmla="*/ 76200 h 327025"/>
                <a:gd name="connsiteX2" fmla="*/ 442000 w 442000"/>
                <a:gd name="connsiteY2" fmla="*/ 0 h 327025"/>
                <a:gd name="connsiteX0" fmla="*/ 5451 w 446776"/>
                <a:gd name="connsiteY0" fmla="*/ 327025 h 327025"/>
                <a:gd name="connsiteX1" fmla="*/ 62601 w 446776"/>
                <a:gd name="connsiteY1" fmla="*/ 76200 h 327025"/>
                <a:gd name="connsiteX2" fmla="*/ 446776 w 446776"/>
                <a:gd name="connsiteY2" fmla="*/ 0 h 327025"/>
                <a:gd name="connsiteX0" fmla="*/ 0 w 441325"/>
                <a:gd name="connsiteY0" fmla="*/ 327025 h 327025"/>
                <a:gd name="connsiteX1" fmla="*/ 97975 w 441325"/>
                <a:gd name="connsiteY1" fmla="*/ 76200 h 327025"/>
                <a:gd name="connsiteX2" fmla="*/ 441325 w 441325"/>
                <a:gd name="connsiteY2" fmla="*/ 0 h 327025"/>
                <a:gd name="connsiteX0" fmla="*/ 0 w 441325"/>
                <a:gd name="connsiteY0" fmla="*/ 327025 h 327025"/>
                <a:gd name="connsiteX1" fmla="*/ 105630 w 441325"/>
                <a:gd name="connsiteY1" fmla="*/ 72232 h 327025"/>
                <a:gd name="connsiteX2" fmla="*/ 441325 w 441325"/>
                <a:gd name="connsiteY2" fmla="*/ 0 h 327025"/>
                <a:gd name="connsiteX0" fmla="*/ 0 w 441325"/>
                <a:gd name="connsiteY0" fmla="*/ 327025 h 327025"/>
                <a:gd name="connsiteX1" fmla="*/ 105630 w 441325"/>
                <a:gd name="connsiteY1" fmla="*/ 72232 h 327025"/>
                <a:gd name="connsiteX2" fmla="*/ 441325 w 441325"/>
                <a:gd name="connsiteY2" fmla="*/ 0 h 32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25" h="327025">
                  <a:moveTo>
                    <a:pt x="0" y="327025"/>
                  </a:moveTo>
                  <a:cubicBezTo>
                    <a:pt x="2004" y="157424"/>
                    <a:pt x="47385" y="114829"/>
                    <a:pt x="105630" y="72232"/>
                  </a:cubicBezTo>
                  <a:cubicBezTo>
                    <a:pt x="163875" y="29635"/>
                    <a:pt x="286014" y="10848"/>
                    <a:pt x="441325" y="0"/>
                  </a:cubicBezTo>
                </a:path>
              </a:pathLst>
            </a:custGeom>
            <a:noFill/>
            <a:ln w="28575">
              <a:solidFill>
                <a:schemeClr val="tx2">
                  <a:lumMod val="50000"/>
                  <a:lumOff val="50000"/>
                  <a:alpha val="70000"/>
                </a:schemeClr>
              </a:solidFill>
              <a:headEnd w="sm" len="sm"/>
              <a:tailEnd type="arrow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A60EC31-8F9E-F60A-B6F0-CD81149F6242}"/>
                </a:ext>
              </a:extLst>
            </p:cNvPr>
            <p:cNvSpPr txBox="1"/>
            <p:nvPr/>
          </p:nvSpPr>
          <p:spPr>
            <a:xfrm>
              <a:off x="4083594" y="3238996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9D0F5B6-0B9B-84C3-EA22-6ED428AB8D2B}"/>
                </a:ext>
              </a:extLst>
            </p:cNvPr>
            <p:cNvSpPr txBox="1"/>
            <p:nvPr/>
          </p:nvSpPr>
          <p:spPr>
            <a:xfrm>
              <a:off x="5045668" y="3243859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R2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F294ADE-0C61-F106-41E8-9C9B98F9A9B3}"/>
                </a:ext>
              </a:extLst>
            </p:cNvPr>
            <p:cNvSpPr txBox="1"/>
            <p:nvPr/>
          </p:nvSpPr>
          <p:spPr>
            <a:xfrm>
              <a:off x="5044521" y="3568005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R5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5CDB40D-CAEA-B00D-78B4-27B61FC1963F}"/>
                </a:ext>
              </a:extLst>
            </p:cNvPr>
            <p:cNvSpPr txBox="1"/>
            <p:nvPr/>
          </p:nvSpPr>
          <p:spPr>
            <a:xfrm>
              <a:off x="4706907" y="3656827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R4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80BE3A0-7059-6F40-A543-96D905B8CE92}"/>
                </a:ext>
              </a:extLst>
            </p:cNvPr>
            <p:cNvSpPr txBox="1"/>
            <p:nvPr/>
          </p:nvSpPr>
          <p:spPr>
            <a:xfrm>
              <a:off x="4704629" y="3108609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R6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50AFEFB9-13A8-82B5-BE0A-32D275117161}"/>
                </a:ext>
              </a:extLst>
            </p:cNvPr>
            <p:cNvSpPr txBox="1"/>
            <p:nvPr/>
          </p:nvSpPr>
          <p:spPr>
            <a:xfrm>
              <a:off x="4706274" y="2546430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R7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F2BC1E8-3D1D-04A9-9697-FDB64642EF05}"/>
                </a:ext>
              </a:extLst>
            </p:cNvPr>
            <p:cNvSpPr txBox="1"/>
            <p:nvPr/>
          </p:nvSpPr>
          <p:spPr>
            <a:xfrm>
              <a:off x="5030222" y="2118808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R8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C1DD868D-91A1-4BF1-1605-78985350F725}"/>
                </a:ext>
              </a:extLst>
            </p:cNvPr>
            <p:cNvSpPr txBox="1"/>
            <p:nvPr/>
          </p:nvSpPr>
          <p:spPr>
            <a:xfrm>
              <a:off x="5164948" y="2635870"/>
              <a:ext cx="446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R9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2AFB85D-E4FA-AD10-EA26-4B4FAC2993CA}"/>
                </a:ext>
              </a:extLst>
            </p:cNvPr>
            <p:cNvSpPr txBox="1"/>
            <p:nvPr/>
          </p:nvSpPr>
          <p:spPr>
            <a:xfrm>
              <a:off x="6158213" y="2947745"/>
              <a:ext cx="4689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R10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5E1A2C8-B86B-404E-57EE-FA369D9DC65E}"/>
                </a:ext>
              </a:extLst>
            </p:cNvPr>
            <p:cNvSpPr txBox="1"/>
            <p:nvPr/>
          </p:nvSpPr>
          <p:spPr>
            <a:xfrm>
              <a:off x="6627133" y="2461659"/>
              <a:ext cx="4689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R11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F05207D5-3711-9CBA-3E5A-51E2F0618A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398" y="2477498"/>
              <a:ext cx="586981" cy="388751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AFA900C0-84AC-D810-52A7-3389AB2B9335}"/>
                </a:ext>
              </a:extLst>
            </p:cNvPr>
            <p:cNvSpPr txBox="1"/>
            <p:nvPr/>
          </p:nvSpPr>
          <p:spPr>
            <a:xfrm>
              <a:off x="5805289" y="2683014"/>
              <a:ext cx="4689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R12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2F11621F-73D6-AA20-3B41-3342832E1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398" y="3583847"/>
              <a:ext cx="619559" cy="425778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207BE64D-A00A-ECBB-8597-305759428F50}"/>
                </a:ext>
              </a:extLst>
            </p:cNvPr>
            <p:cNvSpPr/>
            <p:nvPr/>
          </p:nvSpPr>
          <p:spPr>
            <a:xfrm>
              <a:off x="5052512" y="3609235"/>
              <a:ext cx="812800" cy="440267"/>
            </a:xfrm>
            <a:custGeom>
              <a:avLst/>
              <a:gdLst>
                <a:gd name="connsiteX0" fmla="*/ 812800 w 812800"/>
                <a:gd name="connsiteY0" fmla="*/ 0 h 440267"/>
                <a:gd name="connsiteX1" fmla="*/ 643467 w 812800"/>
                <a:gd name="connsiteY1" fmla="*/ 296334 h 440267"/>
                <a:gd name="connsiteX2" fmla="*/ 0 w 812800"/>
                <a:gd name="connsiteY2" fmla="*/ 440267 h 44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2800" h="440267">
                  <a:moveTo>
                    <a:pt x="812800" y="0"/>
                  </a:moveTo>
                  <a:cubicBezTo>
                    <a:pt x="795867" y="111478"/>
                    <a:pt x="778934" y="222956"/>
                    <a:pt x="643467" y="296334"/>
                  </a:cubicBezTo>
                  <a:cubicBezTo>
                    <a:pt x="508000" y="369712"/>
                    <a:pt x="254000" y="404989"/>
                    <a:pt x="0" y="440267"/>
                  </a:cubicBezTo>
                </a:path>
              </a:pathLst>
            </a:custGeom>
            <a:noFill/>
            <a:ln w="28575">
              <a:solidFill>
                <a:schemeClr val="tx2">
                  <a:lumMod val="50000"/>
                  <a:lumOff val="50000"/>
                  <a:alpha val="70000"/>
                </a:schemeClr>
              </a:solidFill>
              <a:headEnd w="sm" len="sm"/>
              <a:tailEnd type="arrow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8630BB65-39A5-5D60-A963-8310D8F110EE}"/>
                </a:ext>
              </a:extLst>
            </p:cNvPr>
            <p:cNvSpPr txBox="1"/>
            <p:nvPr/>
          </p:nvSpPr>
          <p:spPr>
            <a:xfrm>
              <a:off x="5666703" y="3816478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R3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245DB5F-A1EE-404E-3988-E382884D0EB1}"/>
                </a:ext>
              </a:extLst>
            </p:cNvPr>
            <p:cNvSpPr txBox="1"/>
            <p:nvPr/>
          </p:nvSpPr>
          <p:spPr>
            <a:xfrm>
              <a:off x="3460103" y="1820074"/>
              <a:ext cx="39708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Cycle</a:t>
              </a:r>
              <a:endParaRPr lang="zh-CN" altLang="en-US" sz="105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C5BDEFAE-21E0-D029-D183-B6590AC66D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3134" y="3475465"/>
              <a:ext cx="528985" cy="0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arrow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357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0AA9CD6B-AAEF-08F1-5D68-BF1BFF4844B7}"/>
              </a:ext>
            </a:extLst>
          </p:cNvPr>
          <p:cNvGrpSpPr/>
          <p:nvPr/>
        </p:nvGrpSpPr>
        <p:grpSpPr>
          <a:xfrm>
            <a:off x="2938213" y="900814"/>
            <a:ext cx="5955998" cy="3997727"/>
            <a:chOff x="2938213" y="900814"/>
            <a:chExt cx="5955998" cy="3997727"/>
          </a:xfrm>
        </p:grpSpPr>
        <p:sp>
          <p:nvSpPr>
            <p:cNvPr id="170" name="矩形: 圆角 169">
              <a:extLst>
                <a:ext uri="{FF2B5EF4-FFF2-40B4-BE49-F238E27FC236}">
                  <a16:creationId xmlns:a16="http://schemas.microsoft.com/office/drawing/2014/main" id="{242FF000-3D33-6ADB-7532-EE20BAB6C5CD}"/>
                </a:ext>
              </a:extLst>
            </p:cNvPr>
            <p:cNvSpPr/>
            <p:nvPr/>
          </p:nvSpPr>
          <p:spPr>
            <a:xfrm>
              <a:off x="2938213" y="1174129"/>
              <a:ext cx="5868919" cy="3721331"/>
            </a:xfrm>
            <a:prstGeom prst="roundRect">
              <a:avLst>
                <a:gd name="adj" fmla="val 2484"/>
              </a:avLst>
            </a:prstGeom>
            <a:solidFill>
              <a:schemeClr val="bg1">
                <a:lumMod val="95000"/>
                <a:alpha val="10000"/>
              </a:schemeClr>
            </a:solidFill>
            <a:ln w="12700">
              <a:solidFill>
                <a:schemeClr val="tx1">
                  <a:lumMod val="95000"/>
                  <a:lumOff val="5000"/>
                  <a:alpha val="70000"/>
                </a:schemeClr>
              </a:solidFill>
              <a:headEnd w="sm" len="sm"/>
              <a:tailEnd type="arrow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B92758F-E5A8-F559-903F-795864AFF888}"/>
                </a:ext>
              </a:extLst>
            </p:cNvPr>
            <p:cNvSpPr txBox="1"/>
            <p:nvPr/>
          </p:nvSpPr>
          <p:spPr>
            <a:xfrm>
              <a:off x="3224956" y="2408837"/>
              <a:ext cx="6546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Sulfate</a:t>
              </a:r>
              <a:endPara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A7D9EDD-F9B0-C940-FC10-84C03CFDC45E}"/>
                </a:ext>
              </a:extLst>
            </p:cNvPr>
            <p:cNvSpPr txBox="1"/>
            <p:nvPr/>
          </p:nvSpPr>
          <p:spPr>
            <a:xfrm>
              <a:off x="4703288" y="2408837"/>
              <a:ext cx="6138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Sulfite</a:t>
              </a:r>
              <a:endPara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6608B47-0570-3FEB-5D69-94B74DB8AED2}"/>
                </a:ext>
              </a:extLst>
            </p:cNvPr>
            <p:cNvSpPr txBox="1"/>
            <p:nvPr/>
          </p:nvSpPr>
          <p:spPr>
            <a:xfrm>
              <a:off x="6760666" y="2408837"/>
              <a:ext cx="6546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Sulfide</a:t>
              </a:r>
              <a:endPara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140F057-B743-0EB5-4D2B-D819261E4DD1}"/>
                </a:ext>
              </a:extLst>
            </p:cNvPr>
            <p:cNvSpPr txBox="1"/>
            <p:nvPr/>
          </p:nvSpPr>
          <p:spPr>
            <a:xfrm>
              <a:off x="7996127" y="2408837"/>
              <a:ext cx="6546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Sulfur</a:t>
              </a:r>
              <a:endPara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8360C72-EFF4-E9D9-0D05-1E3882D87C20}"/>
                </a:ext>
              </a:extLst>
            </p:cNvPr>
            <p:cNvSpPr txBox="1"/>
            <p:nvPr/>
          </p:nvSpPr>
          <p:spPr>
            <a:xfrm>
              <a:off x="3224956" y="3082246"/>
              <a:ext cx="6546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APS</a:t>
              </a:r>
              <a:endPara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6C5985F-B054-FE60-1466-7514B37A25A0}"/>
                </a:ext>
              </a:extLst>
            </p:cNvPr>
            <p:cNvSpPr txBox="1"/>
            <p:nvPr/>
          </p:nvSpPr>
          <p:spPr>
            <a:xfrm>
              <a:off x="4682909" y="3082246"/>
              <a:ext cx="6546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PAPS</a:t>
              </a:r>
              <a:endPara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975B7F9-1C9E-3947-80EE-35217C4A22D0}"/>
                </a:ext>
              </a:extLst>
            </p:cNvPr>
            <p:cNvSpPr txBox="1"/>
            <p:nvPr/>
          </p:nvSpPr>
          <p:spPr>
            <a:xfrm>
              <a:off x="4510600" y="1187764"/>
              <a:ext cx="9992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Thiosulfate</a:t>
              </a:r>
              <a:endPara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9D3D5CA-CF29-8F25-58EA-4B555E4EF39F}"/>
                </a:ext>
              </a:extLst>
            </p:cNvPr>
            <p:cNvSpPr txBox="1"/>
            <p:nvPr/>
          </p:nvSpPr>
          <p:spPr>
            <a:xfrm>
              <a:off x="3757863" y="1785662"/>
              <a:ext cx="9992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Trithionate</a:t>
              </a:r>
              <a:endPara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D4164DB-D57F-23AA-6759-4DFB0564884C}"/>
                </a:ext>
              </a:extLst>
            </p:cNvPr>
            <p:cNvSpPr txBox="1"/>
            <p:nvPr/>
          </p:nvSpPr>
          <p:spPr>
            <a:xfrm>
              <a:off x="4796885" y="3714974"/>
              <a:ext cx="14691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Methanesulfonate</a:t>
              </a:r>
              <a:endPara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F0BC6E3-0B9F-CC48-B42A-A6C67653E03C}"/>
                </a:ext>
              </a:extLst>
            </p:cNvPr>
            <p:cNvSpPr txBox="1"/>
            <p:nvPr/>
          </p:nvSpPr>
          <p:spPr>
            <a:xfrm>
              <a:off x="5024577" y="4274966"/>
              <a:ext cx="9992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Dimethyl sulfone</a:t>
              </a:r>
              <a:endPara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B14F280-C7CA-E533-A72C-790A3440D71D}"/>
                </a:ext>
              </a:extLst>
            </p:cNvPr>
            <p:cNvSpPr txBox="1"/>
            <p:nvPr/>
          </p:nvSpPr>
          <p:spPr>
            <a:xfrm>
              <a:off x="6545298" y="4444243"/>
              <a:ext cx="9992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DMSO</a:t>
              </a:r>
              <a:endPara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F11FABF-722A-3DF5-6D91-FC52341928FE}"/>
                </a:ext>
              </a:extLst>
            </p:cNvPr>
            <p:cNvSpPr txBox="1"/>
            <p:nvPr/>
          </p:nvSpPr>
          <p:spPr>
            <a:xfrm>
              <a:off x="6545298" y="3705720"/>
              <a:ext cx="9992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DMSP</a:t>
              </a:r>
              <a:endPara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0469E84-9151-9CEB-3E7B-96024CB8B119}"/>
                </a:ext>
              </a:extLst>
            </p:cNvPr>
            <p:cNvSpPr txBox="1"/>
            <p:nvPr/>
          </p:nvSpPr>
          <p:spPr>
            <a:xfrm>
              <a:off x="7894938" y="4274966"/>
              <a:ext cx="9992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Methyl thioether</a:t>
              </a:r>
              <a:endPara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2EAB3F0-1F2F-94EE-230C-4D3C172388C1}"/>
                </a:ext>
              </a:extLst>
            </p:cNvPr>
            <p:cNvSpPr txBox="1"/>
            <p:nvPr/>
          </p:nvSpPr>
          <p:spPr>
            <a:xfrm>
              <a:off x="7764921" y="3714974"/>
              <a:ext cx="1117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Methanethiol</a:t>
              </a:r>
              <a:endPara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DAA424D-5CCC-DD45-B00E-D5556116E852}"/>
                </a:ext>
              </a:extLst>
            </p:cNvPr>
            <p:cNvSpPr txBox="1"/>
            <p:nvPr/>
          </p:nvSpPr>
          <p:spPr>
            <a:xfrm>
              <a:off x="5282681" y="2876496"/>
              <a:ext cx="1640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S-</a:t>
              </a:r>
              <a:r>
                <a:rPr lang="en-US" altLang="zh-CN" sz="11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Sulfanylglutathione</a:t>
              </a:r>
              <a:endPara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6953869-7E15-7277-65A9-99DCEFF898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9120" y="2541746"/>
              <a:ext cx="874005" cy="0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none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895901B-7852-A108-CCBF-B85AC25679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1892" y="2541746"/>
              <a:ext cx="1528576" cy="0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arrow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4800C021-B0C5-849A-2E2F-B15E59C6026E}"/>
                </a:ext>
              </a:extLst>
            </p:cNvPr>
            <p:cNvSpPr/>
            <p:nvPr/>
          </p:nvSpPr>
          <p:spPr>
            <a:xfrm>
              <a:off x="7331393" y="2295890"/>
              <a:ext cx="774700" cy="173571"/>
            </a:xfrm>
            <a:custGeom>
              <a:avLst/>
              <a:gdLst>
                <a:gd name="connsiteX0" fmla="*/ 0 w 774700"/>
                <a:gd name="connsiteY0" fmla="*/ 182037 h 186270"/>
                <a:gd name="connsiteX1" fmla="*/ 410633 w 774700"/>
                <a:gd name="connsiteY1" fmla="*/ 4 h 186270"/>
                <a:gd name="connsiteX2" fmla="*/ 774700 w 774700"/>
                <a:gd name="connsiteY2" fmla="*/ 186270 h 186270"/>
                <a:gd name="connsiteX0" fmla="*/ 0 w 774700"/>
                <a:gd name="connsiteY0" fmla="*/ 182037 h 186270"/>
                <a:gd name="connsiteX1" fmla="*/ 410633 w 774700"/>
                <a:gd name="connsiteY1" fmla="*/ 4 h 186270"/>
                <a:gd name="connsiteX2" fmla="*/ 774700 w 774700"/>
                <a:gd name="connsiteY2" fmla="*/ 186270 h 186270"/>
                <a:gd name="connsiteX0" fmla="*/ 0 w 774700"/>
                <a:gd name="connsiteY0" fmla="*/ 177805 h 182038"/>
                <a:gd name="connsiteX1" fmla="*/ 372533 w 774700"/>
                <a:gd name="connsiteY1" fmla="*/ 5 h 182038"/>
                <a:gd name="connsiteX2" fmla="*/ 774700 w 774700"/>
                <a:gd name="connsiteY2" fmla="*/ 182038 h 182038"/>
                <a:gd name="connsiteX0" fmla="*/ 0 w 774700"/>
                <a:gd name="connsiteY0" fmla="*/ 177805 h 182038"/>
                <a:gd name="connsiteX1" fmla="*/ 385233 w 774700"/>
                <a:gd name="connsiteY1" fmla="*/ 5 h 182038"/>
                <a:gd name="connsiteX2" fmla="*/ 774700 w 774700"/>
                <a:gd name="connsiteY2" fmla="*/ 182038 h 182038"/>
                <a:gd name="connsiteX0" fmla="*/ 0 w 774700"/>
                <a:gd name="connsiteY0" fmla="*/ 169338 h 173571"/>
                <a:gd name="connsiteX1" fmla="*/ 381000 w 774700"/>
                <a:gd name="connsiteY1" fmla="*/ 5 h 173571"/>
                <a:gd name="connsiteX2" fmla="*/ 774700 w 774700"/>
                <a:gd name="connsiteY2" fmla="*/ 173571 h 173571"/>
                <a:gd name="connsiteX0" fmla="*/ 0 w 774700"/>
                <a:gd name="connsiteY0" fmla="*/ 169338 h 173571"/>
                <a:gd name="connsiteX1" fmla="*/ 381000 w 774700"/>
                <a:gd name="connsiteY1" fmla="*/ 5 h 173571"/>
                <a:gd name="connsiteX2" fmla="*/ 774700 w 774700"/>
                <a:gd name="connsiteY2" fmla="*/ 173571 h 173571"/>
                <a:gd name="connsiteX0" fmla="*/ 0 w 774700"/>
                <a:gd name="connsiteY0" fmla="*/ 169338 h 173571"/>
                <a:gd name="connsiteX1" fmla="*/ 381000 w 774700"/>
                <a:gd name="connsiteY1" fmla="*/ 5 h 173571"/>
                <a:gd name="connsiteX2" fmla="*/ 774700 w 774700"/>
                <a:gd name="connsiteY2" fmla="*/ 173571 h 17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4700" h="173571">
                  <a:moveTo>
                    <a:pt x="0" y="169338"/>
                  </a:moveTo>
                  <a:cubicBezTo>
                    <a:pt x="140758" y="77969"/>
                    <a:pt x="192615" y="-700"/>
                    <a:pt x="381000" y="5"/>
                  </a:cubicBezTo>
                  <a:cubicBezTo>
                    <a:pt x="569385" y="710"/>
                    <a:pt x="657225" y="80790"/>
                    <a:pt x="774700" y="173571"/>
                  </a:cubicBezTo>
                </a:path>
              </a:pathLst>
            </a:custGeom>
            <a:noFill/>
            <a:ln w="28575">
              <a:solidFill>
                <a:schemeClr val="tx2">
                  <a:lumMod val="50000"/>
                  <a:lumOff val="50000"/>
                  <a:alpha val="70000"/>
                </a:schemeClr>
              </a:solidFill>
              <a:headEnd w="sm" len="sm"/>
              <a:tailEnd type="arrow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506877B9-0455-9E24-8916-589B00772785}"/>
                </a:ext>
              </a:extLst>
            </p:cNvPr>
            <p:cNvSpPr/>
            <p:nvPr/>
          </p:nvSpPr>
          <p:spPr>
            <a:xfrm>
              <a:off x="7344093" y="2604928"/>
              <a:ext cx="757767" cy="118539"/>
            </a:xfrm>
            <a:custGeom>
              <a:avLst/>
              <a:gdLst>
                <a:gd name="connsiteX0" fmla="*/ 757767 w 757767"/>
                <a:gd name="connsiteY0" fmla="*/ 4233 h 118539"/>
                <a:gd name="connsiteX1" fmla="*/ 351367 w 757767"/>
                <a:gd name="connsiteY1" fmla="*/ 118533 h 118539"/>
                <a:gd name="connsiteX2" fmla="*/ 0 w 757767"/>
                <a:gd name="connsiteY2" fmla="*/ 0 h 118539"/>
                <a:gd name="connsiteX0" fmla="*/ 757767 w 757767"/>
                <a:gd name="connsiteY0" fmla="*/ 4233 h 118539"/>
                <a:gd name="connsiteX1" fmla="*/ 389467 w 757767"/>
                <a:gd name="connsiteY1" fmla="*/ 118533 h 118539"/>
                <a:gd name="connsiteX2" fmla="*/ 0 w 757767"/>
                <a:gd name="connsiteY2" fmla="*/ 0 h 118539"/>
                <a:gd name="connsiteX0" fmla="*/ 757767 w 757767"/>
                <a:gd name="connsiteY0" fmla="*/ 4233 h 118539"/>
                <a:gd name="connsiteX1" fmla="*/ 389467 w 757767"/>
                <a:gd name="connsiteY1" fmla="*/ 118533 h 118539"/>
                <a:gd name="connsiteX2" fmla="*/ 0 w 757767"/>
                <a:gd name="connsiteY2" fmla="*/ 0 h 11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7767" h="118539">
                  <a:moveTo>
                    <a:pt x="757767" y="4233"/>
                  </a:moveTo>
                  <a:cubicBezTo>
                    <a:pt x="617714" y="61736"/>
                    <a:pt x="549628" y="119239"/>
                    <a:pt x="389467" y="118533"/>
                  </a:cubicBezTo>
                  <a:cubicBezTo>
                    <a:pt x="229306" y="117827"/>
                    <a:pt x="112536" y="58914"/>
                    <a:pt x="0" y="0"/>
                  </a:cubicBezTo>
                </a:path>
              </a:pathLst>
            </a:custGeom>
            <a:noFill/>
            <a:ln w="28575">
              <a:solidFill>
                <a:schemeClr val="tx2">
                  <a:lumMod val="50000"/>
                  <a:lumOff val="50000"/>
                  <a:alpha val="70000"/>
                </a:schemeClr>
              </a:solidFill>
              <a:headEnd w="sm" len="sm"/>
              <a:tailEnd type="arrow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4D2E00C-0A7A-653D-315E-239857AB74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158" y="2670447"/>
              <a:ext cx="0" cy="436736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arrow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6771864-9C64-00ED-648F-4A9BF24AC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8798" y="2675696"/>
              <a:ext cx="0" cy="436736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none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7B467007-6022-8DAD-4EE7-663EF5F8F43F}"/>
                </a:ext>
              </a:extLst>
            </p:cNvPr>
            <p:cNvSpPr/>
            <p:nvPr/>
          </p:nvSpPr>
          <p:spPr>
            <a:xfrm>
              <a:off x="3724593" y="3243103"/>
              <a:ext cx="1069975" cy="158793"/>
            </a:xfrm>
            <a:custGeom>
              <a:avLst/>
              <a:gdLst>
                <a:gd name="connsiteX0" fmla="*/ 0 w 1069975"/>
                <a:gd name="connsiteY0" fmla="*/ 0 h 155620"/>
                <a:gd name="connsiteX1" fmla="*/ 457200 w 1069975"/>
                <a:gd name="connsiteY1" fmla="*/ 155575 h 155620"/>
                <a:gd name="connsiteX2" fmla="*/ 1069975 w 1069975"/>
                <a:gd name="connsiteY2" fmla="*/ 12700 h 155620"/>
                <a:gd name="connsiteX0" fmla="*/ 0 w 1069975"/>
                <a:gd name="connsiteY0" fmla="*/ 0 h 158793"/>
                <a:gd name="connsiteX1" fmla="*/ 530225 w 1069975"/>
                <a:gd name="connsiteY1" fmla="*/ 158750 h 158793"/>
                <a:gd name="connsiteX2" fmla="*/ 1069975 w 1069975"/>
                <a:gd name="connsiteY2" fmla="*/ 12700 h 15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9975" h="158793">
                  <a:moveTo>
                    <a:pt x="0" y="0"/>
                  </a:moveTo>
                  <a:cubicBezTo>
                    <a:pt x="139435" y="76729"/>
                    <a:pt x="351896" y="156633"/>
                    <a:pt x="530225" y="158750"/>
                  </a:cubicBezTo>
                  <a:cubicBezTo>
                    <a:pt x="708554" y="160867"/>
                    <a:pt x="852752" y="85196"/>
                    <a:pt x="1069975" y="12700"/>
                  </a:cubicBezTo>
                </a:path>
              </a:pathLst>
            </a:custGeom>
            <a:noFill/>
            <a:ln w="28575">
              <a:solidFill>
                <a:schemeClr val="tx2">
                  <a:lumMod val="50000"/>
                  <a:lumOff val="50000"/>
                  <a:alpha val="70000"/>
                </a:schemeClr>
              </a:solidFill>
              <a:headEnd w="sm" len="sm"/>
              <a:tailEnd type="arrow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2FD52C46-464E-16FB-79CF-7DE669C5EAFB}"/>
                </a:ext>
              </a:extLst>
            </p:cNvPr>
            <p:cNvSpPr/>
            <p:nvPr/>
          </p:nvSpPr>
          <p:spPr>
            <a:xfrm>
              <a:off x="3666173" y="2599848"/>
              <a:ext cx="1082040" cy="523240"/>
            </a:xfrm>
            <a:custGeom>
              <a:avLst/>
              <a:gdLst>
                <a:gd name="connsiteX0" fmla="*/ 0 w 1082040"/>
                <a:gd name="connsiteY0" fmla="*/ 523240 h 523240"/>
                <a:gd name="connsiteX1" fmla="*/ 284480 w 1082040"/>
                <a:gd name="connsiteY1" fmla="*/ 233680 h 523240"/>
                <a:gd name="connsiteX2" fmla="*/ 1082040 w 1082040"/>
                <a:gd name="connsiteY2" fmla="*/ 0 h 52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2040" h="523240">
                  <a:moveTo>
                    <a:pt x="0" y="523240"/>
                  </a:moveTo>
                  <a:cubicBezTo>
                    <a:pt x="52070" y="422063"/>
                    <a:pt x="104140" y="320887"/>
                    <a:pt x="284480" y="233680"/>
                  </a:cubicBezTo>
                  <a:cubicBezTo>
                    <a:pt x="464820" y="146473"/>
                    <a:pt x="773430" y="73236"/>
                    <a:pt x="1082040" y="0"/>
                  </a:cubicBezTo>
                </a:path>
              </a:pathLst>
            </a:custGeom>
            <a:noFill/>
            <a:ln w="28575">
              <a:solidFill>
                <a:schemeClr val="tx2">
                  <a:lumMod val="50000"/>
                  <a:lumOff val="50000"/>
                  <a:alpha val="70000"/>
                </a:schemeClr>
              </a:solidFill>
              <a:headEnd w="sm" len="sm"/>
              <a:tailEnd type="arrow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CC097AA8-FD10-9D27-489A-D79DFCDAB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8904" y="3192303"/>
              <a:ext cx="874005" cy="0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none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430B83A1-0E1F-0389-54CF-ADD7B24881E9}"/>
                </a:ext>
              </a:extLst>
            </p:cNvPr>
            <p:cNvSpPr/>
            <p:nvPr/>
          </p:nvSpPr>
          <p:spPr>
            <a:xfrm>
              <a:off x="3732213" y="2630328"/>
              <a:ext cx="1137920" cy="513080"/>
            </a:xfrm>
            <a:custGeom>
              <a:avLst/>
              <a:gdLst>
                <a:gd name="connsiteX0" fmla="*/ 1137920 w 1137920"/>
                <a:gd name="connsiteY0" fmla="*/ 0 h 513080"/>
                <a:gd name="connsiteX1" fmla="*/ 822960 w 1137920"/>
                <a:gd name="connsiteY1" fmla="*/ 233680 h 513080"/>
                <a:gd name="connsiteX2" fmla="*/ 0 w 1137920"/>
                <a:gd name="connsiteY2" fmla="*/ 513080 h 51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7920" h="513080">
                  <a:moveTo>
                    <a:pt x="1137920" y="0"/>
                  </a:moveTo>
                  <a:cubicBezTo>
                    <a:pt x="1075266" y="74083"/>
                    <a:pt x="1012613" y="148167"/>
                    <a:pt x="822960" y="233680"/>
                  </a:cubicBezTo>
                  <a:cubicBezTo>
                    <a:pt x="633307" y="319193"/>
                    <a:pt x="316653" y="416136"/>
                    <a:pt x="0" y="513080"/>
                  </a:cubicBezTo>
                </a:path>
              </a:pathLst>
            </a:custGeom>
            <a:noFill/>
            <a:ln w="28575">
              <a:solidFill>
                <a:schemeClr val="tx2">
                  <a:lumMod val="50000"/>
                  <a:lumOff val="50000"/>
                  <a:alpha val="70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0787053B-5E66-83F4-B003-B5760C8AAA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86122" y="2041722"/>
              <a:ext cx="472721" cy="407824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none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027CFE68-8EF7-DC6F-102F-79671782F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4161" y="1444728"/>
              <a:ext cx="442975" cy="385732"/>
            </a:xfrm>
            <a:prstGeom prst="line">
              <a:avLst/>
            </a:prstGeom>
            <a:ln w="28575" cap="flat" cmpd="sng" algn="ctr">
              <a:solidFill>
                <a:schemeClr val="bg2">
                  <a:lumMod val="50000"/>
                  <a:alpha val="70000"/>
                </a:schemeClr>
              </a:solidFill>
              <a:prstDash val="solid"/>
              <a:round/>
              <a:headEnd type="none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B8E1CB77-9040-7536-6C2C-EC90750F4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8798" y="1433182"/>
              <a:ext cx="1439" cy="1000172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12F2434-5369-EDE8-8850-73C90A8587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2232" y="1438033"/>
              <a:ext cx="1439" cy="1000172"/>
            </a:xfrm>
            <a:prstGeom prst="line">
              <a:avLst/>
            </a:prstGeom>
            <a:ln w="28575" cap="flat" cmpd="sng" algn="ctr">
              <a:solidFill>
                <a:schemeClr val="bg2">
                  <a:lumMod val="50000"/>
                  <a:alpha val="70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90F6DD9E-1A4F-2519-400B-A5D99623A7B3}"/>
                </a:ext>
              </a:extLst>
            </p:cNvPr>
            <p:cNvSpPr/>
            <p:nvPr/>
          </p:nvSpPr>
          <p:spPr>
            <a:xfrm>
              <a:off x="5169097" y="1606204"/>
              <a:ext cx="1819396" cy="815844"/>
            </a:xfrm>
            <a:custGeom>
              <a:avLst/>
              <a:gdLst>
                <a:gd name="connsiteX0" fmla="*/ 0 w 1808480"/>
                <a:gd name="connsiteY0" fmla="*/ 0 h 751840"/>
                <a:gd name="connsiteX1" fmla="*/ 365760 w 1808480"/>
                <a:gd name="connsiteY1" fmla="*/ 106680 h 751840"/>
                <a:gd name="connsiteX2" fmla="*/ 1488440 w 1808480"/>
                <a:gd name="connsiteY2" fmla="*/ 116840 h 751840"/>
                <a:gd name="connsiteX3" fmla="*/ 1808480 w 1808480"/>
                <a:gd name="connsiteY3" fmla="*/ 751840 h 751840"/>
                <a:gd name="connsiteX0" fmla="*/ 0 w 1823720"/>
                <a:gd name="connsiteY0" fmla="*/ 0 h 802640"/>
                <a:gd name="connsiteX1" fmla="*/ 381000 w 1823720"/>
                <a:gd name="connsiteY1" fmla="*/ 157480 h 802640"/>
                <a:gd name="connsiteX2" fmla="*/ 1503680 w 1823720"/>
                <a:gd name="connsiteY2" fmla="*/ 167640 h 802640"/>
                <a:gd name="connsiteX3" fmla="*/ 1823720 w 1823720"/>
                <a:gd name="connsiteY3" fmla="*/ 802640 h 802640"/>
                <a:gd name="connsiteX0" fmla="*/ 0 w 1823720"/>
                <a:gd name="connsiteY0" fmla="*/ 0 h 802640"/>
                <a:gd name="connsiteX1" fmla="*/ 381000 w 1823720"/>
                <a:gd name="connsiteY1" fmla="*/ 157480 h 802640"/>
                <a:gd name="connsiteX2" fmla="*/ 1549400 w 1823720"/>
                <a:gd name="connsiteY2" fmla="*/ 218440 h 802640"/>
                <a:gd name="connsiteX3" fmla="*/ 1823720 w 1823720"/>
                <a:gd name="connsiteY3" fmla="*/ 802640 h 80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3720" h="802640">
                  <a:moveTo>
                    <a:pt x="0" y="0"/>
                  </a:moveTo>
                  <a:cubicBezTo>
                    <a:pt x="58843" y="43603"/>
                    <a:pt x="122767" y="121073"/>
                    <a:pt x="381000" y="157480"/>
                  </a:cubicBezTo>
                  <a:cubicBezTo>
                    <a:pt x="639233" y="193887"/>
                    <a:pt x="1308947" y="110913"/>
                    <a:pt x="1549400" y="218440"/>
                  </a:cubicBezTo>
                  <a:cubicBezTo>
                    <a:pt x="1789853" y="325967"/>
                    <a:pt x="1783926" y="538903"/>
                    <a:pt x="1823720" y="802640"/>
                  </a:cubicBezTo>
                </a:path>
              </a:pathLst>
            </a:custGeom>
            <a:noFill/>
            <a:ln w="28575">
              <a:solidFill>
                <a:schemeClr val="bg2">
                  <a:lumMod val="50000"/>
                  <a:alpha val="70000"/>
                </a:schemeClr>
              </a:solidFill>
              <a:headEnd w="sm" len="sm"/>
              <a:tailEnd type="arrow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CBE83B4-DD76-83E9-A5E6-A9E6648C5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3860" y="2653087"/>
              <a:ext cx="317077" cy="286405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22E7DBDC-67A8-8827-4A09-A557C17880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0761" y="2625683"/>
              <a:ext cx="285428" cy="287182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none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108CE137-B9CA-A4BE-CBC9-6B983D83E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5568" y="4575048"/>
              <a:ext cx="874005" cy="0"/>
            </a:xfrm>
            <a:prstGeom prst="line">
              <a:avLst/>
            </a:prstGeom>
            <a:ln w="28575" cap="flat" cmpd="sng" algn="ctr">
              <a:solidFill>
                <a:schemeClr val="bg2">
                  <a:lumMod val="50000"/>
                  <a:alpha val="70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F6A572A0-75B4-5CD2-3754-730CB347B3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0988" y="3977490"/>
              <a:ext cx="0" cy="332669"/>
            </a:xfrm>
            <a:prstGeom prst="line">
              <a:avLst/>
            </a:prstGeom>
            <a:ln w="28575" cap="flat" cmpd="sng" algn="ctr">
              <a:solidFill>
                <a:schemeClr val="bg2">
                  <a:lumMod val="50000"/>
                  <a:alpha val="70000"/>
                </a:schemeClr>
              </a:solidFill>
              <a:prstDash val="solid"/>
              <a:round/>
              <a:headEnd type="none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AEEEF305-BFD2-35D9-E52F-BE6D33A566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0925" y="2669790"/>
              <a:ext cx="406488" cy="1084614"/>
            </a:xfrm>
            <a:prstGeom prst="line">
              <a:avLst/>
            </a:prstGeom>
            <a:ln w="28575" cap="flat" cmpd="sng" algn="ctr">
              <a:solidFill>
                <a:schemeClr val="bg2">
                  <a:lumMod val="50000"/>
                  <a:alpha val="70000"/>
                </a:schemeClr>
              </a:solidFill>
              <a:prstDash val="solid"/>
              <a:round/>
              <a:headEnd type="none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4EC55D57-9003-7560-5395-A30020B94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9468" y="3851765"/>
              <a:ext cx="550845" cy="0"/>
            </a:xfrm>
            <a:prstGeom prst="line">
              <a:avLst/>
            </a:prstGeom>
            <a:ln w="28575" cap="flat" cmpd="sng" algn="ctr">
              <a:solidFill>
                <a:schemeClr val="bg2">
                  <a:lumMod val="50000"/>
                  <a:alpha val="70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9F9BE6D2-9E17-648A-5F27-73C2D2BB02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6166" y="3949017"/>
              <a:ext cx="908683" cy="460956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D9413B9D-77DD-3CEA-DB4A-A42DD729B31F}"/>
                </a:ext>
              </a:extLst>
            </p:cNvPr>
            <p:cNvSpPr/>
            <p:nvPr/>
          </p:nvSpPr>
          <p:spPr>
            <a:xfrm>
              <a:off x="7288213" y="4423568"/>
              <a:ext cx="787400" cy="101600"/>
            </a:xfrm>
            <a:custGeom>
              <a:avLst/>
              <a:gdLst>
                <a:gd name="connsiteX0" fmla="*/ 0 w 787400"/>
                <a:gd name="connsiteY0" fmla="*/ 101600 h 101600"/>
                <a:gd name="connsiteX1" fmla="*/ 340360 w 787400"/>
                <a:gd name="connsiteY1" fmla="*/ 0 h 101600"/>
                <a:gd name="connsiteX2" fmla="*/ 787400 w 787400"/>
                <a:gd name="connsiteY2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7400" h="101600">
                  <a:moveTo>
                    <a:pt x="0" y="101600"/>
                  </a:moveTo>
                  <a:cubicBezTo>
                    <a:pt x="104563" y="50800"/>
                    <a:pt x="209127" y="0"/>
                    <a:pt x="340360" y="0"/>
                  </a:cubicBezTo>
                  <a:cubicBezTo>
                    <a:pt x="471593" y="0"/>
                    <a:pt x="629496" y="50800"/>
                    <a:pt x="787400" y="101600"/>
                  </a:cubicBezTo>
                </a:path>
              </a:pathLst>
            </a:custGeom>
            <a:noFill/>
            <a:ln w="28575">
              <a:solidFill>
                <a:schemeClr val="tx2">
                  <a:lumMod val="50000"/>
                  <a:lumOff val="50000"/>
                  <a:alpha val="70000"/>
                </a:schemeClr>
              </a:solidFill>
              <a:headEnd w="sm" len="sm"/>
              <a:tailEnd type="arrow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C89979DA-0077-2B96-6A04-6831BED52C83}"/>
                </a:ext>
              </a:extLst>
            </p:cNvPr>
            <p:cNvSpPr/>
            <p:nvPr/>
          </p:nvSpPr>
          <p:spPr>
            <a:xfrm>
              <a:off x="7272973" y="4621688"/>
              <a:ext cx="792480" cy="91654"/>
            </a:xfrm>
            <a:custGeom>
              <a:avLst/>
              <a:gdLst>
                <a:gd name="connsiteX0" fmla="*/ 792480 w 792480"/>
                <a:gd name="connsiteY0" fmla="*/ 20320 h 91654"/>
                <a:gd name="connsiteX1" fmla="*/ 370840 w 792480"/>
                <a:gd name="connsiteY1" fmla="*/ 91440 h 91654"/>
                <a:gd name="connsiteX2" fmla="*/ 0 w 792480"/>
                <a:gd name="connsiteY2" fmla="*/ 0 h 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2480" h="91654">
                  <a:moveTo>
                    <a:pt x="792480" y="20320"/>
                  </a:moveTo>
                  <a:cubicBezTo>
                    <a:pt x="647700" y="57573"/>
                    <a:pt x="502920" y="94827"/>
                    <a:pt x="370840" y="91440"/>
                  </a:cubicBezTo>
                  <a:cubicBezTo>
                    <a:pt x="238760" y="88053"/>
                    <a:pt x="119380" y="44026"/>
                    <a:pt x="0" y="0"/>
                  </a:cubicBezTo>
                </a:path>
              </a:pathLst>
            </a:custGeom>
            <a:noFill/>
            <a:ln w="28575">
              <a:solidFill>
                <a:schemeClr val="tx2">
                  <a:lumMod val="50000"/>
                  <a:lumOff val="50000"/>
                  <a:alpha val="70000"/>
                </a:schemeClr>
              </a:solidFill>
              <a:headEnd w="sm" len="sm"/>
              <a:tailEnd type="arrow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0CD3EEF9-4C23-206E-711D-57179900DF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0109" y="3956937"/>
              <a:ext cx="0" cy="332669"/>
            </a:xfrm>
            <a:prstGeom prst="line">
              <a:avLst/>
            </a:prstGeom>
            <a:ln w="28575" cap="flat" cmpd="sng" algn="ctr">
              <a:solidFill>
                <a:schemeClr val="bg2">
                  <a:lumMod val="50000"/>
                  <a:alpha val="70000"/>
                </a:schemeClr>
              </a:solidFill>
              <a:prstDash val="solid"/>
              <a:round/>
              <a:headEnd type="arrow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EDB05871-B2F5-A264-4467-C30A8BAD94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43313" y="2625683"/>
              <a:ext cx="1215673" cy="1145539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none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98C574BB-7BB3-0292-9681-48AE4A1C4115}"/>
                </a:ext>
              </a:extLst>
            </p:cNvPr>
            <p:cNvSpPr txBox="1"/>
            <p:nvPr/>
          </p:nvSpPr>
          <p:spPr>
            <a:xfrm>
              <a:off x="4104309" y="2336596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R7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4E1783EB-4942-362C-149F-B71362FDAFE4}"/>
                </a:ext>
              </a:extLst>
            </p:cNvPr>
            <p:cNvSpPr txBox="1"/>
            <p:nvPr/>
          </p:nvSpPr>
          <p:spPr>
            <a:xfrm>
              <a:off x="3221943" y="2764255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F9ECA285-4344-B3B3-1A20-FBEC38591A29}"/>
                </a:ext>
              </a:extLst>
            </p:cNvPr>
            <p:cNvSpPr txBox="1"/>
            <p:nvPr/>
          </p:nvSpPr>
          <p:spPr>
            <a:xfrm>
              <a:off x="3665198" y="2638603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R5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2F0CB012-329E-FF90-00B3-6366184889A8}"/>
                </a:ext>
              </a:extLst>
            </p:cNvPr>
            <p:cNvSpPr txBox="1"/>
            <p:nvPr/>
          </p:nvSpPr>
          <p:spPr>
            <a:xfrm>
              <a:off x="4509258" y="2771153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R6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FA72FE09-3102-969E-48DF-8E4C29352FBF}"/>
                </a:ext>
              </a:extLst>
            </p:cNvPr>
            <p:cNvSpPr txBox="1"/>
            <p:nvPr/>
          </p:nvSpPr>
          <p:spPr>
            <a:xfrm>
              <a:off x="4092940" y="2990783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R3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57631D2B-F511-B188-F137-6B2EB47C480C}"/>
                </a:ext>
              </a:extLst>
            </p:cNvPr>
            <p:cNvSpPr txBox="1"/>
            <p:nvPr/>
          </p:nvSpPr>
          <p:spPr>
            <a:xfrm>
              <a:off x="4101507" y="3364302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R2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05290253-2103-8B33-38F9-9FA5CE675552}"/>
                </a:ext>
              </a:extLst>
            </p:cNvPr>
            <p:cNvSpPr txBox="1"/>
            <p:nvPr/>
          </p:nvSpPr>
          <p:spPr>
            <a:xfrm>
              <a:off x="4696938" y="2918903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R4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9EAD199C-9F61-684B-C16C-7A120ED67EEF}"/>
                </a:ext>
              </a:extLst>
            </p:cNvPr>
            <p:cNvSpPr txBox="1"/>
            <p:nvPr/>
          </p:nvSpPr>
          <p:spPr>
            <a:xfrm>
              <a:off x="5274274" y="2649466"/>
              <a:ext cx="4788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R13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CFEA3FFE-772B-28E8-4920-FEAC1DD9E4E0}"/>
                </a:ext>
              </a:extLst>
            </p:cNvPr>
            <p:cNvSpPr txBox="1"/>
            <p:nvPr/>
          </p:nvSpPr>
          <p:spPr>
            <a:xfrm>
              <a:off x="6719794" y="2715575"/>
              <a:ext cx="4266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R12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BC140283-8E78-E718-8CEF-DFFAE5F7DAC8}"/>
                </a:ext>
              </a:extLst>
            </p:cNvPr>
            <p:cNvSpPr txBox="1"/>
            <p:nvPr/>
          </p:nvSpPr>
          <p:spPr>
            <a:xfrm>
              <a:off x="7175188" y="4239657"/>
              <a:ext cx="488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R17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19CF3E6A-AA67-028B-9F15-245CD04FB016}"/>
                </a:ext>
              </a:extLst>
            </p:cNvPr>
            <p:cNvSpPr txBox="1"/>
            <p:nvPr/>
          </p:nvSpPr>
          <p:spPr>
            <a:xfrm>
              <a:off x="7193172" y="4652320"/>
              <a:ext cx="4528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R18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BCDD0C54-BF14-3775-2CE6-BC337E513E43}"/>
                </a:ext>
              </a:extLst>
            </p:cNvPr>
            <p:cNvSpPr txBox="1"/>
            <p:nvPr/>
          </p:nvSpPr>
          <p:spPr>
            <a:xfrm>
              <a:off x="7717529" y="4043553"/>
              <a:ext cx="4513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R16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0AF226E9-2DF4-3437-6321-BC729974060E}"/>
                </a:ext>
              </a:extLst>
            </p:cNvPr>
            <p:cNvSpPr txBox="1"/>
            <p:nvPr/>
          </p:nvSpPr>
          <p:spPr>
            <a:xfrm>
              <a:off x="7848964" y="3214747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0EFF8E53-BFED-0562-30EE-44CEC12C0D90}"/>
                </a:ext>
              </a:extLst>
            </p:cNvPr>
            <p:cNvSpPr txBox="1"/>
            <p:nvPr/>
          </p:nvSpPr>
          <p:spPr>
            <a:xfrm>
              <a:off x="7484597" y="2680369"/>
              <a:ext cx="4809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R15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CC81270C-9198-4177-EF31-EC21621612E9}"/>
                </a:ext>
              </a:extLst>
            </p:cNvPr>
            <p:cNvSpPr txBox="1"/>
            <p:nvPr/>
          </p:nvSpPr>
          <p:spPr>
            <a:xfrm>
              <a:off x="7483385" y="2080254"/>
              <a:ext cx="4709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R14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C2939D17-C9A3-A477-E742-37F4ACD51CA5}"/>
                </a:ext>
              </a:extLst>
            </p:cNvPr>
            <p:cNvSpPr txBox="1"/>
            <p:nvPr/>
          </p:nvSpPr>
          <p:spPr>
            <a:xfrm>
              <a:off x="4362821" y="1994589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R8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80F5CCA0-0A56-B3D5-74E1-9E343845C971}"/>
                </a:ext>
              </a:extLst>
            </p:cNvPr>
            <p:cNvSpPr txBox="1"/>
            <p:nvPr/>
          </p:nvSpPr>
          <p:spPr>
            <a:xfrm>
              <a:off x="4695418" y="1769797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R9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5F5EA988-FFC4-6DD1-E1C2-4E87DAA89C8E}"/>
                </a:ext>
              </a:extLst>
            </p:cNvPr>
            <p:cNvSpPr txBox="1"/>
            <p:nvPr/>
          </p:nvSpPr>
          <p:spPr>
            <a:xfrm>
              <a:off x="6694576" y="1308225"/>
              <a:ext cx="4727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R10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62ABF0D1-2B1C-90CE-2A81-608D4768E6AF}"/>
                </a:ext>
              </a:extLst>
            </p:cNvPr>
            <p:cNvSpPr txBox="1"/>
            <p:nvPr/>
          </p:nvSpPr>
          <p:spPr>
            <a:xfrm>
              <a:off x="5838365" y="2332663"/>
              <a:ext cx="4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R11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AEDFC23-3323-3A3C-AE9D-B70AD650271C}"/>
                </a:ext>
              </a:extLst>
            </p:cNvPr>
            <p:cNvSpPr txBox="1"/>
            <p:nvPr/>
          </p:nvSpPr>
          <p:spPr>
            <a:xfrm>
              <a:off x="2938213" y="900814"/>
              <a:ext cx="5868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 Cycle</a:t>
              </a:r>
              <a:endParaRPr lang="zh-CN" altLang="en-US" sz="105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57D0AB3-583C-339B-78C5-14EFD2250FA3}"/>
                </a:ext>
              </a:extLst>
            </p:cNvPr>
            <p:cNvSpPr txBox="1"/>
            <p:nvPr/>
          </p:nvSpPr>
          <p:spPr>
            <a:xfrm>
              <a:off x="3495852" y="1313207"/>
              <a:ext cx="4727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R19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915D4091-9095-40FF-245B-F8A02D8BE0A1}"/>
                </a:ext>
              </a:extLst>
            </p:cNvPr>
            <p:cNvCxnSpPr>
              <a:stCxn id="14" idx="1"/>
              <a:endCxn id="2" idx="0"/>
            </p:cNvCxnSpPr>
            <p:nvPr/>
          </p:nvCxnSpPr>
          <p:spPr>
            <a:xfrm rot="10800000" flipV="1">
              <a:off x="3552284" y="1318569"/>
              <a:ext cx="958317" cy="1090268"/>
            </a:xfrm>
            <a:prstGeom prst="bentConnector2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none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C16FF565-79E4-09B3-3737-8F3302C2DFF7}"/>
                </a:ext>
              </a:extLst>
            </p:cNvPr>
            <p:cNvCxnSpPr>
              <a:stCxn id="14" idx="3"/>
              <a:endCxn id="4" idx="0"/>
            </p:cNvCxnSpPr>
            <p:nvPr/>
          </p:nvCxnSpPr>
          <p:spPr>
            <a:xfrm>
              <a:off x="5509873" y="1318569"/>
              <a:ext cx="1578120" cy="1090268"/>
            </a:xfrm>
            <a:prstGeom prst="bentConnector2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none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477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152B9F8-D876-4CE4-E817-D85826156846}"/>
              </a:ext>
            </a:extLst>
          </p:cNvPr>
          <p:cNvGrpSpPr/>
          <p:nvPr/>
        </p:nvGrpSpPr>
        <p:grpSpPr>
          <a:xfrm>
            <a:off x="3043835" y="974956"/>
            <a:ext cx="5380147" cy="4067738"/>
            <a:chOff x="3367685" y="1825856"/>
            <a:chExt cx="5380147" cy="4067738"/>
          </a:xfrm>
        </p:grpSpPr>
        <p:sp>
          <p:nvSpPr>
            <p:cNvPr id="203" name="矩形: 圆角 202">
              <a:extLst>
                <a:ext uri="{FF2B5EF4-FFF2-40B4-BE49-F238E27FC236}">
                  <a16:creationId xmlns:a16="http://schemas.microsoft.com/office/drawing/2014/main" id="{C43834FA-E0ED-094F-DF0E-FBF894328146}"/>
                </a:ext>
              </a:extLst>
            </p:cNvPr>
            <p:cNvSpPr/>
            <p:nvPr/>
          </p:nvSpPr>
          <p:spPr>
            <a:xfrm>
              <a:off x="3367685" y="2093945"/>
              <a:ext cx="5261965" cy="3799649"/>
            </a:xfrm>
            <a:prstGeom prst="roundRect">
              <a:avLst>
                <a:gd name="adj" fmla="val 2484"/>
              </a:avLst>
            </a:prstGeom>
            <a:solidFill>
              <a:schemeClr val="bg1">
                <a:lumMod val="95000"/>
                <a:alpha val="10000"/>
              </a:schemeClr>
            </a:solidFill>
            <a:ln w="12700">
              <a:solidFill>
                <a:schemeClr val="tx1">
                  <a:lumMod val="95000"/>
                  <a:lumOff val="5000"/>
                  <a:alpha val="70000"/>
                </a:schemeClr>
              </a:solidFill>
              <a:headEnd w="sm" len="sm"/>
              <a:tailEnd type="arrow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D2DEA5D-C0AD-244D-7E31-6A9ADD5DEC2C}"/>
                </a:ext>
              </a:extLst>
            </p:cNvPr>
            <p:cNvSpPr txBox="1"/>
            <p:nvPr/>
          </p:nvSpPr>
          <p:spPr>
            <a:xfrm>
              <a:off x="3892995" y="3293350"/>
              <a:ext cx="11995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Formaldehyde</a:t>
              </a:r>
              <a:endPara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C5CAA44-4D2B-79D3-B33C-BEDDF95DCF44}"/>
                </a:ext>
              </a:extLst>
            </p:cNvPr>
            <p:cNvSpPr txBox="1"/>
            <p:nvPr/>
          </p:nvSpPr>
          <p:spPr>
            <a:xfrm>
              <a:off x="4122033" y="2736194"/>
              <a:ext cx="9704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Methanol</a:t>
              </a:r>
              <a:endParaRPr lang="zh-CN" altLang="en-US" sz="11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F5A2DD0-E108-5A61-C11E-79D03DE09062}"/>
                </a:ext>
              </a:extLst>
            </p:cNvPr>
            <p:cNvSpPr txBox="1"/>
            <p:nvPr/>
          </p:nvSpPr>
          <p:spPr>
            <a:xfrm>
              <a:off x="4027200" y="2169564"/>
              <a:ext cx="11019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Methane</a:t>
              </a:r>
              <a:endPara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AE323E0-C898-5FB5-AE5F-72FE8D71CA73}"/>
                </a:ext>
              </a:extLst>
            </p:cNvPr>
            <p:cNvSpPr txBox="1"/>
            <p:nvPr/>
          </p:nvSpPr>
          <p:spPr>
            <a:xfrm>
              <a:off x="3892995" y="3858447"/>
              <a:ext cx="1206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S-Glutathione</a:t>
              </a:r>
              <a:endParaRPr lang="zh-CN" altLang="en-US" sz="11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ED292FF-8159-603E-15CB-55E47BBE3938}"/>
                </a:ext>
              </a:extLst>
            </p:cNvPr>
            <p:cNvCxnSpPr>
              <a:cxnSpLocks/>
            </p:cNvCxnSpPr>
            <p:nvPr/>
          </p:nvCxnSpPr>
          <p:spPr>
            <a:xfrm>
              <a:off x="4787540" y="2955888"/>
              <a:ext cx="0" cy="382310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none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0A6AC8A-C337-0183-6798-A7AE608DD399}"/>
                </a:ext>
              </a:extLst>
            </p:cNvPr>
            <p:cNvCxnSpPr>
              <a:cxnSpLocks/>
            </p:cNvCxnSpPr>
            <p:nvPr/>
          </p:nvCxnSpPr>
          <p:spPr>
            <a:xfrm>
              <a:off x="4787540" y="2397088"/>
              <a:ext cx="0" cy="382310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none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13F2B041-48FB-50F7-4FF7-944670BEB7E5}"/>
                </a:ext>
              </a:extLst>
            </p:cNvPr>
            <p:cNvCxnSpPr>
              <a:cxnSpLocks/>
            </p:cNvCxnSpPr>
            <p:nvPr/>
          </p:nvCxnSpPr>
          <p:spPr>
            <a:xfrm>
              <a:off x="4787540" y="3536819"/>
              <a:ext cx="0" cy="382310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arrow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BE953EE-80E3-9F5C-D58C-B708A630854F}"/>
                </a:ext>
              </a:extLst>
            </p:cNvPr>
            <p:cNvSpPr txBox="1"/>
            <p:nvPr/>
          </p:nvSpPr>
          <p:spPr>
            <a:xfrm>
              <a:off x="4129000" y="4994136"/>
              <a:ext cx="9704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Formate</a:t>
              </a:r>
              <a:endParaRPr lang="zh-CN" altLang="en-US" sz="11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FCE0A7E-8B77-BECF-6498-3DB3713D4E00}"/>
                </a:ext>
              </a:extLst>
            </p:cNvPr>
            <p:cNvSpPr txBox="1"/>
            <p:nvPr/>
          </p:nvSpPr>
          <p:spPr>
            <a:xfrm>
              <a:off x="3426402" y="4418806"/>
              <a:ext cx="16730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S-Formylglutathione</a:t>
              </a:r>
              <a:endPara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AF21439-0C38-D482-F748-BD3A98E0AAD1}"/>
                </a:ext>
              </a:extLst>
            </p:cNvPr>
            <p:cNvCxnSpPr>
              <a:cxnSpLocks/>
            </p:cNvCxnSpPr>
            <p:nvPr/>
          </p:nvCxnSpPr>
          <p:spPr>
            <a:xfrm>
              <a:off x="4784982" y="4665607"/>
              <a:ext cx="0" cy="382310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none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D459CF2-B175-DD99-7FF8-86DF8468CEC1}"/>
                </a:ext>
              </a:extLst>
            </p:cNvPr>
            <p:cNvCxnSpPr>
              <a:cxnSpLocks/>
            </p:cNvCxnSpPr>
            <p:nvPr/>
          </p:nvCxnSpPr>
          <p:spPr>
            <a:xfrm>
              <a:off x="4784982" y="4083516"/>
              <a:ext cx="0" cy="382310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none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BAEFB8E-277D-E020-2BBB-0278E117C24A}"/>
                </a:ext>
              </a:extLst>
            </p:cNvPr>
            <p:cNvSpPr txBox="1"/>
            <p:nvPr/>
          </p:nvSpPr>
          <p:spPr>
            <a:xfrm>
              <a:off x="6095659" y="2740446"/>
              <a:ext cx="11995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sz="1100" b="1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MPT-CH</a:t>
              </a:r>
              <a:r>
                <a:rPr lang="en-US" altLang="zh-CN" sz="1100" b="1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11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03E34492-8779-E5AA-A017-882265644BC9}"/>
                </a:ext>
              </a:extLst>
            </p:cNvPr>
            <p:cNvSpPr txBox="1"/>
            <p:nvPr/>
          </p:nvSpPr>
          <p:spPr>
            <a:xfrm>
              <a:off x="6095659" y="2169564"/>
              <a:ext cx="1126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CoM-S-CH3</a:t>
              </a:r>
              <a:endParaRPr lang="zh-CN" altLang="en-US" sz="11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BD4AF0D-3362-8D8A-6F6D-06BAC317F1C6}"/>
                </a:ext>
              </a:extLst>
            </p:cNvPr>
            <p:cNvSpPr txBox="1"/>
            <p:nvPr/>
          </p:nvSpPr>
          <p:spPr>
            <a:xfrm>
              <a:off x="6100341" y="3305678"/>
              <a:ext cx="19952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sz="1100" b="1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MPT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en-US" altLang="zh-CN" sz="1100" b="1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100" b="1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0EA42F2-B90C-151D-C1C6-E86C715513A0}"/>
                </a:ext>
              </a:extLst>
            </p:cNvPr>
            <p:cNvCxnSpPr>
              <a:cxnSpLocks/>
            </p:cNvCxnSpPr>
            <p:nvPr/>
          </p:nvCxnSpPr>
          <p:spPr>
            <a:xfrm>
              <a:off x="6318991" y="2412696"/>
              <a:ext cx="0" cy="382310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arrow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9706E0E9-6F35-BA5E-FFBD-074A62FA2CEC}"/>
                </a:ext>
              </a:extLst>
            </p:cNvPr>
            <p:cNvCxnSpPr>
              <a:cxnSpLocks/>
            </p:cNvCxnSpPr>
            <p:nvPr/>
          </p:nvCxnSpPr>
          <p:spPr>
            <a:xfrm>
              <a:off x="6318991" y="2968223"/>
              <a:ext cx="0" cy="382310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arrow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0FAF9707-E948-7603-9A8B-EC68D276532A}"/>
                </a:ext>
              </a:extLst>
            </p:cNvPr>
            <p:cNvSpPr txBox="1"/>
            <p:nvPr/>
          </p:nvSpPr>
          <p:spPr>
            <a:xfrm>
              <a:off x="6095659" y="4997991"/>
              <a:ext cx="1655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MFR-CHO</a:t>
              </a:r>
              <a:endPara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D325BD7C-DB6C-E38D-2560-2F9BED7AEC6F}"/>
                </a:ext>
              </a:extLst>
            </p:cNvPr>
            <p:cNvSpPr txBox="1"/>
            <p:nvPr/>
          </p:nvSpPr>
          <p:spPr>
            <a:xfrm>
              <a:off x="6095659" y="4433244"/>
              <a:ext cx="14029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sz="1100" b="1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MPT-CHO</a:t>
              </a:r>
              <a:endParaRPr lang="zh-CN" altLang="en-US" sz="11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26C36FA1-DA40-7243-6A51-5450D5591A85}"/>
                </a:ext>
              </a:extLst>
            </p:cNvPr>
            <p:cNvSpPr txBox="1"/>
            <p:nvPr/>
          </p:nvSpPr>
          <p:spPr>
            <a:xfrm>
              <a:off x="6095659" y="3875119"/>
              <a:ext cx="10226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sz="1100" b="1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MPT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≡</a:t>
              </a:r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en-US" altLang="zh-CN" sz="1100" b="1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zh-CN" altLang="en-US" sz="1100" b="1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92B55093-C4F7-9C11-EE40-D25D1B7507EB}"/>
                </a:ext>
              </a:extLst>
            </p:cNvPr>
            <p:cNvSpPr txBox="1"/>
            <p:nvPr/>
          </p:nvSpPr>
          <p:spPr>
            <a:xfrm>
              <a:off x="6096000" y="5560810"/>
              <a:ext cx="1206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</a:t>
              </a:r>
              <a:r>
                <a:rPr lang="en-US" altLang="zh-CN" sz="1100" b="1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1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34465BD5-F081-C080-EC4A-168C0E335A64}"/>
                </a:ext>
              </a:extLst>
            </p:cNvPr>
            <p:cNvCxnSpPr>
              <a:cxnSpLocks/>
            </p:cNvCxnSpPr>
            <p:nvPr/>
          </p:nvCxnSpPr>
          <p:spPr>
            <a:xfrm>
              <a:off x="6316433" y="4660045"/>
              <a:ext cx="0" cy="382310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arrow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CC9C5744-53F9-25E7-4F26-F434E984169D}"/>
                </a:ext>
              </a:extLst>
            </p:cNvPr>
            <p:cNvCxnSpPr>
              <a:cxnSpLocks/>
            </p:cNvCxnSpPr>
            <p:nvPr/>
          </p:nvCxnSpPr>
          <p:spPr>
            <a:xfrm>
              <a:off x="6316433" y="4101245"/>
              <a:ext cx="0" cy="382310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arrow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8CC79BDD-24C5-8A9F-1E0C-99A4B16D0D1A}"/>
                </a:ext>
              </a:extLst>
            </p:cNvPr>
            <p:cNvCxnSpPr>
              <a:cxnSpLocks/>
            </p:cNvCxnSpPr>
            <p:nvPr/>
          </p:nvCxnSpPr>
          <p:spPr>
            <a:xfrm>
              <a:off x="6316433" y="5215572"/>
              <a:ext cx="0" cy="382310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arrow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A101499C-E035-A454-1A4B-49DB4873FCCE}"/>
                </a:ext>
              </a:extLst>
            </p:cNvPr>
            <p:cNvCxnSpPr>
              <a:cxnSpLocks/>
            </p:cNvCxnSpPr>
            <p:nvPr/>
          </p:nvCxnSpPr>
          <p:spPr>
            <a:xfrm>
              <a:off x="6316433" y="3540324"/>
              <a:ext cx="0" cy="382310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arrow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C28FB912-7B08-A9E2-CE7F-9D1C7415C57C}"/>
                </a:ext>
              </a:extLst>
            </p:cNvPr>
            <p:cNvCxnSpPr/>
            <p:nvPr/>
          </p:nvCxnSpPr>
          <p:spPr>
            <a:xfrm>
              <a:off x="5122779" y="2304603"/>
              <a:ext cx="937683" cy="0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arrow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C6297911-2C72-B026-7043-5201427FFE5C}"/>
                </a:ext>
              </a:extLst>
            </p:cNvPr>
            <p:cNvSpPr/>
            <p:nvPr/>
          </p:nvSpPr>
          <p:spPr>
            <a:xfrm>
              <a:off x="5003800" y="3460750"/>
              <a:ext cx="295579" cy="1584325"/>
            </a:xfrm>
            <a:custGeom>
              <a:avLst/>
              <a:gdLst>
                <a:gd name="connsiteX0" fmla="*/ 44450 w 295579"/>
                <a:gd name="connsiteY0" fmla="*/ 0 h 1584325"/>
                <a:gd name="connsiteX1" fmla="*/ 295275 w 295579"/>
                <a:gd name="connsiteY1" fmla="*/ 755650 h 1584325"/>
                <a:gd name="connsiteX2" fmla="*/ 0 w 295579"/>
                <a:gd name="connsiteY2" fmla="*/ 1584325 h 15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5579" h="1584325">
                  <a:moveTo>
                    <a:pt x="44450" y="0"/>
                  </a:moveTo>
                  <a:cubicBezTo>
                    <a:pt x="173566" y="245798"/>
                    <a:pt x="302683" y="491596"/>
                    <a:pt x="295275" y="755650"/>
                  </a:cubicBezTo>
                  <a:cubicBezTo>
                    <a:pt x="287867" y="1019704"/>
                    <a:pt x="143933" y="1302014"/>
                    <a:pt x="0" y="1584325"/>
                  </a:cubicBezTo>
                </a:path>
              </a:pathLst>
            </a:custGeom>
            <a:noFill/>
            <a:ln w="28575">
              <a:solidFill>
                <a:schemeClr val="tx2">
                  <a:lumMod val="50000"/>
                  <a:lumOff val="50000"/>
                  <a:alpha val="70000"/>
                </a:schemeClr>
              </a:solidFill>
              <a:headEnd w="sm" len="sm"/>
              <a:tailEnd type="arrow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连接符: 肘形 121">
              <a:extLst>
                <a:ext uri="{FF2B5EF4-FFF2-40B4-BE49-F238E27FC236}">
                  <a16:creationId xmlns:a16="http://schemas.microsoft.com/office/drawing/2014/main" id="{BC011CC1-F125-9863-BF11-BBDE809CCA7D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rot="5400000" flipH="1" flipV="1">
              <a:off x="2870902" y="4119821"/>
              <a:ext cx="1717758" cy="326427"/>
            </a:xfrm>
            <a:prstGeom prst="bentConnector2">
              <a:avLst/>
            </a:prstGeom>
            <a:ln w="28575" cap="flat" cmpd="sng" algn="ctr">
              <a:solidFill>
                <a:schemeClr val="bg2">
                  <a:lumMod val="50000"/>
                  <a:alpha val="7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连接符: 肘形 129">
              <a:extLst>
                <a:ext uri="{FF2B5EF4-FFF2-40B4-BE49-F238E27FC236}">
                  <a16:creationId xmlns:a16="http://schemas.microsoft.com/office/drawing/2014/main" id="{1C3E2827-30AE-4232-FD31-06A06FA3671D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rot="16200000" flipH="1">
              <a:off x="3442222" y="2973382"/>
              <a:ext cx="575120" cy="326426"/>
            </a:xfrm>
            <a:prstGeom prst="bentConnector2">
              <a:avLst/>
            </a:prstGeom>
            <a:ln w="28575" cap="flat" cmpd="sng" algn="ctr">
              <a:solidFill>
                <a:schemeClr val="bg2">
                  <a:lumMod val="50000"/>
                  <a:alpha val="7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7DE3F6C9-5A56-6CDC-A411-C8BEC4CC8C51}"/>
                </a:ext>
              </a:extLst>
            </p:cNvPr>
            <p:cNvCxnSpPr>
              <a:cxnSpLocks/>
            </p:cNvCxnSpPr>
            <p:nvPr/>
          </p:nvCxnSpPr>
          <p:spPr>
            <a:xfrm>
              <a:off x="3559946" y="2863823"/>
              <a:ext cx="704589" cy="0"/>
            </a:xfrm>
            <a:prstGeom prst="line">
              <a:avLst/>
            </a:prstGeom>
            <a:ln w="28575" cap="flat" cmpd="sng" algn="ctr">
              <a:solidFill>
                <a:schemeClr val="bg2">
                  <a:lumMod val="50000"/>
                  <a:alpha val="70000"/>
                </a:schemeClr>
              </a:solidFill>
              <a:prstDash val="solid"/>
              <a:round/>
              <a:headEnd type="none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AA243637-E132-DF76-0740-7684C280B845}"/>
                </a:ext>
              </a:extLst>
            </p:cNvPr>
            <p:cNvCxnSpPr>
              <a:cxnSpLocks/>
            </p:cNvCxnSpPr>
            <p:nvPr/>
          </p:nvCxnSpPr>
          <p:spPr>
            <a:xfrm>
              <a:off x="3555182" y="5132373"/>
              <a:ext cx="831079" cy="0"/>
            </a:xfrm>
            <a:prstGeom prst="line">
              <a:avLst/>
            </a:prstGeom>
            <a:ln w="28575" cap="flat" cmpd="sng" algn="ctr">
              <a:solidFill>
                <a:schemeClr val="bg2">
                  <a:lumMod val="50000"/>
                  <a:alpha val="70000"/>
                </a:schemeClr>
              </a:solidFill>
              <a:prstDash val="solid"/>
              <a:round/>
              <a:headEnd type="none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935472E7-5E77-8628-86FC-EF25413657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4982" y="5227487"/>
              <a:ext cx="1399918" cy="377691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5E78E018-8574-6D39-EE55-655DCEA85809}"/>
                </a:ext>
              </a:extLst>
            </p:cNvPr>
            <p:cNvCxnSpPr/>
            <p:nvPr/>
          </p:nvCxnSpPr>
          <p:spPr>
            <a:xfrm>
              <a:off x="5122779" y="5130384"/>
              <a:ext cx="937683" cy="0"/>
            </a:xfrm>
            <a:prstGeom prst="line">
              <a:avLst/>
            </a:prstGeom>
            <a:ln w="28575" cap="flat" cmpd="sng" algn="ctr">
              <a:solidFill>
                <a:schemeClr val="bg2">
                  <a:lumMod val="50000"/>
                  <a:alpha val="70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9D1D5095-E974-35D6-F222-BD7B75AF9916}"/>
                </a:ext>
              </a:extLst>
            </p:cNvPr>
            <p:cNvSpPr/>
            <p:nvPr/>
          </p:nvSpPr>
          <p:spPr>
            <a:xfrm>
              <a:off x="4773589" y="5290004"/>
              <a:ext cx="1341967" cy="436033"/>
            </a:xfrm>
            <a:custGeom>
              <a:avLst/>
              <a:gdLst>
                <a:gd name="connsiteX0" fmla="*/ 1341967 w 1341967"/>
                <a:gd name="connsiteY0" fmla="*/ 436033 h 436033"/>
                <a:gd name="connsiteX1" fmla="*/ 406400 w 1341967"/>
                <a:gd name="connsiteY1" fmla="*/ 359833 h 436033"/>
                <a:gd name="connsiteX2" fmla="*/ 0 w 1341967"/>
                <a:gd name="connsiteY2" fmla="*/ 0 h 43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967" h="436033">
                  <a:moveTo>
                    <a:pt x="1341967" y="436033"/>
                  </a:moveTo>
                  <a:cubicBezTo>
                    <a:pt x="986014" y="434269"/>
                    <a:pt x="630061" y="432505"/>
                    <a:pt x="406400" y="359833"/>
                  </a:cubicBezTo>
                  <a:cubicBezTo>
                    <a:pt x="182739" y="287161"/>
                    <a:pt x="91369" y="143580"/>
                    <a:pt x="0" y="0"/>
                  </a:cubicBezTo>
                </a:path>
              </a:pathLst>
            </a:custGeom>
            <a:noFill/>
            <a:ln w="28575">
              <a:solidFill>
                <a:schemeClr val="tx2">
                  <a:lumMod val="50000"/>
                  <a:lumOff val="50000"/>
                  <a:alpha val="70000"/>
                </a:schemeClr>
              </a:solidFill>
              <a:headEnd w="sm" len="sm"/>
              <a:tailEnd type="arrow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8385888F-FC68-C27C-FB08-96073C181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2778" y="2397088"/>
              <a:ext cx="1047835" cy="470022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none" w="sm" len="sm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11764688-FEEA-9280-67FF-974DDD30C7F1}"/>
                </a:ext>
              </a:extLst>
            </p:cNvPr>
            <p:cNvSpPr txBox="1"/>
            <p:nvPr/>
          </p:nvSpPr>
          <p:spPr>
            <a:xfrm>
              <a:off x="7385787" y="2706613"/>
              <a:ext cx="13596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Dimethylamine</a:t>
              </a:r>
              <a:endParaRPr lang="zh-CN" altLang="en-US" sz="11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08DB5D9C-4AEC-9FBF-3AA8-56E695000BE3}"/>
                </a:ext>
              </a:extLst>
            </p:cNvPr>
            <p:cNvSpPr txBox="1"/>
            <p:nvPr/>
          </p:nvSpPr>
          <p:spPr>
            <a:xfrm>
              <a:off x="7388185" y="2167993"/>
              <a:ext cx="13596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Trimethylamine</a:t>
              </a:r>
              <a:endParaRPr lang="zh-CN" altLang="en-US" sz="11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85EEEED2-F9CC-0A9F-9E7B-24A22FE34796}"/>
                </a:ext>
              </a:extLst>
            </p:cNvPr>
            <p:cNvSpPr txBox="1"/>
            <p:nvPr/>
          </p:nvSpPr>
          <p:spPr>
            <a:xfrm>
              <a:off x="7385786" y="3245233"/>
              <a:ext cx="13596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Methylamine</a:t>
              </a:r>
              <a:endParaRPr lang="zh-CN" altLang="en-US" sz="11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E3FDF9BB-5067-30D3-244F-31B7B4D8B068}"/>
                </a:ext>
              </a:extLst>
            </p:cNvPr>
            <p:cNvCxnSpPr>
              <a:cxnSpLocks/>
            </p:cNvCxnSpPr>
            <p:nvPr/>
          </p:nvCxnSpPr>
          <p:spPr>
            <a:xfrm>
              <a:off x="7022730" y="2303658"/>
              <a:ext cx="392482" cy="0"/>
            </a:xfrm>
            <a:prstGeom prst="line">
              <a:avLst/>
            </a:prstGeom>
            <a:ln w="28575" cap="flat" cmpd="sng" algn="ctr">
              <a:solidFill>
                <a:schemeClr val="tx2">
                  <a:lumMod val="50000"/>
                  <a:lumOff val="50000"/>
                  <a:alpha val="70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7" name="任意多边形: 形状 196">
              <a:extLst>
                <a:ext uri="{FF2B5EF4-FFF2-40B4-BE49-F238E27FC236}">
                  <a16:creationId xmlns:a16="http://schemas.microsoft.com/office/drawing/2014/main" id="{39D9A22C-EBE4-95D7-866D-C71DC619E627}"/>
                </a:ext>
              </a:extLst>
            </p:cNvPr>
            <p:cNvSpPr/>
            <p:nvPr/>
          </p:nvSpPr>
          <p:spPr>
            <a:xfrm>
              <a:off x="6917266" y="2404534"/>
              <a:ext cx="538791" cy="946000"/>
            </a:xfrm>
            <a:custGeom>
              <a:avLst/>
              <a:gdLst>
                <a:gd name="connsiteX0" fmla="*/ 529166 w 529166"/>
                <a:gd name="connsiteY0" fmla="*/ 960967 h 960967"/>
                <a:gd name="connsiteX1" fmla="*/ 207433 w 529166"/>
                <a:gd name="connsiteY1" fmla="*/ 668867 h 960967"/>
                <a:gd name="connsiteX2" fmla="*/ 0 w 529166"/>
                <a:gd name="connsiteY2" fmla="*/ 0 h 96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9166" h="960967">
                  <a:moveTo>
                    <a:pt x="529166" y="960967"/>
                  </a:moveTo>
                  <a:cubicBezTo>
                    <a:pt x="412396" y="894997"/>
                    <a:pt x="295627" y="829028"/>
                    <a:pt x="207433" y="668867"/>
                  </a:cubicBezTo>
                  <a:cubicBezTo>
                    <a:pt x="119239" y="508706"/>
                    <a:pt x="59619" y="254353"/>
                    <a:pt x="0" y="0"/>
                  </a:cubicBezTo>
                </a:path>
              </a:pathLst>
            </a:custGeom>
            <a:noFill/>
            <a:ln w="28575">
              <a:solidFill>
                <a:schemeClr val="tx2">
                  <a:lumMod val="50000"/>
                  <a:lumOff val="50000"/>
                  <a:alpha val="70000"/>
                </a:schemeClr>
              </a:solidFill>
              <a:headEnd w="sm" len="sm"/>
              <a:tailEnd type="arrow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09D8E294-6CF2-DE5B-A009-4A3B13B9B3D0}"/>
                </a:ext>
              </a:extLst>
            </p:cNvPr>
            <p:cNvSpPr/>
            <p:nvPr/>
          </p:nvSpPr>
          <p:spPr>
            <a:xfrm>
              <a:off x="6985000" y="2387600"/>
              <a:ext cx="513657" cy="345140"/>
            </a:xfrm>
            <a:custGeom>
              <a:avLst/>
              <a:gdLst>
                <a:gd name="connsiteX0" fmla="*/ 448733 w 448733"/>
                <a:gd name="connsiteY0" fmla="*/ 355600 h 355600"/>
                <a:gd name="connsiteX1" fmla="*/ 321733 w 448733"/>
                <a:gd name="connsiteY1" fmla="*/ 139700 h 355600"/>
                <a:gd name="connsiteX2" fmla="*/ 0 w 448733"/>
                <a:gd name="connsiteY2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8733" h="355600">
                  <a:moveTo>
                    <a:pt x="448733" y="355600"/>
                  </a:moveTo>
                  <a:cubicBezTo>
                    <a:pt x="422627" y="277283"/>
                    <a:pt x="396522" y="198967"/>
                    <a:pt x="321733" y="139700"/>
                  </a:cubicBezTo>
                  <a:cubicBezTo>
                    <a:pt x="246944" y="80433"/>
                    <a:pt x="123472" y="40216"/>
                    <a:pt x="0" y="0"/>
                  </a:cubicBezTo>
                </a:path>
              </a:pathLst>
            </a:custGeom>
            <a:noFill/>
            <a:ln w="28575">
              <a:solidFill>
                <a:schemeClr val="tx2">
                  <a:lumMod val="50000"/>
                  <a:lumOff val="50000"/>
                  <a:alpha val="70000"/>
                </a:schemeClr>
              </a:solidFill>
              <a:headEnd w="sm" len="sm"/>
              <a:tailEnd type="arrow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B785E2CE-EB83-8173-A068-96ED691158BF}"/>
                </a:ext>
              </a:extLst>
            </p:cNvPr>
            <p:cNvSpPr txBox="1"/>
            <p:nvPr/>
          </p:nvSpPr>
          <p:spPr>
            <a:xfrm>
              <a:off x="4390005" y="2423252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6EEADADA-015D-6E53-CFCB-1B21DEFD5343}"/>
                </a:ext>
              </a:extLst>
            </p:cNvPr>
            <p:cNvSpPr txBox="1"/>
            <p:nvPr/>
          </p:nvSpPr>
          <p:spPr>
            <a:xfrm>
              <a:off x="4390005" y="2994819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R2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AA775E98-A268-4DE6-9C8F-FA66276A6D8B}"/>
                </a:ext>
              </a:extLst>
            </p:cNvPr>
            <p:cNvSpPr txBox="1"/>
            <p:nvPr/>
          </p:nvSpPr>
          <p:spPr>
            <a:xfrm>
              <a:off x="4390005" y="3592544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R3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F6A8FBBA-3EE3-C91A-345F-0FEA14CBF993}"/>
                </a:ext>
              </a:extLst>
            </p:cNvPr>
            <p:cNvSpPr txBox="1"/>
            <p:nvPr/>
          </p:nvSpPr>
          <p:spPr>
            <a:xfrm>
              <a:off x="4390005" y="4119271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R4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AF9E407E-754A-775E-30F5-666D88CEC4F2}"/>
                </a:ext>
              </a:extLst>
            </p:cNvPr>
            <p:cNvSpPr txBox="1"/>
            <p:nvPr/>
          </p:nvSpPr>
          <p:spPr>
            <a:xfrm>
              <a:off x="4390106" y="4697168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R5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DC55204B-7AD7-EC47-6849-7A162011EB84}"/>
                </a:ext>
              </a:extLst>
            </p:cNvPr>
            <p:cNvSpPr txBox="1"/>
            <p:nvPr/>
          </p:nvSpPr>
          <p:spPr>
            <a:xfrm>
              <a:off x="6303742" y="4722348"/>
              <a:ext cx="4558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R10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88A9DD9C-63D5-E83F-FF83-2E7166BCD835}"/>
                </a:ext>
              </a:extLst>
            </p:cNvPr>
            <p:cNvSpPr txBox="1"/>
            <p:nvPr/>
          </p:nvSpPr>
          <p:spPr>
            <a:xfrm>
              <a:off x="6303743" y="5282504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R9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E524C1A5-8AC1-62BF-AB78-E23BB2AF6C12}"/>
                </a:ext>
              </a:extLst>
            </p:cNvPr>
            <p:cNvSpPr txBox="1"/>
            <p:nvPr/>
          </p:nvSpPr>
          <p:spPr>
            <a:xfrm>
              <a:off x="6303742" y="4165358"/>
              <a:ext cx="4558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R11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ECB74F65-A6F9-5DA0-0474-65D0915F705C}"/>
                </a:ext>
              </a:extLst>
            </p:cNvPr>
            <p:cNvSpPr txBox="1"/>
            <p:nvPr/>
          </p:nvSpPr>
          <p:spPr>
            <a:xfrm>
              <a:off x="6303742" y="3607046"/>
              <a:ext cx="4558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R12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BD36BEDA-9019-77E3-5E64-BA62115148B4}"/>
                </a:ext>
              </a:extLst>
            </p:cNvPr>
            <p:cNvSpPr txBox="1"/>
            <p:nvPr/>
          </p:nvSpPr>
          <p:spPr>
            <a:xfrm>
              <a:off x="6303743" y="3033775"/>
              <a:ext cx="4558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R13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72CD5F53-EC83-FA62-192A-583BBE5F18E2}"/>
                </a:ext>
              </a:extLst>
            </p:cNvPr>
            <p:cNvSpPr txBox="1"/>
            <p:nvPr/>
          </p:nvSpPr>
          <p:spPr>
            <a:xfrm>
              <a:off x="6303742" y="2475203"/>
              <a:ext cx="4526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R14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6088D436-FE26-AE75-5493-B4AE6B65B706}"/>
                </a:ext>
              </a:extLst>
            </p:cNvPr>
            <p:cNvSpPr txBox="1"/>
            <p:nvPr/>
          </p:nvSpPr>
          <p:spPr>
            <a:xfrm>
              <a:off x="5399577" y="2073373"/>
              <a:ext cx="4218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R15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8412BDED-2378-AC71-2E15-BDAFC60A079C}"/>
                </a:ext>
              </a:extLst>
            </p:cNvPr>
            <p:cNvSpPr txBox="1"/>
            <p:nvPr/>
          </p:nvSpPr>
          <p:spPr>
            <a:xfrm>
              <a:off x="5398721" y="2668796"/>
              <a:ext cx="4481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R16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E0BDF1EB-4366-A070-C253-075913B3871A}"/>
                </a:ext>
              </a:extLst>
            </p:cNvPr>
            <p:cNvSpPr txBox="1"/>
            <p:nvPr/>
          </p:nvSpPr>
          <p:spPr>
            <a:xfrm>
              <a:off x="7062421" y="2067022"/>
              <a:ext cx="4486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R17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3BC31B66-D7D0-1084-C00A-97B8D440A594}"/>
                </a:ext>
              </a:extLst>
            </p:cNvPr>
            <p:cNvSpPr txBox="1"/>
            <p:nvPr/>
          </p:nvSpPr>
          <p:spPr>
            <a:xfrm>
              <a:off x="7378131" y="2393095"/>
              <a:ext cx="4486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R18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A8F44B8D-2D0B-F578-860B-CA1245A4E57A}"/>
                </a:ext>
              </a:extLst>
            </p:cNvPr>
            <p:cNvSpPr txBox="1"/>
            <p:nvPr/>
          </p:nvSpPr>
          <p:spPr>
            <a:xfrm>
              <a:off x="7068902" y="2856564"/>
              <a:ext cx="4373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R19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文本框 222">
              <a:extLst>
                <a:ext uri="{FF2B5EF4-FFF2-40B4-BE49-F238E27FC236}">
                  <a16:creationId xmlns:a16="http://schemas.microsoft.com/office/drawing/2014/main" id="{85469279-9B69-C1B5-2D73-B7EE5E0BBF00}"/>
                </a:ext>
              </a:extLst>
            </p:cNvPr>
            <p:cNvSpPr txBox="1"/>
            <p:nvPr/>
          </p:nvSpPr>
          <p:spPr>
            <a:xfrm>
              <a:off x="4822081" y="5571945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R8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文本框 223">
              <a:extLst>
                <a:ext uri="{FF2B5EF4-FFF2-40B4-BE49-F238E27FC236}">
                  <a16:creationId xmlns:a16="http://schemas.microsoft.com/office/drawing/2014/main" id="{59487698-5C1A-D677-3406-6AE6BE41FD61}"/>
                </a:ext>
              </a:extLst>
            </p:cNvPr>
            <p:cNvSpPr txBox="1"/>
            <p:nvPr/>
          </p:nvSpPr>
          <p:spPr>
            <a:xfrm>
              <a:off x="5444572" y="5226806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R7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35F05F4-8BBE-9D4F-DF45-AAD566F0FD66}"/>
                </a:ext>
              </a:extLst>
            </p:cNvPr>
            <p:cNvSpPr txBox="1"/>
            <p:nvPr/>
          </p:nvSpPr>
          <p:spPr>
            <a:xfrm>
              <a:off x="5192275" y="4118080"/>
              <a:ext cx="409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R6</a:t>
              </a:r>
              <a:endParaRPr lang="zh-CN" altLang="en-US" sz="11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A89C89A-9F30-1BEB-F304-B05622239999}"/>
                </a:ext>
              </a:extLst>
            </p:cNvPr>
            <p:cNvSpPr txBox="1"/>
            <p:nvPr/>
          </p:nvSpPr>
          <p:spPr>
            <a:xfrm>
              <a:off x="3367685" y="1825856"/>
              <a:ext cx="5261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Cycle</a:t>
              </a:r>
              <a:endParaRPr lang="zh-CN" altLang="en-US" sz="105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64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2">
              <a:lumMod val="50000"/>
              <a:lumOff val="50000"/>
              <a:alpha val="70000"/>
            </a:schemeClr>
          </a:solidFill>
          <a:headEnd w="sm" len="sm"/>
          <a:tailEnd type="arrow" w="sm" len="sm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flat" cmpd="sng" algn="ctr">
          <a:solidFill>
            <a:schemeClr val="tx2">
              <a:lumMod val="50000"/>
              <a:lumOff val="50000"/>
              <a:alpha val="70000"/>
            </a:schemeClr>
          </a:solidFill>
          <a:prstDash val="solid"/>
          <a:round/>
          <a:headEnd type="arrow" w="sm" len="sm"/>
          <a:tailEnd type="none" w="sm" len="sm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106</Words>
  <Application>Microsoft Office PowerPoint</Application>
  <PresentationFormat>宽屏</PresentationFormat>
  <Paragraphs>93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Jiawei</dc:creator>
  <cp:lastModifiedBy>CHEN Jiawei</cp:lastModifiedBy>
  <cp:revision>25</cp:revision>
  <dcterms:created xsi:type="dcterms:W3CDTF">2024-05-28T10:24:28Z</dcterms:created>
  <dcterms:modified xsi:type="dcterms:W3CDTF">2024-06-04T04:38:48Z</dcterms:modified>
</cp:coreProperties>
</file>