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/>
    <p:restoredTop sz="94828"/>
  </p:normalViewPr>
  <p:slideViewPr>
    <p:cSldViewPr snapToGrid="0">
      <p:cViewPr varScale="1">
        <p:scale>
          <a:sx n="90" d="100"/>
          <a:sy n="90" d="100"/>
        </p:scale>
        <p:origin x="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CF843-A994-DD49-8367-5A24572619BF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0FBB1-26B1-3046-9D82-3E8959887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FBB1-26B1-3046-9D82-3E8959887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FBB1-26B1-3046-9D82-3E8959887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MANET simple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FBB1-26B1-3046-9D82-3E89598878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FBB1-26B1-3046-9D82-3E89598878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FBB1-26B1-3046-9D82-3E89598878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F238-7CB3-A996-F96B-7625CB01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43636-41B5-AA82-15E4-DB998121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01982-C6B0-6792-D255-8DC0AE48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D50A-65E7-DE13-C3C3-3EFF84A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02ED-091D-8F69-643C-8F55BE68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2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0B1D-C9D7-063B-32CC-9E8AD957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21984-8021-A2B8-799D-2C4EACD8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319F9-CB4A-BF1B-2CB1-C3C68CF1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4974-1A63-AC52-FD76-1E365942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1AB1-E444-444F-9506-807BE187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D982-3829-7F92-C250-F5BD9129D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813D7-37C5-2283-25CB-8024DC72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0735-B41D-1444-37F6-A0D563D0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3E67-7660-E233-59AA-98E2AA9D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AB9E-9CEC-FD6D-853C-D22C28D3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98CF-EC39-81B1-77F7-6EBB7CE9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FD1B-78A0-2BF6-CD23-8CE7EE3E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62AD-756F-CCD0-8F16-EBBD2358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3A1F-D1E8-2DCD-2102-5915103A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D23A-8A9A-E605-474A-C591F770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B6DD-FF71-A542-6199-3B897D92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CB83-05B5-7101-79B1-5761CA1C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11C2-D01E-EE1B-8D91-B8F93F82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519F-D787-6BE6-7B5B-0C195A7A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0F73-BF8E-A311-CBEC-301239FA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5990-53AE-DA41-DED8-3EB7780E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17E8-DF6B-D6B1-761E-CC22F1EB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E8-3201-8C0A-B9F9-8376B046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35661-7383-1BE1-5FFD-722E3FA9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31E3-BC1E-B43F-F47C-E6AD1A29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CD26C-1DDE-9421-C46E-AE27DD2A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DAF-41F3-095F-DA85-D534744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E154-67C0-6ABD-2731-C4F1FC21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EFC2E-349D-9A85-3BE7-0E37D7BC0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65470-B5D2-AD21-FEF0-B54394003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7594-AC86-C7A7-AA4A-81A361E9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D37DA-6C47-142B-F172-2AE4544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C8562-8E01-D375-6614-B3969C5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3212A-1093-25B2-F40A-34A4C117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6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02D5-7A22-7CB0-3C21-7B3211D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3C289-6C1C-1E35-CD7E-57501022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DD00-8F63-07E0-84A8-6392BDE4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20FE-617A-9363-32D5-F2676FA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1B47A-1908-629F-B482-E07D6289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94FB-2AFB-83AA-D891-3E200918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AE8D3-2376-5128-6B8B-8DE5561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EC86-CFCD-ECAE-CF6C-811C7356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03F4-320C-465E-B9DF-4A052FDC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0276-1467-632F-73BF-BC276244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03407-A3CC-089C-E771-CC49DD32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2266-B512-F474-3AA2-8F69AC27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1008C-2FF9-4E30-27F2-47A242A5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00AE-AC98-5778-73EA-4CE18461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1B9B1-67D7-592B-8335-906E94B48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701C4-5088-255C-0629-6A79AC6C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40715-F105-CEAA-822A-45D67130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AC7A-F216-16C3-7348-74CAB01A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1140A-E3C7-1B25-481A-EACDC19C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75A3E-61CF-474B-C949-CFD5609B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46CE-9C23-7300-4C76-81CD83F7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54CE-A3D2-0DEC-2AD8-A88698CDA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7CF7-C53D-3D44-B814-74CE99AA27AD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9776F-D194-8EA2-755C-2025C8C0F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2A94-739C-E318-E342-A2A2A0C4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B18C-FE5F-B04C-8EA2-C1B54B20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2B51889-6DF3-1C7C-B118-3784D48C470F}"/>
              </a:ext>
            </a:extLst>
          </p:cNvPr>
          <p:cNvSpPr/>
          <p:nvPr/>
        </p:nvSpPr>
        <p:spPr>
          <a:xfrm>
            <a:off x="2431803" y="22703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E78E5-C934-9DD6-920C-F1CFBF35D867}"/>
              </a:ext>
            </a:extLst>
          </p:cNvPr>
          <p:cNvSpPr/>
          <p:nvPr/>
        </p:nvSpPr>
        <p:spPr>
          <a:xfrm>
            <a:off x="1791268" y="88775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6D6F43-2518-2280-1AD7-BBAF58E67153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2181513" y="617280"/>
            <a:ext cx="317245" cy="3374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F912FB-F6A3-3952-C200-B7AE0A064123}"/>
              </a:ext>
            </a:extLst>
          </p:cNvPr>
          <p:cNvCxnSpPr>
            <a:cxnSpLocks/>
          </p:cNvCxnSpPr>
          <p:nvPr/>
        </p:nvCxnSpPr>
        <p:spPr>
          <a:xfrm>
            <a:off x="2844628" y="614380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BE28B2D-3B24-B3C0-9CFC-16C87E1DB36C}"/>
              </a:ext>
            </a:extLst>
          </p:cNvPr>
          <p:cNvSpPr/>
          <p:nvPr/>
        </p:nvSpPr>
        <p:spPr>
          <a:xfrm>
            <a:off x="3089456" y="166164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5FDB58F-2B78-59B1-CF73-3BFBAC967A02}"/>
              </a:ext>
            </a:extLst>
          </p:cNvPr>
          <p:cNvSpPr/>
          <p:nvPr/>
        </p:nvSpPr>
        <p:spPr>
          <a:xfrm>
            <a:off x="1791268" y="166164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222B37-9B7D-8749-E8B7-E93BE67CBAAD}"/>
              </a:ext>
            </a:extLst>
          </p:cNvPr>
          <p:cNvCxnSpPr>
            <a:cxnSpLocks/>
            <a:stCxn id="55" idx="0"/>
            <a:endCxn id="10" idx="4"/>
          </p:cNvCxnSpPr>
          <p:nvPr/>
        </p:nvCxnSpPr>
        <p:spPr>
          <a:xfrm flipV="1">
            <a:off x="2019868" y="1344955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65B149-AE25-0F4B-6656-B8CCF00B26B2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318056" y="1344955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6AFF0C-1B47-C379-68C4-D4DE044CA90A}"/>
              </a:ext>
            </a:extLst>
          </p:cNvPr>
          <p:cNvCxnSpPr>
            <a:stCxn id="55" idx="6"/>
            <a:endCxn id="54" idx="2"/>
          </p:cNvCxnSpPr>
          <p:nvPr/>
        </p:nvCxnSpPr>
        <p:spPr>
          <a:xfrm>
            <a:off x="2248468" y="1890245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08ACBD3-50D5-3A75-1DA3-C07D6BBDD377}"/>
              </a:ext>
            </a:extLst>
          </p:cNvPr>
          <p:cNvSpPr/>
          <p:nvPr/>
        </p:nvSpPr>
        <p:spPr>
          <a:xfrm>
            <a:off x="3045081" y="895704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A84B807-5075-2E65-D163-427464B3E38E}"/>
              </a:ext>
            </a:extLst>
          </p:cNvPr>
          <p:cNvSpPr/>
          <p:nvPr/>
        </p:nvSpPr>
        <p:spPr>
          <a:xfrm>
            <a:off x="5970112" y="21051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0436A3-BEAC-B40E-DDE3-A1DCD61039F4}"/>
              </a:ext>
            </a:extLst>
          </p:cNvPr>
          <p:cNvSpPr/>
          <p:nvPr/>
        </p:nvSpPr>
        <p:spPr>
          <a:xfrm>
            <a:off x="5329577" y="87123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30DE10-1A5D-45AD-AC55-D3152A8A6CCF}"/>
              </a:ext>
            </a:extLst>
          </p:cNvPr>
          <p:cNvCxnSpPr>
            <a:cxnSpLocks/>
          </p:cNvCxnSpPr>
          <p:nvPr/>
        </p:nvCxnSpPr>
        <p:spPr>
          <a:xfrm>
            <a:off x="6382937" y="597855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2E95DE08-9CC9-D12B-DEFB-1719725B9684}"/>
              </a:ext>
            </a:extLst>
          </p:cNvPr>
          <p:cNvSpPr/>
          <p:nvPr/>
        </p:nvSpPr>
        <p:spPr>
          <a:xfrm>
            <a:off x="6627765" y="164512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64093B2-8F3D-D619-1A9B-900B626D818E}"/>
              </a:ext>
            </a:extLst>
          </p:cNvPr>
          <p:cNvSpPr/>
          <p:nvPr/>
        </p:nvSpPr>
        <p:spPr>
          <a:xfrm>
            <a:off x="5329577" y="164512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1C8521-6D83-581B-7538-7D170380B019}"/>
              </a:ext>
            </a:extLst>
          </p:cNvPr>
          <p:cNvCxnSpPr>
            <a:cxnSpLocks/>
            <a:stCxn id="85" idx="0"/>
            <a:endCxn id="81" idx="4"/>
          </p:cNvCxnSpPr>
          <p:nvPr/>
        </p:nvCxnSpPr>
        <p:spPr>
          <a:xfrm flipV="1">
            <a:off x="5558177" y="1328430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0C7B41-586E-668C-A34D-BB4EE1C416E8}"/>
              </a:ext>
            </a:extLst>
          </p:cNvPr>
          <p:cNvCxnSpPr>
            <a:cxnSpLocks/>
            <a:stCxn id="85" idx="6"/>
            <a:endCxn id="84" idx="2"/>
          </p:cNvCxnSpPr>
          <p:nvPr/>
        </p:nvCxnSpPr>
        <p:spPr>
          <a:xfrm>
            <a:off x="5786777" y="1873720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23EF688-EE09-9E78-A3E1-E2FC37602685}"/>
              </a:ext>
            </a:extLst>
          </p:cNvPr>
          <p:cNvSpPr/>
          <p:nvPr/>
        </p:nvSpPr>
        <p:spPr>
          <a:xfrm>
            <a:off x="6583390" y="879179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DD97261-597A-A57F-C0FF-F7E32F45BB72}"/>
              </a:ext>
            </a:extLst>
          </p:cNvPr>
          <p:cNvSpPr/>
          <p:nvPr/>
        </p:nvSpPr>
        <p:spPr>
          <a:xfrm>
            <a:off x="9508421" y="22703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CE3EBC4-6AC3-D325-B473-2474469479AC}"/>
              </a:ext>
            </a:extLst>
          </p:cNvPr>
          <p:cNvSpPr/>
          <p:nvPr/>
        </p:nvSpPr>
        <p:spPr>
          <a:xfrm>
            <a:off x="8867886" y="88775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FD408D-7DCF-063F-7AF7-24554F0C4AC8}"/>
              </a:ext>
            </a:extLst>
          </p:cNvPr>
          <p:cNvCxnSpPr>
            <a:cxnSpLocks/>
          </p:cNvCxnSpPr>
          <p:nvPr/>
        </p:nvCxnSpPr>
        <p:spPr>
          <a:xfrm>
            <a:off x="9921246" y="614380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56A1135-3DE7-0495-F0AA-5629A7B43FD4}"/>
              </a:ext>
            </a:extLst>
          </p:cNvPr>
          <p:cNvSpPr/>
          <p:nvPr/>
        </p:nvSpPr>
        <p:spPr>
          <a:xfrm>
            <a:off x="10166074" y="166164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D7E993-1FB2-AA67-4EA6-F38FC1089F2A}"/>
              </a:ext>
            </a:extLst>
          </p:cNvPr>
          <p:cNvSpPr/>
          <p:nvPr/>
        </p:nvSpPr>
        <p:spPr>
          <a:xfrm>
            <a:off x="8867886" y="166164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56E7B3-89CA-9562-883B-AEABDB23AB44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9096486" y="1344955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3DBD704-E426-53BD-994A-9E685177FA4D}"/>
              </a:ext>
            </a:extLst>
          </p:cNvPr>
          <p:cNvCxnSpPr>
            <a:stCxn id="95" idx="6"/>
            <a:endCxn id="94" idx="2"/>
          </p:cNvCxnSpPr>
          <p:nvPr/>
        </p:nvCxnSpPr>
        <p:spPr>
          <a:xfrm>
            <a:off x="9325086" y="1890245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801CFB5-CC1A-C927-9268-4CA918811917}"/>
              </a:ext>
            </a:extLst>
          </p:cNvPr>
          <p:cNvSpPr/>
          <p:nvPr/>
        </p:nvSpPr>
        <p:spPr>
          <a:xfrm>
            <a:off x="10121699" y="895704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4DBF86-CC69-DA6F-C930-6B36DF5CB690}"/>
              </a:ext>
            </a:extLst>
          </p:cNvPr>
          <p:cNvCxnSpPr>
            <a:stCxn id="90" idx="4"/>
            <a:endCxn id="95" idx="7"/>
          </p:cNvCxnSpPr>
          <p:nvPr/>
        </p:nvCxnSpPr>
        <p:spPr>
          <a:xfrm flipH="1">
            <a:off x="9258131" y="684235"/>
            <a:ext cx="478890" cy="104436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0695A78-BE57-6FB0-A8EE-8666FF0BB680}"/>
              </a:ext>
            </a:extLst>
          </p:cNvPr>
          <p:cNvSpPr txBox="1"/>
          <p:nvPr/>
        </p:nvSpPr>
        <p:spPr>
          <a:xfrm>
            <a:off x="2928878" y="243094"/>
            <a:ext cx="8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t=1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2DD8D3-6E30-6BFD-7A27-B1943AD5792E}"/>
              </a:ext>
            </a:extLst>
          </p:cNvPr>
          <p:cNvSpPr txBox="1"/>
          <p:nvPr/>
        </p:nvSpPr>
        <p:spPr>
          <a:xfrm>
            <a:off x="6522433" y="237202"/>
            <a:ext cx="8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t=2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09451D-4FA7-26F4-470D-2E2151422C23}"/>
              </a:ext>
            </a:extLst>
          </p:cNvPr>
          <p:cNvSpPr txBox="1"/>
          <p:nvPr/>
        </p:nvSpPr>
        <p:spPr>
          <a:xfrm>
            <a:off x="10051226" y="242707"/>
            <a:ext cx="8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t=3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941FBEF-AF27-99D0-E6F9-77AFDFD6B6F3}"/>
              </a:ext>
            </a:extLst>
          </p:cNvPr>
          <p:cNvCxnSpPr>
            <a:cxnSpLocks/>
          </p:cNvCxnSpPr>
          <p:nvPr/>
        </p:nvCxnSpPr>
        <p:spPr>
          <a:xfrm>
            <a:off x="4138238" y="1328430"/>
            <a:ext cx="6610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3227201-B56B-3333-80F8-81A6DF14738B}"/>
              </a:ext>
            </a:extLst>
          </p:cNvPr>
          <p:cNvCxnSpPr>
            <a:cxnSpLocks/>
          </p:cNvCxnSpPr>
          <p:nvPr/>
        </p:nvCxnSpPr>
        <p:spPr>
          <a:xfrm>
            <a:off x="7617732" y="1326011"/>
            <a:ext cx="6610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2362DD-8091-92B8-A542-E40F8BB6764E}"/>
              </a:ext>
            </a:extLst>
          </p:cNvPr>
          <p:cNvSpPr txBox="1"/>
          <p:nvPr/>
        </p:nvSpPr>
        <p:spPr>
          <a:xfrm>
            <a:off x="-26850" y="555796"/>
            <a:ext cx="169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snapshot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4333B79-ED42-2686-6818-BE1BD8492844}"/>
              </a:ext>
            </a:extLst>
          </p:cNvPr>
          <p:cNvSpPr/>
          <p:nvPr/>
        </p:nvSpPr>
        <p:spPr>
          <a:xfrm>
            <a:off x="2431803" y="216882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44DDD1C-C745-55EE-330C-4DD07585DE7B}"/>
              </a:ext>
            </a:extLst>
          </p:cNvPr>
          <p:cNvSpPr/>
          <p:nvPr/>
        </p:nvSpPr>
        <p:spPr>
          <a:xfrm>
            <a:off x="1791268" y="282954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66D83BB-3D62-0148-9CEA-B57D224CF49B}"/>
              </a:ext>
            </a:extLst>
          </p:cNvPr>
          <p:cNvCxnSpPr>
            <a:cxnSpLocks/>
            <a:stCxn id="186" idx="7"/>
            <a:endCxn id="185" idx="3"/>
          </p:cNvCxnSpPr>
          <p:nvPr/>
        </p:nvCxnSpPr>
        <p:spPr>
          <a:xfrm flipV="1">
            <a:off x="2181513" y="2559067"/>
            <a:ext cx="317245" cy="3374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24323DE-A113-FF20-AA8A-D48387F084DC}"/>
              </a:ext>
            </a:extLst>
          </p:cNvPr>
          <p:cNvCxnSpPr>
            <a:cxnSpLocks/>
          </p:cNvCxnSpPr>
          <p:nvPr/>
        </p:nvCxnSpPr>
        <p:spPr>
          <a:xfrm>
            <a:off x="2844628" y="2556167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0082A6EC-0030-668A-1EA0-E547426BE593}"/>
              </a:ext>
            </a:extLst>
          </p:cNvPr>
          <p:cNvSpPr/>
          <p:nvPr/>
        </p:nvSpPr>
        <p:spPr>
          <a:xfrm>
            <a:off x="3089456" y="360343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22996F7-4B9A-975F-3727-C827D639387E}"/>
              </a:ext>
            </a:extLst>
          </p:cNvPr>
          <p:cNvSpPr/>
          <p:nvPr/>
        </p:nvSpPr>
        <p:spPr>
          <a:xfrm>
            <a:off x="1791268" y="360343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C808408-A279-F5E5-6311-E5314C702866}"/>
              </a:ext>
            </a:extLst>
          </p:cNvPr>
          <p:cNvCxnSpPr>
            <a:cxnSpLocks/>
            <a:stCxn id="190" idx="0"/>
            <a:endCxn id="186" idx="4"/>
          </p:cNvCxnSpPr>
          <p:nvPr/>
        </p:nvCxnSpPr>
        <p:spPr>
          <a:xfrm flipV="1">
            <a:off x="2019868" y="3286742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814CDDB-F21E-6A45-E845-59D7612E8E85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3318056" y="3286742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FB7DBDA-F0ED-33EA-956D-2576182EB536}"/>
              </a:ext>
            </a:extLst>
          </p:cNvPr>
          <p:cNvCxnSpPr>
            <a:stCxn id="190" idx="6"/>
            <a:endCxn id="189" idx="2"/>
          </p:cNvCxnSpPr>
          <p:nvPr/>
        </p:nvCxnSpPr>
        <p:spPr>
          <a:xfrm>
            <a:off x="2248468" y="3832032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5D31ACFA-6D7F-F343-18D6-8A60DEF38085}"/>
              </a:ext>
            </a:extLst>
          </p:cNvPr>
          <p:cNvSpPr/>
          <p:nvPr/>
        </p:nvSpPr>
        <p:spPr>
          <a:xfrm>
            <a:off x="3045081" y="2837491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FA4748C-097C-F9D5-A3C8-8C8D9015012C}"/>
              </a:ext>
            </a:extLst>
          </p:cNvPr>
          <p:cNvSpPr/>
          <p:nvPr/>
        </p:nvSpPr>
        <p:spPr>
          <a:xfrm>
            <a:off x="5970112" y="2152297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9BCF056-8E26-1AFB-EEBA-1F3146D17EBC}"/>
              </a:ext>
            </a:extLst>
          </p:cNvPr>
          <p:cNvSpPr/>
          <p:nvPr/>
        </p:nvSpPr>
        <p:spPr>
          <a:xfrm>
            <a:off x="5329577" y="2813017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678DAB2-CACD-68D8-1867-A6EE212F82E7}"/>
              </a:ext>
            </a:extLst>
          </p:cNvPr>
          <p:cNvCxnSpPr>
            <a:cxnSpLocks/>
          </p:cNvCxnSpPr>
          <p:nvPr/>
        </p:nvCxnSpPr>
        <p:spPr>
          <a:xfrm>
            <a:off x="6382937" y="2539642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65F1767A-0A8C-0120-22AC-DB79E2DF2494}"/>
              </a:ext>
            </a:extLst>
          </p:cNvPr>
          <p:cNvSpPr/>
          <p:nvPr/>
        </p:nvSpPr>
        <p:spPr>
          <a:xfrm>
            <a:off x="6627765" y="3586907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3B2EF06-37C5-6A73-9948-CA779E05B3A5}"/>
              </a:ext>
            </a:extLst>
          </p:cNvPr>
          <p:cNvSpPr/>
          <p:nvPr/>
        </p:nvSpPr>
        <p:spPr>
          <a:xfrm>
            <a:off x="5329577" y="3586907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73AAD63-2367-4001-EC7D-EC078055D74A}"/>
              </a:ext>
            </a:extLst>
          </p:cNvPr>
          <p:cNvCxnSpPr>
            <a:cxnSpLocks/>
            <a:stCxn id="199" idx="0"/>
            <a:endCxn id="196" idx="4"/>
          </p:cNvCxnSpPr>
          <p:nvPr/>
        </p:nvCxnSpPr>
        <p:spPr>
          <a:xfrm flipV="1">
            <a:off x="5558177" y="3270217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0DCB791-718C-90C9-98EE-51F98F51EEAD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5786777" y="3815507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2E67BFF9-2C39-C0C5-920A-C434B92261B4}"/>
              </a:ext>
            </a:extLst>
          </p:cNvPr>
          <p:cNvSpPr/>
          <p:nvPr/>
        </p:nvSpPr>
        <p:spPr>
          <a:xfrm>
            <a:off x="6583390" y="2820966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B2BC49ED-18A1-23A5-E589-765B28D8A776}"/>
              </a:ext>
            </a:extLst>
          </p:cNvPr>
          <p:cNvSpPr/>
          <p:nvPr/>
        </p:nvSpPr>
        <p:spPr>
          <a:xfrm>
            <a:off x="9508421" y="216882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E6FCC6C-7D48-B11C-D2A6-BC612D3A6162}"/>
              </a:ext>
            </a:extLst>
          </p:cNvPr>
          <p:cNvSpPr/>
          <p:nvPr/>
        </p:nvSpPr>
        <p:spPr>
          <a:xfrm>
            <a:off x="8867886" y="282954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7155B6B-312A-0A7B-FE29-4BE94CDF699D}"/>
              </a:ext>
            </a:extLst>
          </p:cNvPr>
          <p:cNvCxnSpPr>
            <a:cxnSpLocks/>
          </p:cNvCxnSpPr>
          <p:nvPr/>
        </p:nvCxnSpPr>
        <p:spPr>
          <a:xfrm>
            <a:off x="9921246" y="2556167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E971F9DB-C551-5211-44B9-3BF8CB721067}"/>
              </a:ext>
            </a:extLst>
          </p:cNvPr>
          <p:cNvSpPr/>
          <p:nvPr/>
        </p:nvSpPr>
        <p:spPr>
          <a:xfrm>
            <a:off x="10166074" y="360343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88C416B-D53F-8DEC-B095-442794E93607}"/>
              </a:ext>
            </a:extLst>
          </p:cNvPr>
          <p:cNvSpPr/>
          <p:nvPr/>
        </p:nvSpPr>
        <p:spPr>
          <a:xfrm>
            <a:off x="8867886" y="360343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57826F0-CD45-459D-1344-E0BA44DF86C4}"/>
              </a:ext>
            </a:extLst>
          </p:cNvPr>
          <p:cNvCxnSpPr>
            <a:cxnSpLocks/>
            <a:stCxn id="207" idx="0"/>
            <a:endCxn id="204" idx="4"/>
          </p:cNvCxnSpPr>
          <p:nvPr/>
        </p:nvCxnSpPr>
        <p:spPr>
          <a:xfrm flipV="1">
            <a:off x="9096486" y="3286742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0098B24-75E9-0090-7046-8D1502478C9D}"/>
              </a:ext>
            </a:extLst>
          </p:cNvPr>
          <p:cNvCxnSpPr>
            <a:stCxn id="207" idx="6"/>
            <a:endCxn id="206" idx="2"/>
          </p:cNvCxnSpPr>
          <p:nvPr/>
        </p:nvCxnSpPr>
        <p:spPr>
          <a:xfrm>
            <a:off x="9325086" y="3832032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61821AD4-84E7-5CB2-E7B3-51C5C0E0CC98}"/>
              </a:ext>
            </a:extLst>
          </p:cNvPr>
          <p:cNvSpPr/>
          <p:nvPr/>
        </p:nvSpPr>
        <p:spPr>
          <a:xfrm>
            <a:off x="10121699" y="2837491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DD70458-A0CC-C80D-184D-7A16259F1BD7}"/>
              </a:ext>
            </a:extLst>
          </p:cNvPr>
          <p:cNvCxnSpPr>
            <a:stCxn id="203" idx="4"/>
            <a:endCxn id="207" idx="7"/>
          </p:cNvCxnSpPr>
          <p:nvPr/>
        </p:nvCxnSpPr>
        <p:spPr>
          <a:xfrm flipH="1">
            <a:off x="9258131" y="2626022"/>
            <a:ext cx="478890" cy="1044365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2C875A2-9C97-2E83-219A-2F627620CC4D}"/>
              </a:ext>
            </a:extLst>
          </p:cNvPr>
          <p:cNvCxnSpPr>
            <a:cxnSpLocks/>
          </p:cNvCxnSpPr>
          <p:nvPr/>
        </p:nvCxnSpPr>
        <p:spPr>
          <a:xfrm>
            <a:off x="4138238" y="3270217"/>
            <a:ext cx="6610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3BCF667-14E1-4E9D-AE14-BC37AA6DD1FE}"/>
              </a:ext>
            </a:extLst>
          </p:cNvPr>
          <p:cNvCxnSpPr>
            <a:cxnSpLocks/>
          </p:cNvCxnSpPr>
          <p:nvPr/>
        </p:nvCxnSpPr>
        <p:spPr>
          <a:xfrm>
            <a:off x="7617732" y="3267798"/>
            <a:ext cx="6610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05D506F-FB55-B7E8-C7B6-FFCEBEB147D3}"/>
              </a:ext>
            </a:extLst>
          </p:cNvPr>
          <p:cNvSpPr txBox="1"/>
          <p:nvPr/>
        </p:nvSpPr>
        <p:spPr>
          <a:xfrm>
            <a:off x="-32706" y="2250444"/>
            <a:ext cx="2318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of edges used to compute Link-up entropy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E70CFF-3744-2D03-5016-3C41D698F7A3}"/>
              </a:ext>
            </a:extLst>
          </p:cNvPr>
          <p:cNvCxnSpPr>
            <a:cxnSpLocks/>
          </p:cNvCxnSpPr>
          <p:nvPr/>
        </p:nvCxnSpPr>
        <p:spPr>
          <a:xfrm flipV="1">
            <a:off x="5703931" y="2515928"/>
            <a:ext cx="317245" cy="337430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0A03BC-2F73-4CA8-4123-350186D3C01E}"/>
              </a:ext>
            </a:extLst>
          </p:cNvPr>
          <p:cNvCxnSpPr>
            <a:cxnSpLocks/>
            <a:stCxn id="198" idx="0"/>
            <a:endCxn id="202" idx="4"/>
          </p:cNvCxnSpPr>
          <p:nvPr/>
        </p:nvCxnSpPr>
        <p:spPr>
          <a:xfrm flipH="1" flipV="1">
            <a:off x="6811990" y="3278166"/>
            <a:ext cx="44375" cy="308741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0B48B1-FDAE-A8A2-10E2-C983EA6A04BF}"/>
              </a:ext>
            </a:extLst>
          </p:cNvPr>
          <p:cNvCxnSpPr>
            <a:cxnSpLocks/>
          </p:cNvCxnSpPr>
          <p:nvPr/>
        </p:nvCxnSpPr>
        <p:spPr>
          <a:xfrm flipV="1">
            <a:off x="9266279" y="2515928"/>
            <a:ext cx="317245" cy="337430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383883-1813-AF4D-8CD7-0C4FEB7EAFD8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10381845" y="3270529"/>
            <a:ext cx="12829" cy="332903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C2F0F03-C003-B04F-561D-91CC5C9D5D1C}"/>
              </a:ext>
            </a:extLst>
          </p:cNvPr>
          <p:cNvSpPr txBox="1"/>
          <p:nvPr/>
        </p:nvSpPr>
        <p:spPr>
          <a:xfrm>
            <a:off x="9096486" y="5573386"/>
            <a:ext cx="360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</a:p>
          <a:p>
            <a:r>
              <a:rPr lang="en-US" dirty="0">
                <a:solidFill>
                  <a:srgbClr val="FF0000"/>
                </a:solidFill>
              </a:rPr>
              <a:t>---  </a:t>
            </a:r>
            <a:r>
              <a:rPr lang="en-US" dirty="0"/>
              <a:t>edge disappeared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— </a:t>
            </a:r>
            <a:r>
              <a:rPr lang="en-US" altLang="zh-CN" dirty="0"/>
              <a:t>  edge appeared 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itchFamily="2" charset="0"/>
              </a:rPr>
              <a:t>Δ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itchFamily="2" charset="0"/>
              </a:rPr>
              <a:t> =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94353AE-7E0F-26CA-BAB2-DCDAFF9CF4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603099"/>
                  </p:ext>
                </p:extLst>
              </p:nvPr>
            </p:nvGraphicFramePr>
            <p:xfrm>
              <a:off x="4875658" y="4132197"/>
              <a:ext cx="3014558" cy="1278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279">
                      <a:extLst>
                        <a:ext uri="{9D8B030D-6E8A-4147-A177-3AD203B41FA5}">
                          <a16:colId xmlns:a16="http://schemas.microsoft.com/office/drawing/2014/main" val="1606280952"/>
                        </a:ext>
                      </a:extLst>
                    </a:gridCol>
                    <a:gridCol w="1507279">
                      <a:extLst>
                        <a:ext uri="{9D8B030D-6E8A-4147-A177-3AD203B41FA5}">
                          <a16:colId xmlns:a16="http://schemas.microsoft.com/office/drawing/2014/main" val="4289498512"/>
                        </a:ext>
                      </a:extLst>
                    </a:gridCol>
                  </a:tblGrid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t=2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75562"/>
                      </a:ext>
                    </a:extLst>
                  </a:tr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up|up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144762"/>
                      </a:ext>
                    </a:extLst>
                  </a:tr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down|up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999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94353AE-7E0F-26CA-BAB2-DCDAFF9CF4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603099"/>
                  </p:ext>
                </p:extLst>
              </p:nvPr>
            </p:nvGraphicFramePr>
            <p:xfrm>
              <a:off x="4875658" y="4132197"/>
              <a:ext cx="3014558" cy="1278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279">
                      <a:extLst>
                        <a:ext uri="{9D8B030D-6E8A-4147-A177-3AD203B41FA5}">
                          <a16:colId xmlns:a16="http://schemas.microsoft.com/office/drawing/2014/main" val="1606280952"/>
                        </a:ext>
                      </a:extLst>
                    </a:gridCol>
                    <a:gridCol w="1507279">
                      <a:extLst>
                        <a:ext uri="{9D8B030D-6E8A-4147-A177-3AD203B41FA5}">
                          <a16:colId xmlns:a16="http://schemas.microsoft.com/office/drawing/2014/main" val="42894985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t=2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75562"/>
                      </a:ext>
                    </a:extLst>
                  </a:tr>
                  <a:tr h="4572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up|up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40" t="-110811" r="-1681" b="-27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44762"/>
                      </a:ext>
                    </a:extLst>
                  </a:tr>
                  <a:tr h="4554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down|up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40" t="-216667" r="-1681" b="-1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99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B6E7ED0-006C-E802-12AA-05E25BD8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73948"/>
              </p:ext>
            </p:extLst>
          </p:nvPr>
        </p:nvGraphicFramePr>
        <p:xfrm>
          <a:off x="1546939" y="4048360"/>
          <a:ext cx="2758022" cy="147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11">
                  <a:extLst>
                    <a:ext uri="{9D8B030D-6E8A-4147-A177-3AD203B41FA5}">
                      <a16:colId xmlns:a16="http://schemas.microsoft.com/office/drawing/2014/main" val="696444095"/>
                    </a:ext>
                  </a:extLst>
                </a:gridCol>
                <a:gridCol w="1379011">
                  <a:extLst>
                    <a:ext uri="{9D8B030D-6E8A-4147-A177-3AD203B41FA5}">
                      <a16:colId xmlns:a16="http://schemas.microsoft.com/office/drawing/2014/main" val="3278808214"/>
                    </a:ext>
                  </a:extLst>
                </a:gridCol>
              </a:tblGrid>
              <a:tr h="368248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67555"/>
                  </a:ext>
                </a:extLst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/>
                        <a:t>Total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09720"/>
                  </a:ext>
                </a:extLst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/>
                        <a:t>Up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4604"/>
                  </a:ext>
                </a:extLst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/>
                        <a:t>Down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4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DCC408FD-DE57-2D79-C5FA-07072E39C8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227416"/>
                  </p:ext>
                </p:extLst>
              </p:nvPr>
            </p:nvGraphicFramePr>
            <p:xfrm>
              <a:off x="8672512" y="4153205"/>
              <a:ext cx="3096995" cy="1278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3562">
                      <a:extLst>
                        <a:ext uri="{9D8B030D-6E8A-4147-A177-3AD203B41FA5}">
                          <a16:colId xmlns:a16="http://schemas.microsoft.com/office/drawing/2014/main" val="1606280952"/>
                        </a:ext>
                      </a:extLst>
                    </a:gridCol>
                    <a:gridCol w="1603433">
                      <a:extLst>
                        <a:ext uri="{9D8B030D-6E8A-4147-A177-3AD203B41FA5}">
                          <a16:colId xmlns:a16="http://schemas.microsoft.com/office/drawing/2014/main" val="4289498512"/>
                        </a:ext>
                      </a:extLst>
                    </a:gridCol>
                  </a:tblGrid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t=3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75562"/>
                      </a:ext>
                    </a:extLst>
                  </a:tr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up|up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144762"/>
                      </a:ext>
                    </a:extLst>
                  </a:tr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down|up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999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DCC408FD-DE57-2D79-C5FA-07072E39C8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227416"/>
                  </p:ext>
                </p:extLst>
              </p:nvPr>
            </p:nvGraphicFramePr>
            <p:xfrm>
              <a:off x="8672512" y="4153205"/>
              <a:ext cx="3096995" cy="1278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3562">
                      <a:extLst>
                        <a:ext uri="{9D8B030D-6E8A-4147-A177-3AD203B41FA5}">
                          <a16:colId xmlns:a16="http://schemas.microsoft.com/office/drawing/2014/main" val="1606280952"/>
                        </a:ext>
                      </a:extLst>
                    </a:gridCol>
                    <a:gridCol w="1603433">
                      <a:extLst>
                        <a:ext uri="{9D8B030D-6E8A-4147-A177-3AD203B41FA5}">
                          <a16:colId xmlns:a16="http://schemas.microsoft.com/office/drawing/2014/main" val="42894985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t=3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75562"/>
                      </a:ext>
                    </a:extLst>
                  </a:tr>
                  <a:tr h="4572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up|up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913" t="-113889" r="-1575" b="-28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44762"/>
                      </a:ext>
                    </a:extLst>
                  </a:tr>
                  <a:tr h="4554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down|up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913" t="-213889" r="-1575" b="-18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999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7">
                <a:extLst>
                  <a:ext uri="{FF2B5EF4-FFF2-40B4-BE49-F238E27FC236}">
                    <a16:creationId xmlns:a16="http://schemas.microsoft.com/office/drawing/2014/main" id="{AEFCCFA9-B483-EAD7-89BE-F863E5B78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426989"/>
                  </p:ext>
                </p:extLst>
              </p:nvPr>
            </p:nvGraphicFramePr>
            <p:xfrm>
              <a:off x="-1" y="5565453"/>
              <a:ext cx="8562641" cy="11774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402">
                      <a:extLst>
                        <a:ext uri="{9D8B030D-6E8A-4147-A177-3AD203B41FA5}">
                          <a16:colId xmlns:a16="http://schemas.microsoft.com/office/drawing/2014/main" val="1016801906"/>
                        </a:ext>
                      </a:extLst>
                    </a:gridCol>
                    <a:gridCol w="6597239">
                      <a:extLst>
                        <a:ext uri="{9D8B030D-6E8A-4147-A177-3AD203B41FA5}">
                          <a16:colId xmlns:a16="http://schemas.microsoft.com/office/drawing/2014/main" val="1771207993"/>
                        </a:ext>
                      </a:extLst>
                    </a:gridCol>
                  </a:tblGrid>
                  <a:tr h="11774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Link-up</a:t>
                          </a:r>
                        </a:p>
                        <a:p>
                          <a:pPr algn="l"/>
                          <a:r>
                            <a:rPr lang="en-US" sz="2000" dirty="0"/>
                            <a:t>Entropy</a:t>
                          </a:r>
                        </a:p>
                        <a:p>
                          <a:pPr algn="l"/>
                          <a:r>
                            <a:rPr lang="en-US" altLang="zh-CN" sz="2000" dirty="0" err="1"/>
                            <a:t>H_</a:t>
                          </a:r>
                          <a:r>
                            <a:rPr lang="en-US" altLang="zh-CN" sz="1800" dirty="0" err="1"/>
                            <a:t>up</a:t>
                          </a:r>
                          <a:r>
                            <a:rPr lang="en-US" altLang="zh-CN" sz="2000" dirty="0"/>
                            <a:t>(t=2 | t=1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/>
                            <a:t>   -P(</a:t>
                          </a:r>
                          <a:r>
                            <a:rPr lang="en-US" sz="2000" b="0" dirty="0" err="1"/>
                            <a:t>up|up</a:t>
                          </a:r>
                          <a:r>
                            <a:rPr lang="en-US" sz="2000" b="0" dirty="0"/>
                            <a:t>) *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0" dirty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dirty="0" smtClean="0"/>
                                    <m:t>up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dirty="0" smtClean="0"/>
                                    <m:t>|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dirty="0" smtClean="0"/>
                                    <m:t>up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dirty="0" smtClean="0"/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b="0" dirty="0"/>
                            <a:t> - P(</a:t>
                          </a:r>
                          <a:r>
                            <a:rPr lang="en-US" sz="2000" b="0" dirty="0" err="1"/>
                            <a:t>down|up</a:t>
                          </a:r>
                          <a:r>
                            <a:rPr lang="en-US" sz="2000" b="0" dirty="0"/>
                            <a:t>)</a:t>
                          </a:r>
                          <a:r>
                            <a:rPr lang="en-US" sz="2000" b="0" baseline="0" dirty="0"/>
                            <a:t> 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down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up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0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 </a:t>
                          </a:r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*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*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endParaRPr lang="en-US" sz="2000" b="1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≈</a:t>
                          </a:r>
                          <a:r>
                            <a:rPr lang="en-US" sz="20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0.292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584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7">
                <a:extLst>
                  <a:ext uri="{FF2B5EF4-FFF2-40B4-BE49-F238E27FC236}">
                    <a16:creationId xmlns:a16="http://schemas.microsoft.com/office/drawing/2014/main" id="{AEFCCFA9-B483-EAD7-89BE-F863E5B78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426989"/>
                  </p:ext>
                </p:extLst>
              </p:nvPr>
            </p:nvGraphicFramePr>
            <p:xfrm>
              <a:off x="-1" y="5565453"/>
              <a:ext cx="8562641" cy="11774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402">
                      <a:extLst>
                        <a:ext uri="{9D8B030D-6E8A-4147-A177-3AD203B41FA5}">
                          <a16:colId xmlns:a16="http://schemas.microsoft.com/office/drawing/2014/main" val="1016801906"/>
                        </a:ext>
                      </a:extLst>
                    </a:gridCol>
                    <a:gridCol w="6597239">
                      <a:extLst>
                        <a:ext uri="{9D8B030D-6E8A-4147-A177-3AD203B41FA5}">
                          <a16:colId xmlns:a16="http://schemas.microsoft.com/office/drawing/2014/main" val="1771207993"/>
                        </a:ext>
                      </a:extLst>
                    </a:gridCol>
                  </a:tblGrid>
                  <a:tr h="11774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Link-up</a:t>
                          </a:r>
                        </a:p>
                        <a:p>
                          <a:pPr algn="l"/>
                          <a:r>
                            <a:rPr lang="en-US" sz="2000" dirty="0"/>
                            <a:t>Entropy</a:t>
                          </a:r>
                        </a:p>
                        <a:p>
                          <a:pPr algn="l"/>
                          <a:r>
                            <a:rPr lang="en-US" altLang="zh-CN" sz="2000" dirty="0" err="1"/>
                            <a:t>H_</a:t>
                          </a:r>
                          <a:r>
                            <a:rPr lang="en-US" altLang="zh-CN" sz="1800" dirty="0" err="1"/>
                            <a:t>up</a:t>
                          </a:r>
                          <a:r>
                            <a:rPr lang="en-US" altLang="zh-CN" sz="2000" dirty="0"/>
                            <a:t>(t=2 | t=1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750" t="-15054" r="-38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584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52DA02C-E441-8A25-FE39-13289493AB88}"/>
              </a:ext>
            </a:extLst>
          </p:cNvPr>
          <p:cNvSpPr txBox="1"/>
          <p:nvPr/>
        </p:nvSpPr>
        <p:spPr>
          <a:xfrm>
            <a:off x="2510048" y="266189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F73A9-A5C3-37A5-F45B-0656280AADE9}"/>
              </a:ext>
            </a:extLst>
          </p:cNvPr>
          <p:cNvSpPr txBox="1"/>
          <p:nvPr/>
        </p:nvSpPr>
        <p:spPr>
          <a:xfrm>
            <a:off x="1875080" y="909514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E60DF-8DEF-EFF8-E530-80490C3C6BEA}"/>
              </a:ext>
            </a:extLst>
          </p:cNvPr>
          <p:cNvSpPr txBox="1"/>
          <p:nvPr/>
        </p:nvSpPr>
        <p:spPr>
          <a:xfrm>
            <a:off x="3122436" y="907633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AFA21-D3FA-8081-5F39-20891C205990}"/>
              </a:ext>
            </a:extLst>
          </p:cNvPr>
          <p:cNvSpPr txBox="1"/>
          <p:nvPr/>
        </p:nvSpPr>
        <p:spPr>
          <a:xfrm>
            <a:off x="1871330" y="1693062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BE2E22-4153-487D-D654-3832707506D3}"/>
              </a:ext>
            </a:extLst>
          </p:cNvPr>
          <p:cNvSpPr txBox="1"/>
          <p:nvPr/>
        </p:nvSpPr>
        <p:spPr>
          <a:xfrm>
            <a:off x="3156411" y="1693062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BF1FE-10AC-C33F-740E-1EB580190B33}"/>
              </a:ext>
            </a:extLst>
          </p:cNvPr>
          <p:cNvSpPr txBox="1"/>
          <p:nvPr/>
        </p:nvSpPr>
        <p:spPr>
          <a:xfrm>
            <a:off x="5419096" y="1670458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CA05-1597-3C4F-A7F4-1F1AC9DB5ED1}"/>
              </a:ext>
            </a:extLst>
          </p:cNvPr>
          <p:cNvSpPr txBox="1"/>
          <p:nvPr/>
        </p:nvSpPr>
        <p:spPr>
          <a:xfrm>
            <a:off x="6710948" y="1671484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D1FCC-543F-7B06-8A74-E2D1E559B854}"/>
              </a:ext>
            </a:extLst>
          </p:cNvPr>
          <p:cNvSpPr txBox="1"/>
          <p:nvPr/>
        </p:nvSpPr>
        <p:spPr>
          <a:xfrm>
            <a:off x="6674822" y="899451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C2006-A113-D534-F685-124940DAE01C}"/>
              </a:ext>
            </a:extLst>
          </p:cNvPr>
          <p:cNvSpPr txBox="1"/>
          <p:nvPr/>
        </p:nvSpPr>
        <p:spPr>
          <a:xfrm>
            <a:off x="5419096" y="901363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60AE5-8CD8-FB84-0955-9C60178E09D0}"/>
              </a:ext>
            </a:extLst>
          </p:cNvPr>
          <p:cNvSpPr txBox="1"/>
          <p:nvPr/>
        </p:nvSpPr>
        <p:spPr>
          <a:xfrm>
            <a:off x="6051418" y="242707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BBA2E-1F95-9491-5337-61614B660BB8}"/>
              </a:ext>
            </a:extLst>
          </p:cNvPr>
          <p:cNvSpPr txBox="1"/>
          <p:nvPr/>
        </p:nvSpPr>
        <p:spPr>
          <a:xfrm>
            <a:off x="9587262" y="254444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FD059-8B60-F2C9-6282-DB2B998B2CB1}"/>
              </a:ext>
            </a:extLst>
          </p:cNvPr>
          <p:cNvSpPr txBox="1"/>
          <p:nvPr/>
        </p:nvSpPr>
        <p:spPr>
          <a:xfrm>
            <a:off x="8926515" y="931689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896674-67B9-D751-0DFC-6ACA0906264E}"/>
              </a:ext>
            </a:extLst>
          </p:cNvPr>
          <p:cNvSpPr txBox="1"/>
          <p:nvPr/>
        </p:nvSpPr>
        <p:spPr>
          <a:xfrm>
            <a:off x="10208910" y="931689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793C04-3560-CAB4-8B4E-401E568C81B3}"/>
              </a:ext>
            </a:extLst>
          </p:cNvPr>
          <p:cNvSpPr txBox="1"/>
          <p:nvPr/>
        </p:nvSpPr>
        <p:spPr>
          <a:xfrm>
            <a:off x="8967926" y="1683055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FB54CA-04D9-3C93-FA49-09DBBC87A2BC}"/>
              </a:ext>
            </a:extLst>
          </p:cNvPr>
          <p:cNvSpPr txBox="1"/>
          <p:nvPr/>
        </p:nvSpPr>
        <p:spPr>
          <a:xfrm>
            <a:off x="10245286" y="1693062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68B43-E476-45F6-3101-C3DB9CEF2E16}"/>
              </a:ext>
            </a:extLst>
          </p:cNvPr>
          <p:cNvSpPr txBox="1"/>
          <p:nvPr/>
        </p:nvSpPr>
        <p:spPr>
          <a:xfrm>
            <a:off x="2503709" y="2171769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246C6-8AAF-6709-070E-1269E309F57E}"/>
              </a:ext>
            </a:extLst>
          </p:cNvPr>
          <p:cNvSpPr txBox="1"/>
          <p:nvPr/>
        </p:nvSpPr>
        <p:spPr>
          <a:xfrm>
            <a:off x="1862801" y="2868954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C663D0-C5A5-81E0-4568-07DF66CD9286}"/>
              </a:ext>
            </a:extLst>
          </p:cNvPr>
          <p:cNvSpPr txBox="1"/>
          <p:nvPr/>
        </p:nvSpPr>
        <p:spPr>
          <a:xfrm>
            <a:off x="1873095" y="3630841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FE645-CD60-7C85-F36C-BE7ADE94E8EB}"/>
              </a:ext>
            </a:extLst>
          </p:cNvPr>
          <p:cNvSpPr txBox="1"/>
          <p:nvPr/>
        </p:nvSpPr>
        <p:spPr>
          <a:xfrm>
            <a:off x="3122916" y="2893317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19B7E0-222C-E832-217A-0D69C51E92B5}"/>
              </a:ext>
            </a:extLst>
          </p:cNvPr>
          <p:cNvSpPr txBox="1"/>
          <p:nvPr/>
        </p:nvSpPr>
        <p:spPr>
          <a:xfrm>
            <a:off x="3169639" y="3634367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1BEFD1-AE52-2CCA-37C3-0F8F5557BE48}"/>
              </a:ext>
            </a:extLst>
          </p:cNvPr>
          <p:cNvSpPr txBox="1"/>
          <p:nvPr/>
        </p:nvSpPr>
        <p:spPr>
          <a:xfrm>
            <a:off x="6051425" y="2184700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62774-A82B-AC62-B6C3-C8C75F708441}"/>
              </a:ext>
            </a:extLst>
          </p:cNvPr>
          <p:cNvSpPr txBox="1"/>
          <p:nvPr/>
        </p:nvSpPr>
        <p:spPr>
          <a:xfrm>
            <a:off x="5423594" y="2837988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F459CA-11FD-FC71-618C-5DE408164F23}"/>
              </a:ext>
            </a:extLst>
          </p:cNvPr>
          <p:cNvSpPr txBox="1"/>
          <p:nvPr/>
        </p:nvSpPr>
        <p:spPr>
          <a:xfrm>
            <a:off x="6671262" y="2837988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9A3637-4167-AADD-91A8-D9F884C502A8}"/>
              </a:ext>
            </a:extLst>
          </p:cNvPr>
          <p:cNvSpPr txBox="1"/>
          <p:nvPr/>
        </p:nvSpPr>
        <p:spPr>
          <a:xfrm>
            <a:off x="6702389" y="3630841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1BFD15-C1C1-36A4-032E-1C87A3ECD4DB}"/>
              </a:ext>
            </a:extLst>
          </p:cNvPr>
          <p:cNvSpPr txBox="1"/>
          <p:nvPr/>
        </p:nvSpPr>
        <p:spPr>
          <a:xfrm>
            <a:off x="5423594" y="3630841"/>
            <a:ext cx="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A26FFD-064E-E17E-A72A-95349B9697A2}"/>
              </a:ext>
            </a:extLst>
          </p:cNvPr>
          <p:cNvSpPr txBox="1"/>
          <p:nvPr/>
        </p:nvSpPr>
        <p:spPr>
          <a:xfrm>
            <a:off x="9578937" y="2201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5A67D3-6757-153E-8064-9B598BDC128E}"/>
              </a:ext>
            </a:extLst>
          </p:cNvPr>
          <p:cNvSpPr txBox="1"/>
          <p:nvPr/>
        </p:nvSpPr>
        <p:spPr>
          <a:xfrm>
            <a:off x="8962551" y="2862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930E8-F18C-34FF-79D4-CAA9108BC78F}"/>
              </a:ext>
            </a:extLst>
          </p:cNvPr>
          <p:cNvSpPr txBox="1"/>
          <p:nvPr/>
        </p:nvSpPr>
        <p:spPr>
          <a:xfrm>
            <a:off x="8950511" y="3634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F83913-5520-6271-D993-70B875877E7F}"/>
              </a:ext>
            </a:extLst>
          </p:cNvPr>
          <p:cNvSpPr txBox="1"/>
          <p:nvPr/>
        </p:nvSpPr>
        <p:spPr>
          <a:xfrm>
            <a:off x="10199456" y="2872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4C6306-FD56-B99D-B2A4-AF4CC100A872}"/>
              </a:ext>
            </a:extLst>
          </p:cNvPr>
          <p:cNvSpPr txBox="1"/>
          <p:nvPr/>
        </p:nvSpPr>
        <p:spPr>
          <a:xfrm>
            <a:off x="10236753" y="3632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0ECB05-68AE-FB22-0FD1-F97A451860A1}"/>
              </a:ext>
            </a:extLst>
          </p:cNvPr>
          <p:cNvSpPr/>
          <p:nvPr/>
        </p:nvSpPr>
        <p:spPr>
          <a:xfrm>
            <a:off x="8926515" y="5521352"/>
            <a:ext cx="2605547" cy="1229576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2B51889-6DF3-1C7C-B118-3784D48C470F}"/>
              </a:ext>
            </a:extLst>
          </p:cNvPr>
          <p:cNvSpPr/>
          <p:nvPr/>
        </p:nvSpPr>
        <p:spPr>
          <a:xfrm>
            <a:off x="2431803" y="22703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E78E5-C934-9DD6-920C-F1CFBF35D867}"/>
              </a:ext>
            </a:extLst>
          </p:cNvPr>
          <p:cNvSpPr/>
          <p:nvPr/>
        </p:nvSpPr>
        <p:spPr>
          <a:xfrm>
            <a:off x="1791268" y="88775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6D6F43-2518-2280-1AD7-BBAF58E67153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2181513" y="617280"/>
            <a:ext cx="317245" cy="3374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F912FB-F6A3-3952-C200-B7AE0A064123}"/>
              </a:ext>
            </a:extLst>
          </p:cNvPr>
          <p:cNvCxnSpPr>
            <a:cxnSpLocks/>
          </p:cNvCxnSpPr>
          <p:nvPr/>
        </p:nvCxnSpPr>
        <p:spPr>
          <a:xfrm>
            <a:off x="2844628" y="614380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BE28B2D-3B24-B3C0-9CFC-16C87E1DB36C}"/>
              </a:ext>
            </a:extLst>
          </p:cNvPr>
          <p:cNvSpPr/>
          <p:nvPr/>
        </p:nvSpPr>
        <p:spPr>
          <a:xfrm>
            <a:off x="3089456" y="166164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5FDB58F-2B78-59B1-CF73-3BFBAC967A02}"/>
              </a:ext>
            </a:extLst>
          </p:cNvPr>
          <p:cNvSpPr/>
          <p:nvPr/>
        </p:nvSpPr>
        <p:spPr>
          <a:xfrm>
            <a:off x="1791268" y="166164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222B37-9B7D-8749-E8B7-E93BE67CBAAD}"/>
              </a:ext>
            </a:extLst>
          </p:cNvPr>
          <p:cNvCxnSpPr>
            <a:cxnSpLocks/>
            <a:stCxn id="55" idx="0"/>
            <a:endCxn id="10" idx="4"/>
          </p:cNvCxnSpPr>
          <p:nvPr/>
        </p:nvCxnSpPr>
        <p:spPr>
          <a:xfrm flipV="1">
            <a:off x="2019868" y="1344955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65B149-AE25-0F4B-6656-B8CCF00B26B2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318056" y="1344955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6AFF0C-1B47-C379-68C4-D4DE044CA90A}"/>
              </a:ext>
            </a:extLst>
          </p:cNvPr>
          <p:cNvCxnSpPr>
            <a:stCxn id="55" idx="6"/>
            <a:endCxn id="54" idx="2"/>
          </p:cNvCxnSpPr>
          <p:nvPr/>
        </p:nvCxnSpPr>
        <p:spPr>
          <a:xfrm>
            <a:off x="2248468" y="1890245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08ACBD3-50D5-3A75-1DA3-C07D6BBDD377}"/>
              </a:ext>
            </a:extLst>
          </p:cNvPr>
          <p:cNvSpPr/>
          <p:nvPr/>
        </p:nvSpPr>
        <p:spPr>
          <a:xfrm>
            <a:off x="3045081" y="895704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A84B807-5075-2E65-D163-427464B3E38E}"/>
              </a:ext>
            </a:extLst>
          </p:cNvPr>
          <p:cNvSpPr/>
          <p:nvPr/>
        </p:nvSpPr>
        <p:spPr>
          <a:xfrm>
            <a:off x="5970112" y="21051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0436A3-BEAC-B40E-DDE3-A1DCD61039F4}"/>
              </a:ext>
            </a:extLst>
          </p:cNvPr>
          <p:cNvSpPr/>
          <p:nvPr/>
        </p:nvSpPr>
        <p:spPr>
          <a:xfrm>
            <a:off x="5329577" y="87123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30DE10-1A5D-45AD-AC55-D3152A8A6CCF}"/>
              </a:ext>
            </a:extLst>
          </p:cNvPr>
          <p:cNvCxnSpPr>
            <a:cxnSpLocks/>
          </p:cNvCxnSpPr>
          <p:nvPr/>
        </p:nvCxnSpPr>
        <p:spPr>
          <a:xfrm>
            <a:off x="6382937" y="597855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2E95DE08-9CC9-D12B-DEFB-1719725B9684}"/>
              </a:ext>
            </a:extLst>
          </p:cNvPr>
          <p:cNvSpPr/>
          <p:nvPr/>
        </p:nvSpPr>
        <p:spPr>
          <a:xfrm>
            <a:off x="6627765" y="164512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64093B2-8F3D-D619-1A9B-900B626D818E}"/>
              </a:ext>
            </a:extLst>
          </p:cNvPr>
          <p:cNvSpPr/>
          <p:nvPr/>
        </p:nvSpPr>
        <p:spPr>
          <a:xfrm>
            <a:off x="5329577" y="1645120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1C8521-6D83-581B-7538-7D170380B019}"/>
              </a:ext>
            </a:extLst>
          </p:cNvPr>
          <p:cNvCxnSpPr>
            <a:cxnSpLocks/>
            <a:stCxn id="85" idx="0"/>
            <a:endCxn id="81" idx="4"/>
          </p:cNvCxnSpPr>
          <p:nvPr/>
        </p:nvCxnSpPr>
        <p:spPr>
          <a:xfrm flipV="1">
            <a:off x="5558177" y="1328430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0C7B41-586E-668C-A34D-BB4EE1C416E8}"/>
              </a:ext>
            </a:extLst>
          </p:cNvPr>
          <p:cNvCxnSpPr>
            <a:cxnSpLocks/>
            <a:stCxn id="85" idx="6"/>
            <a:endCxn id="84" idx="2"/>
          </p:cNvCxnSpPr>
          <p:nvPr/>
        </p:nvCxnSpPr>
        <p:spPr>
          <a:xfrm>
            <a:off x="5786777" y="1873720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23EF688-EE09-9E78-A3E1-E2FC37602685}"/>
              </a:ext>
            </a:extLst>
          </p:cNvPr>
          <p:cNvSpPr/>
          <p:nvPr/>
        </p:nvSpPr>
        <p:spPr>
          <a:xfrm>
            <a:off x="6583390" y="879179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DD97261-597A-A57F-C0FF-F7E32F45BB72}"/>
              </a:ext>
            </a:extLst>
          </p:cNvPr>
          <p:cNvSpPr/>
          <p:nvPr/>
        </p:nvSpPr>
        <p:spPr>
          <a:xfrm>
            <a:off x="9508421" y="22703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CE3EBC4-6AC3-D325-B473-2474469479AC}"/>
              </a:ext>
            </a:extLst>
          </p:cNvPr>
          <p:cNvSpPr/>
          <p:nvPr/>
        </p:nvSpPr>
        <p:spPr>
          <a:xfrm>
            <a:off x="8867886" y="88775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FD408D-7DCF-063F-7AF7-24554F0C4AC8}"/>
              </a:ext>
            </a:extLst>
          </p:cNvPr>
          <p:cNvCxnSpPr>
            <a:cxnSpLocks/>
          </p:cNvCxnSpPr>
          <p:nvPr/>
        </p:nvCxnSpPr>
        <p:spPr>
          <a:xfrm>
            <a:off x="9921246" y="614380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56A1135-3DE7-0495-F0AA-5629A7B43FD4}"/>
              </a:ext>
            </a:extLst>
          </p:cNvPr>
          <p:cNvSpPr/>
          <p:nvPr/>
        </p:nvSpPr>
        <p:spPr>
          <a:xfrm>
            <a:off x="10166074" y="166164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D7E993-1FB2-AA67-4EA6-F38FC1089F2A}"/>
              </a:ext>
            </a:extLst>
          </p:cNvPr>
          <p:cNvSpPr/>
          <p:nvPr/>
        </p:nvSpPr>
        <p:spPr>
          <a:xfrm>
            <a:off x="8867886" y="1661645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56E7B3-89CA-9562-883B-AEABDB23AB44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9096486" y="1344955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3DBD704-E426-53BD-994A-9E685177FA4D}"/>
              </a:ext>
            </a:extLst>
          </p:cNvPr>
          <p:cNvCxnSpPr>
            <a:stCxn id="95" idx="6"/>
            <a:endCxn id="94" idx="2"/>
          </p:cNvCxnSpPr>
          <p:nvPr/>
        </p:nvCxnSpPr>
        <p:spPr>
          <a:xfrm>
            <a:off x="9325086" y="1890245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801CFB5-CC1A-C927-9268-4CA918811917}"/>
              </a:ext>
            </a:extLst>
          </p:cNvPr>
          <p:cNvSpPr/>
          <p:nvPr/>
        </p:nvSpPr>
        <p:spPr>
          <a:xfrm>
            <a:off x="10121699" y="895704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4DBF86-CC69-DA6F-C930-6B36DF5CB690}"/>
              </a:ext>
            </a:extLst>
          </p:cNvPr>
          <p:cNvCxnSpPr>
            <a:stCxn id="90" idx="4"/>
            <a:endCxn id="95" idx="7"/>
          </p:cNvCxnSpPr>
          <p:nvPr/>
        </p:nvCxnSpPr>
        <p:spPr>
          <a:xfrm flipH="1">
            <a:off x="9258131" y="684235"/>
            <a:ext cx="478890" cy="104436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0695A78-BE57-6FB0-A8EE-8666FF0BB680}"/>
              </a:ext>
            </a:extLst>
          </p:cNvPr>
          <p:cNvSpPr txBox="1"/>
          <p:nvPr/>
        </p:nvSpPr>
        <p:spPr>
          <a:xfrm>
            <a:off x="2974917" y="238686"/>
            <a:ext cx="8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t=1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941FBEF-AF27-99D0-E6F9-77AFDFD6B6F3}"/>
              </a:ext>
            </a:extLst>
          </p:cNvPr>
          <p:cNvCxnSpPr>
            <a:cxnSpLocks/>
          </p:cNvCxnSpPr>
          <p:nvPr/>
        </p:nvCxnSpPr>
        <p:spPr>
          <a:xfrm>
            <a:off x="4138238" y="1328430"/>
            <a:ext cx="6610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3227201-B56B-3333-80F8-81A6DF14738B}"/>
              </a:ext>
            </a:extLst>
          </p:cNvPr>
          <p:cNvCxnSpPr>
            <a:cxnSpLocks/>
          </p:cNvCxnSpPr>
          <p:nvPr/>
        </p:nvCxnSpPr>
        <p:spPr>
          <a:xfrm>
            <a:off x="7617732" y="1326011"/>
            <a:ext cx="6610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2362DD-8091-92B8-A542-E40F8BB6764E}"/>
              </a:ext>
            </a:extLst>
          </p:cNvPr>
          <p:cNvSpPr txBox="1"/>
          <p:nvPr/>
        </p:nvSpPr>
        <p:spPr>
          <a:xfrm>
            <a:off x="4703" y="597855"/>
            <a:ext cx="169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snapshot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4333B79-ED42-2686-6818-BE1BD8492844}"/>
              </a:ext>
            </a:extLst>
          </p:cNvPr>
          <p:cNvSpPr/>
          <p:nvPr/>
        </p:nvSpPr>
        <p:spPr>
          <a:xfrm>
            <a:off x="2364848" y="223605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44DDD1C-C745-55EE-330C-4DD07585DE7B}"/>
              </a:ext>
            </a:extLst>
          </p:cNvPr>
          <p:cNvSpPr/>
          <p:nvPr/>
        </p:nvSpPr>
        <p:spPr>
          <a:xfrm>
            <a:off x="1724313" y="289677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66D83BB-3D62-0148-9CEA-B57D224CF49B}"/>
              </a:ext>
            </a:extLst>
          </p:cNvPr>
          <p:cNvCxnSpPr>
            <a:cxnSpLocks/>
            <a:stCxn id="186" idx="7"/>
            <a:endCxn id="185" idx="3"/>
          </p:cNvCxnSpPr>
          <p:nvPr/>
        </p:nvCxnSpPr>
        <p:spPr>
          <a:xfrm flipV="1">
            <a:off x="2114558" y="2626298"/>
            <a:ext cx="317245" cy="3374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24323DE-A113-FF20-AA8A-D48387F084DC}"/>
              </a:ext>
            </a:extLst>
          </p:cNvPr>
          <p:cNvCxnSpPr>
            <a:cxnSpLocks/>
          </p:cNvCxnSpPr>
          <p:nvPr/>
        </p:nvCxnSpPr>
        <p:spPr>
          <a:xfrm>
            <a:off x="2777673" y="2623398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0082A6EC-0030-668A-1EA0-E547426BE593}"/>
              </a:ext>
            </a:extLst>
          </p:cNvPr>
          <p:cNvSpPr/>
          <p:nvPr/>
        </p:nvSpPr>
        <p:spPr>
          <a:xfrm>
            <a:off x="3022501" y="367066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22996F7-4B9A-975F-3727-C827D639387E}"/>
              </a:ext>
            </a:extLst>
          </p:cNvPr>
          <p:cNvSpPr/>
          <p:nvPr/>
        </p:nvSpPr>
        <p:spPr>
          <a:xfrm>
            <a:off x="1724313" y="367066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C808408-A279-F5E5-6311-E5314C702866}"/>
              </a:ext>
            </a:extLst>
          </p:cNvPr>
          <p:cNvCxnSpPr>
            <a:cxnSpLocks/>
            <a:stCxn id="190" idx="0"/>
            <a:endCxn id="186" idx="4"/>
          </p:cNvCxnSpPr>
          <p:nvPr/>
        </p:nvCxnSpPr>
        <p:spPr>
          <a:xfrm flipV="1">
            <a:off x="1952913" y="3353973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814CDDB-F21E-6A45-E845-59D7612E8E85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3251101" y="3353973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FB7DBDA-F0ED-33EA-956D-2576182EB536}"/>
              </a:ext>
            </a:extLst>
          </p:cNvPr>
          <p:cNvCxnSpPr>
            <a:stCxn id="190" idx="6"/>
            <a:endCxn id="189" idx="2"/>
          </p:cNvCxnSpPr>
          <p:nvPr/>
        </p:nvCxnSpPr>
        <p:spPr>
          <a:xfrm>
            <a:off x="2181513" y="3899263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5D31ACFA-6D7F-F343-18D6-8A60DEF38085}"/>
              </a:ext>
            </a:extLst>
          </p:cNvPr>
          <p:cNvSpPr/>
          <p:nvPr/>
        </p:nvSpPr>
        <p:spPr>
          <a:xfrm>
            <a:off x="2978126" y="290472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FA4748C-097C-F9D5-A3C8-8C8D9015012C}"/>
              </a:ext>
            </a:extLst>
          </p:cNvPr>
          <p:cNvSpPr/>
          <p:nvPr/>
        </p:nvSpPr>
        <p:spPr>
          <a:xfrm>
            <a:off x="5903157" y="2219528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9BCF056-8E26-1AFB-EEBA-1F3146D17EBC}"/>
              </a:ext>
            </a:extLst>
          </p:cNvPr>
          <p:cNvSpPr/>
          <p:nvPr/>
        </p:nvSpPr>
        <p:spPr>
          <a:xfrm>
            <a:off x="5262622" y="2880248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678DAB2-CACD-68D8-1867-A6EE212F82E7}"/>
              </a:ext>
            </a:extLst>
          </p:cNvPr>
          <p:cNvCxnSpPr>
            <a:cxnSpLocks/>
          </p:cNvCxnSpPr>
          <p:nvPr/>
        </p:nvCxnSpPr>
        <p:spPr>
          <a:xfrm>
            <a:off x="6315982" y="2606873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65F1767A-0A8C-0120-22AC-DB79E2DF2494}"/>
              </a:ext>
            </a:extLst>
          </p:cNvPr>
          <p:cNvSpPr/>
          <p:nvPr/>
        </p:nvSpPr>
        <p:spPr>
          <a:xfrm>
            <a:off x="6560810" y="3654138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3B2EF06-37C5-6A73-9948-CA779E05B3A5}"/>
              </a:ext>
            </a:extLst>
          </p:cNvPr>
          <p:cNvSpPr/>
          <p:nvPr/>
        </p:nvSpPr>
        <p:spPr>
          <a:xfrm>
            <a:off x="5262622" y="3654138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73AAD63-2367-4001-EC7D-EC078055D74A}"/>
              </a:ext>
            </a:extLst>
          </p:cNvPr>
          <p:cNvCxnSpPr>
            <a:cxnSpLocks/>
            <a:stCxn id="199" idx="0"/>
            <a:endCxn id="196" idx="4"/>
          </p:cNvCxnSpPr>
          <p:nvPr/>
        </p:nvCxnSpPr>
        <p:spPr>
          <a:xfrm flipV="1">
            <a:off x="5491222" y="3337448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0DCB791-718C-90C9-98EE-51F98F51EEAD}"/>
              </a:ext>
            </a:extLst>
          </p:cNvPr>
          <p:cNvCxnSpPr>
            <a:cxnSpLocks/>
            <a:stCxn id="199" idx="6"/>
            <a:endCxn id="198" idx="2"/>
          </p:cNvCxnSpPr>
          <p:nvPr/>
        </p:nvCxnSpPr>
        <p:spPr>
          <a:xfrm>
            <a:off x="5719822" y="3882738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2E67BFF9-2C39-C0C5-920A-C434B92261B4}"/>
              </a:ext>
            </a:extLst>
          </p:cNvPr>
          <p:cNvSpPr/>
          <p:nvPr/>
        </p:nvSpPr>
        <p:spPr>
          <a:xfrm>
            <a:off x="6516435" y="2888197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B2BC49ED-18A1-23A5-E589-765B28D8A776}"/>
              </a:ext>
            </a:extLst>
          </p:cNvPr>
          <p:cNvSpPr/>
          <p:nvPr/>
        </p:nvSpPr>
        <p:spPr>
          <a:xfrm>
            <a:off x="9441466" y="223605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E6FCC6C-7D48-B11C-D2A6-BC612D3A6162}"/>
              </a:ext>
            </a:extLst>
          </p:cNvPr>
          <p:cNvSpPr/>
          <p:nvPr/>
        </p:nvSpPr>
        <p:spPr>
          <a:xfrm>
            <a:off x="8800931" y="289677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7155B6B-312A-0A7B-FE29-4BE94CDF699D}"/>
              </a:ext>
            </a:extLst>
          </p:cNvPr>
          <p:cNvCxnSpPr>
            <a:cxnSpLocks/>
          </p:cNvCxnSpPr>
          <p:nvPr/>
        </p:nvCxnSpPr>
        <p:spPr>
          <a:xfrm>
            <a:off x="9854291" y="2623398"/>
            <a:ext cx="311783" cy="3403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E971F9DB-C551-5211-44B9-3BF8CB721067}"/>
              </a:ext>
            </a:extLst>
          </p:cNvPr>
          <p:cNvSpPr/>
          <p:nvPr/>
        </p:nvSpPr>
        <p:spPr>
          <a:xfrm>
            <a:off x="10099119" y="367066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88C416B-D53F-8DEC-B095-442794E93607}"/>
              </a:ext>
            </a:extLst>
          </p:cNvPr>
          <p:cNvSpPr/>
          <p:nvPr/>
        </p:nvSpPr>
        <p:spPr>
          <a:xfrm>
            <a:off x="8800931" y="3670663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57826F0-CD45-459D-1344-E0BA44DF86C4}"/>
              </a:ext>
            </a:extLst>
          </p:cNvPr>
          <p:cNvCxnSpPr>
            <a:cxnSpLocks/>
            <a:stCxn id="207" idx="0"/>
            <a:endCxn id="204" idx="4"/>
          </p:cNvCxnSpPr>
          <p:nvPr/>
        </p:nvCxnSpPr>
        <p:spPr>
          <a:xfrm flipV="1">
            <a:off x="9029531" y="3353973"/>
            <a:ext cx="0" cy="3166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0098B24-75E9-0090-7046-8D1502478C9D}"/>
              </a:ext>
            </a:extLst>
          </p:cNvPr>
          <p:cNvCxnSpPr>
            <a:stCxn id="207" idx="6"/>
            <a:endCxn id="206" idx="2"/>
          </p:cNvCxnSpPr>
          <p:nvPr/>
        </p:nvCxnSpPr>
        <p:spPr>
          <a:xfrm>
            <a:off x="9258131" y="3899263"/>
            <a:ext cx="8409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61821AD4-84E7-5CB2-E7B3-51C5C0E0CC98}"/>
              </a:ext>
            </a:extLst>
          </p:cNvPr>
          <p:cNvSpPr/>
          <p:nvPr/>
        </p:nvSpPr>
        <p:spPr>
          <a:xfrm>
            <a:off x="10054744" y="2904722"/>
            <a:ext cx="457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DD70458-A0CC-C80D-184D-7A16259F1BD7}"/>
              </a:ext>
            </a:extLst>
          </p:cNvPr>
          <p:cNvCxnSpPr>
            <a:stCxn id="203" idx="4"/>
            <a:endCxn id="207" idx="7"/>
          </p:cNvCxnSpPr>
          <p:nvPr/>
        </p:nvCxnSpPr>
        <p:spPr>
          <a:xfrm flipH="1">
            <a:off x="9191176" y="2693253"/>
            <a:ext cx="478890" cy="1044365"/>
          </a:xfrm>
          <a:prstGeom prst="line">
            <a:avLst/>
          </a:prstGeom>
          <a:ln w="508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3DF1F40-2540-4223-FD36-6055C97DDC17}"/>
              </a:ext>
            </a:extLst>
          </p:cNvPr>
          <p:cNvSpPr txBox="1"/>
          <p:nvPr/>
        </p:nvSpPr>
        <p:spPr>
          <a:xfrm>
            <a:off x="6541851" y="226746"/>
            <a:ext cx="8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t=2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08B0A07-1C32-6B4A-829F-F50DD57E70FC}"/>
              </a:ext>
            </a:extLst>
          </p:cNvPr>
          <p:cNvSpPr txBox="1"/>
          <p:nvPr/>
        </p:nvSpPr>
        <p:spPr>
          <a:xfrm>
            <a:off x="9965621" y="177518"/>
            <a:ext cx="8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t=3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2C875A2-9C97-2E83-219A-2F627620CC4D}"/>
              </a:ext>
            </a:extLst>
          </p:cNvPr>
          <p:cNvCxnSpPr>
            <a:cxnSpLocks/>
          </p:cNvCxnSpPr>
          <p:nvPr/>
        </p:nvCxnSpPr>
        <p:spPr>
          <a:xfrm>
            <a:off x="4071283" y="3337448"/>
            <a:ext cx="6610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3BCF667-14E1-4E9D-AE14-BC37AA6DD1FE}"/>
              </a:ext>
            </a:extLst>
          </p:cNvPr>
          <p:cNvCxnSpPr>
            <a:cxnSpLocks/>
          </p:cNvCxnSpPr>
          <p:nvPr/>
        </p:nvCxnSpPr>
        <p:spPr>
          <a:xfrm>
            <a:off x="7550777" y="3335029"/>
            <a:ext cx="6610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45BD629-6077-521B-6F55-2B29190F0190}"/>
              </a:ext>
            </a:extLst>
          </p:cNvPr>
          <p:cNvSpPr txBox="1"/>
          <p:nvPr/>
        </p:nvSpPr>
        <p:spPr>
          <a:xfrm>
            <a:off x="-21509" y="2317443"/>
            <a:ext cx="266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of edges used to compute link down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A9E119E-168A-A794-DFDD-921B8E684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758544"/>
                  </p:ext>
                </p:extLst>
              </p:nvPr>
            </p:nvGraphicFramePr>
            <p:xfrm>
              <a:off x="4552623" y="4228546"/>
              <a:ext cx="3014558" cy="1285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279">
                      <a:extLst>
                        <a:ext uri="{9D8B030D-6E8A-4147-A177-3AD203B41FA5}">
                          <a16:colId xmlns:a16="http://schemas.microsoft.com/office/drawing/2014/main" val="1606280952"/>
                        </a:ext>
                      </a:extLst>
                    </a:gridCol>
                    <a:gridCol w="1507279">
                      <a:extLst>
                        <a:ext uri="{9D8B030D-6E8A-4147-A177-3AD203B41FA5}">
                          <a16:colId xmlns:a16="http://schemas.microsoft.com/office/drawing/2014/main" val="4289498512"/>
                        </a:ext>
                      </a:extLst>
                    </a:gridCol>
                  </a:tblGrid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t=2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75562"/>
                      </a:ext>
                    </a:extLst>
                  </a:tr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up|down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144762"/>
                      </a:ext>
                    </a:extLst>
                  </a:tr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down|down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999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A9E119E-168A-A794-DFDD-921B8E684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758544"/>
                  </p:ext>
                </p:extLst>
              </p:nvPr>
            </p:nvGraphicFramePr>
            <p:xfrm>
              <a:off x="4552623" y="4228546"/>
              <a:ext cx="3014558" cy="1285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279">
                      <a:extLst>
                        <a:ext uri="{9D8B030D-6E8A-4147-A177-3AD203B41FA5}">
                          <a16:colId xmlns:a16="http://schemas.microsoft.com/office/drawing/2014/main" val="1606280952"/>
                        </a:ext>
                      </a:extLst>
                    </a:gridCol>
                    <a:gridCol w="1507279">
                      <a:extLst>
                        <a:ext uri="{9D8B030D-6E8A-4147-A177-3AD203B41FA5}">
                          <a16:colId xmlns:a16="http://schemas.microsoft.com/office/drawing/2014/main" val="42894985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t=2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75562"/>
                      </a:ext>
                    </a:extLst>
                  </a:tr>
                  <a:tr h="4572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up|down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40" t="-108108" r="-2521" b="-27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44762"/>
                      </a:ext>
                    </a:extLst>
                  </a:tr>
                  <a:tr h="4628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down|down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40" t="-208108" r="-2521" b="-17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99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549E0F-6B92-EDFD-6E3B-9BCA316DE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81275"/>
              </p:ext>
            </p:extLst>
          </p:nvPr>
        </p:nvGraphicFramePr>
        <p:xfrm>
          <a:off x="1336280" y="4158252"/>
          <a:ext cx="2758022" cy="147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11">
                  <a:extLst>
                    <a:ext uri="{9D8B030D-6E8A-4147-A177-3AD203B41FA5}">
                      <a16:colId xmlns:a16="http://schemas.microsoft.com/office/drawing/2014/main" val="696444095"/>
                    </a:ext>
                  </a:extLst>
                </a:gridCol>
                <a:gridCol w="1379011">
                  <a:extLst>
                    <a:ext uri="{9D8B030D-6E8A-4147-A177-3AD203B41FA5}">
                      <a16:colId xmlns:a16="http://schemas.microsoft.com/office/drawing/2014/main" val="3278808214"/>
                    </a:ext>
                  </a:extLst>
                </a:gridCol>
              </a:tblGrid>
              <a:tr h="368248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67555"/>
                  </a:ext>
                </a:extLst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/>
                        <a:t>Total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09720"/>
                  </a:ext>
                </a:extLst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/>
                        <a:t>Up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4604"/>
                  </a:ext>
                </a:extLst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/>
                        <a:t>Down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4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B97B3A66-FB56-0C7E-7A76-472642CD1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8766052"/>
                  </p:ext>
                </p:extLst>
              </p:nvPr>
            </p:nvGraphicFramePr>
            <p:xfrm>
              <a:off x="8347012" y="4202507"/>
              <a:ext cx="3014558" cy="1275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279">
                      <a:extLst>
                        <a:ext uri="{9D8B030D-6E8A-4147-A177-3AD203B41FA5}">
                          <a16:colId xmlns:a16="http://schemas.microsoft.com/office/drawing/2014/main" val="1606280952"/>
                        </a:ext>
                      </a:extLst>
                    </a:gridCol>
                    <a:gridCol w="1507279">
                      <a:extLst>
                        <a:ext uri="{9D8B030D-6E8A-4147-A177-3AD203B41FA5}">
                          <a16:colId xmlns:a16="http://schemas.microsoft.com/office/drawing/2014/main" val="4289498512"/>
                        </a:ext>
                      </a:extLst>
                    </a:gridCol>
                  </a:tblGrid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t=3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75562"/>
                      </a:ext>
                    </a:extLst>
                  </a:tr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up|down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144762"/>
                      </a:ext>
                    </a:extLst>
                  </a:tr>
                  <a:tr h="3043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down|down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999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B97B3A66-FB56-0C7E-7A76-472642CD1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8766052"/>
                  </p:ext>
                </p:extLst>
              </p:nvPr>
            </p:nvGraphicFramePr>
            <p:xfrm>
              <a:off x="8347012" y="4202507"/>
              <a:ext cx="3014558" cy="1275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279">
                      <a:extLst>
                        <a:ext uri="{9D8B030D-6E8A-4147-A177-3AD203B41FA5}">
                          <a16:colId xmlns:a16="http://schemas.microsoft.com/office/drawing/2014/main" val="1606280952"/>
                        </a:ext>
                      </a:extLst>
                    </a:gridCol>
                    <a:gridCol w="1507279">
                      <a:extLst>
                        <a:ext uri="{9D8B030D-6E8A-4147-A177-3AD203B41FA5}">
                          <a16:colId xmlns:a16="http://schemas.microsoft.com/office/drawing/2014/main" val="42894985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t=3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75562"/>
                      </a:ext>
                    </a:extLst>
                  </a:tr>
                  <a:tr h="4554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up|down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40" t="-108108" r="-1681" b="-2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44762"/>
                      </a:ext>
                    </a:extLst>
                  </a:tr>
                  <a:tr h="4544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down|down</a:t>
                          </a:r>
                          <a:r>
                            <a:rPr lang="en-US" sz="16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40" t="-213889" r="-1681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999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8F13D87-2E28-F338-BF5B-829D8DB713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410111"/>
                  </p:ext>
                </p:extLst>
              </p:nvPr>
            </p:nvGraphicFramePr>
            <p:xfrm>
              <a:off x="-1" y="5691704"/>
              <a:ext cx="8800932" cy="109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6922">
                      <a:extLst>
                        <a:ext uri="{9D8B030D-6E8A-4147-A177-3AD203B41FA5}">
                          <a16:colId xmlns:a16="http://schemas.microsoft.com/office/drawing/2014/main" val="1016801906"/>
                        </a:ext>
                      </a:extLst>
                    </a:gridCol>
                    <a:gridCol w="6734010">
                      <a:extLst>
                        <a:ext uri="{9D8B030D-6E8A-4147-A177-3AD203B41FA5}">
                          <a16:colId xmlns:a16="http://schemas.microsoft.com/office/drawing/2014/main" val="1771207993"/>
                        </a:ext>
                      </a:extLst>
                    </a:gridCol>
                  </a:tblGrid>
                  <a:tr h="10910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Link-down</a:t>
                          </a:r>
                        </a:p>
                        <a:p>
                          <a:r>
                            <a:rPr lang="en-US" dirty="0"/>
                            <a:t>Entropy</a:t>
                          </a:r>
                        </a:p>
                        <a:p>
                          <a:r>
                            <a:rPr lang="en-US" dirty="0" err="1"/>
                            <a:t>H_</a:t>
                          </a:r>
                          <a:r>
                            <a:rPr lang="en-US" sz="1400" dirty="0" err="1"/>
                            <a:t>down</a:t>
                          </a:r>
                          <a:r>
                            <a:rPr lang="en-US" altLang="zh-CN" sz="1800" dirty="0"/>
                            <a:t>(t=2 | t=1</a:t>
                          </a:r>
                          <a:r>
                            <a:rPr lang="zh-CN" altLang="en-US" sz="1800" dirty="0"/>
                            <a:t>）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-P(</a:t>
                          </a:r>
                          <a:r>
                            <a:rPr lang="en-US" sz="1800" b="0" dirty="0" err="1"/>
                            <a:t>up|down</a:t>
                          </a:r>
                          <a:r>
                            <a:rPr lang="en-US" sz="1800" b="0" dirty="0"/>
                            <a:t>) *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up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|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down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800" b="0" dirty="0"/>
                            <a:t> - P(</a:t>
                          </a:r>
                          <a:r>
                            <a:rPr lang="en-US" sz="1800" b="0" dirty="0" err="1"/>
                            <a:t>down|down</a:t>
                          </a:r>
                          <a:r>
                            <a:rPr lang="en-US" sz="1800" b="0" dirty="0"/>
                            <a:t>)</a:t>
                          </a:r>
                          <a:r>
                            <a:rPr lang="en-US" sz="1800" b="0" baseline="0" dirty="0"/>
                            <a:t> 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down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down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kern="1200" dirty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8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 -0*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8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- 1*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func>
                            </m:oMath>
                          </a14:m>
                          <a:endParaRPr lang="en-US" sz="1800" b="0" i="0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584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8F13D87-2E28-F338-BF5B-829D8DB713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410111"/>
                  </p:ext>
                </p:extLst>
              </p:nvPr>
            </p:nvGraphicFramePr>
            <p:xfrm>
              <a:off x="-1" y="5691704"/>
              <a:ext cx="8800932" cy="109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6922">
                      <a:extLst>
                        <a:ext uri="{9D8B030D-6E8A-4147-A177-3AD203B41FA5}">
                          <a16:colId xmlns:a16="http://schemas.microsoft.com/office/drawing/2014/main" val="1016801906"/>
                        </a:ext>
                      </a:extLst>
                    </a:gridCol>
                    <a:gridCol w="6734010">
                      <a:extLst>
                        <a:ext uri="{9D8B030D-6E8A-4147-A177-3AD203B41FA5}">
                          <a16:colId xmlns:a16="http://schemas.microsoft.com/office/drawing/2014/main" val="1771207993"/>
                        </a:ext>
                      </a:extLst>
                    </a:gridCol>
                  </a:tblGrid>
                  <a:tr h="10910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Link-down</a:t>
                          </a:r>
                        </a:p>
                        <a:p>
                          <a:r>
                            <a:rPr lang="en-US" dirty="0"/>
                            <a:t>Entropy</a:t>
                          </a:r>
                        </a:p>
                        <a:p>
                          <a:r>
                            <a:rPr lang="en-US" dirty="0" err="1"/>
                            <a:t>H_</a:t>
                          </a:r>
                          <a:r>
                            <a:rPr lang="en-US" sz="1400" dirty="0" err="1"/>
                            <a:t>down</a:t>
                          </a:r>
                          <a:r>
                            <a:rPr lang="en-US" altLang="zh-CN" sz="1800" dirty="0"/>
                            <a:t>(t=2 | t=1</a:t>
                          </a:r>
                          <a:r>
                            <a:rPr lang="zh-CN" altLang="en-US" sz="1800" dirty="0"/>
                            <a:t>）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697" t="-3448" r="-565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584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4D6CF3C-4225-046F-229D-4D8B56E60800}"/>
              </a:ext>
            </a:extLst>
          </p:cNvPr>
          <p:cNvSpPr txBox="1"/>
          <p:nvPr/>
        </p:nvSpPr>
        <p:spPr>
          <a:xfrm>
            <a:off x="2499985" y="25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F7575-3A6B-D347-B551-461487397F72}"/>
              </a:ext>
            </a:extLst>
          </p:cNvPr>
          <p:cNvSpPr txBox="1"/>
          <p:nvPr/>
        </p:nvSpPr>
        <p:spPr>
          <a:xfrm>
            <a:off x="1878600" y="918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0E10E-1B0C-0C7B-8148-4CF969862C3D}"/>
              </a:ext>
            </a:extLst>
          </p:cNvPr>
          <p:cNvSpPr txBox="1"/>
          <p:nvPr/>
        </p:nvSpPr>
        <p:spPr>
          <a:xfrm>
            <a:off x="3130928" y="916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02AFC-09B7-D08C-06BA-4834311BE89A}"/>
              </a:ext>
            </a:extLst>
          </p:cNvPr>
          <p:cNvSpPr txBox="1"/>
          <p:nvPr/>
        </p:nvSpPr>
        <p:spPr>
          <a:xfrm>
            <a:off x="1879415" y="170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D6BD8-56C0-87D5-F5FF-11363DDFE41C}"/>
              </a:ext>
            </a:extLst>
          </p:cNvPr>
          <p:cNvSpPr txBox="1"/>
          <p:nvPr/>
        </p:nvSpPr>
        <p:spPr>
          <a:xfrm>
            <a:off x="3167213" y="17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210BA-0602-3EEA-30AD-D92EB8E52725}"/>
              </a:ext>
            </a:extLst>
          </p:cNvPr>
          <p:cNvSpPr txBox="1"/>
          <p:nvPr/>
        </p:nvSpPr>
        <p:spPr>
          <a:xfrm>
            <a:off x="6047869" y="235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B22DF-BF55-432B-B7DB-25F4CB3B118C}"/>
              </a:ext>
            </a:extLst>
          </p:cNvPr>
          <p:cNvSpPr txBox="1"/>
          <p:nvPr/>
        </p:nvSpPr>
        <p:spPr>
          <a:xfrm>
            <a:off x="5406812" y="90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BB5D1-2FFF-D0C7-292F-F1B031922F9A}"/>
              </a:ext>
            </a:extLst>
          </p:cNvPr>
          <p:cNvSpPr txBox="1"/>
          <p:nvPr/>
        </p:nvSpPr>
        <p:spPr>
          <a:xfrm>
            <a:off x="6680174" y="91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F46A88-7E52-B749-08B7-47E3E90F9F43}"/>
              </a:ext>
            </a:extLst>
          </p:cNvPr>
          <p:cNvSpPr txBox="1"/>
          <p:nvPr/>
        </p:nvSpPr>
        <p:spPr>
          <a:xfrm>
            <a:off x="5402099" y="1672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F25BDE-37CF-FAB7-4B29-2CF107267D8F}"/>
              </a:ext>
            </a:extLst>
          </p:cNvPr>
          <p:cNvSpPr txBox="1"/>
          <p:nvPr/>
        </p:nvSpPr>
        <p:spPr>
          <a:xfrm>
            <a:off x="6716324" y="1679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A56B52-0744-DB3F-D022-893DAB269E29}"/>
              </a:ext>
            </a:extLst>
          </p:cNvPr>
          <p:cNvSpPr txBox="1"/>
          <p:nvPr/>
        </p:nvSpPr>
        <p:spPr>
          <a:xfrm>
            <a:off x="9586178" y="265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4C717-8200-5D08-61A0-E17980660DD3}"/>
              </a:ext>
            </a:extLst>
          </p:cNvPr>
          <p:cNvSpPr txBox="1"/>
          <p:nvPr/>
        </p:nvSpPr>
        <p:spPr>
          <a:xfrm>
            <a:off x="8956445" y="931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4900A3-441D-C83F-21FE-89F75D1F7235}"/>
              </a:ext>
            </a:extLst>
          </p:cNvPr>
          <p:cNvSpPr txBox="1"/>
          <p:nvPr/>
        </p:nvSpPr>
        <p:spPr>
          <a:xfrm>
            <a:off x="10199455" y="931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0D41F4-BD9A-0161-D83C-9F2FCD0DADA5}"/>
              </a:ext>
            </a:extLst>
          </p:cNvPr>
          <p:cNvSpPr txBox="1"/>
          <p:nvPr/>
        </p:nvSpPr>
        <p:spPr>
          <a:xfrm>
            <a:off x="8956445" y="17164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F5AFD8-F3C5-B293-15B7-6ADB1268198A}"/>
              </a:ext>
            </a:extLst>
          </p:cNvPr>
          <p:cNvSpPr txBox="1"/>
          <p:nvPr/>
        </p:nvSpPr>
        <p:spPr>
          <a:xfrm>
            <a:off x="10237757" y="1716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F3890A-DABA-4799-F4DD-1F5638A6DA5E}"/>
              </a:ext>
            </a:extLst>
          </p:cNvPr>
          <p:cNvSpPr txBox="1"/>
          <p:nvPr/>
        </p:nvSpPr>
        <p:spPr>
          <a:xfrm>
            <a:off x="2436531" y="2237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BBA5-C386-C31B-A9E1-40B424C3A844}"/>
              </a:ext>
            </a:extLst>
          </p:cNvPr>
          <p:cNvSpPr txBox="1"/>
          <p:nvPr/>
        </p:nvSpPr>
        <p:spPr>
          <a:xfrm>
            <a:off x="1802070" y="2920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C739EA-9AC3-29DF-F2D8-01AB093CF7A1}"/>
              </a:ext>
            </a:extLst>
          </p:cNvPr>
          <p:cNvSpPr txBox="1"/>
          <p:nvPr/>
        </p:nvSpPr>
        <p:spPr>
          <a:xfrm>
            <a:off x="3055415" y="2920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E932-465B-EC97-CD6D-DFCDB284854C}"/>
              </a:ext>
            </a:extLst>
          </p:cNvPr>
          <p:cNvSpPr txBox="1"/>
          <p:nvPr/>
        </p:nvSpPr>
        <p:spPr>
          <a:xfrm>
            <a:off x="1802070" y="3693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F25A8-96D4-11EE-DB50-355B20F15C3D}"/>
              </a:ext>
            </a:extLst>
          </p:cNvPr>
          <p:cNvSpPr txBox="1"/>
          <p:nvPr/>
        </p:nvSpPr>
        <p:spPr>
          <a:xfrm>
            <a:off x="3105015" y="3703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04EC96-06D4-4A62-8BD7-536739C900B7}"/>
              </a:ext>
            </a:extLst>
          </p:cNvPr>
          <p:cNvSpPr txBox="1"/>
          <p:nvPr/>
        </p:nvSpPr>
        <p:spPr>
          <a:xfrm>
            <a:off x="5980914" y="224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5667EE-3392-E8FF-6DC1-637752A4A3A2}"/>
              </a:ext>
            </a:extLst>
          </p:cNvPr>
          <p:cNvSpPr txBox="1"/>
          <p:nvPr/>
        </p:nvSpPr>
        <p:spPr>
          <a:xfrm>
            <a:off x="5340378" y="2920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647D89-CC1E-3709-D9DD-6DFDEB08266F}"/>
              </a:ext>
            </a:extLst>
          </p:cNvPr>
          <p:cNvSpPr txBox="1"/>
          <p:nvPr/>
        </p:nvSpPr>
        <p:spPr>
          <a:xfrm>
            <a:off x="6594191" y="2908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35FE21-2F50-29EF-048F-D6955D0FB1D9}"/>
              </a:ext>
            </a:extLst>
          </p:cNvPr>
          <p:cNvSpPr txBox="1"/>
          <p:nvPr/>
        </p:nvSpPr>
        <p:spPr>
          <a:xfrm>
            <a:off x="5340378" y="3704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941B43-FA01-0049-7619-62F37D4E13F7}"/>
              </a:ext>
            </a:extLst>
          </p:cNvPr>
          <p:cNvSpPr txBox="1"/>
          <p:nvPr/>
        </p:nvSpPr>
        <p:spPr>
          <a:xfrm>
            <a:off x="6643183" y="3693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DDCD3-2775-4D77-4B01-A79C0C1ACF03}"/>
              </a:ext>
            </a:extLst>
          </p:cNvPr>
          <p:cNvSpPr txBox="1"/>
          <p:nvPr/>
        </p:nvSpPr>
        <p:spPr>
          <a:xfrm>
            <a:off x="9519223" y="2265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3F5BF3-6439-82CF-489E-34F4D0F2F64B}"/>
              </a:ext>
            </a:extLst>
          </p:cNvPr>
          <p:cNvSpPr txBox="1"/>
          <p:nvPr/>
        </p:nvSpPr>
        <p:spPr>
          <a:xfrm>
            <a:off x="8865388" y="2932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23A08E-6A51-5B69-2716-5FEFF3E06ACD}"/>
              </a:ext>
            </a:extLst>
          </p:cNvPr>
          <p:cNvSpPr txBox="1"/>
          <p:nvPr/>
        </p:nvSpPr>
        <p:spPr>
          <a:xfrm>
            <a:off x="10159888" y="2940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4B8334-473B-2499-D908-69210DDACC2D}"/>
              </a:ext>
            </a:extLst>
          </p:cNvPr>
          <p:cNvSpPr txBox="1"/>
          <p:nvPr/>
        </p:nvSpPr>
        <p:spPr>
          <a:xfrm>
            <a:off x="8877439" y="3726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A2377-221B-A2B5-77FB-4806394AFD66}"/>
              </a:ext>
            </a:extLst>
          </p:cNvPr>
          <p:cNvSpPr txBox="1"/>
          <p:nvPr/>
        </p:nvSpPr>
        <p:spPr>
          <a:xfrm>
            <a:off x="10199455" y="3703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E9836C-7AF4-441C-CE30-3E0415084F89}"/>
              </a:ext>
            </a:extLst>
          </p:cNvPr>
          <p:cNvSpPr/>
          <p:nvPr/>
        </p:nvSpPr>
        <p:spPr>
          <a:xfrm>
            <a:off x="8956445" y="5513045"/>
            <a:ext cx="2575617" cy="123788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47DF1A-1060-DFD5-0587-CDDC33EA44B0}"/>
              </a:ext>
            </a:extLst>
          </p:cNvPr>
          <p:cNvSpPr txBox="1"/>
          <p:nvPr/>
        </p:nvSpPr>
        <p:spPr>
          <a:xfrm>
            <a:off x="9072955" y="5545500"/>
            <a:ext cx="2173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Legend: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---  </a:t>
            </a:r>
            <a:r>
              <a:rPr lang="en-US" sz="1800" dirty="0"/>
              <a:t>edge disappeared</a:t>
            </a:r>
          </a:p>
          <a:p>
            <a:r>
              <a:rPr lang="en-US" altLang="zh-CN" sz="1800" b="1" dirty="0">
                <a:solidFill>
                  <a:schemeClr val="bg2"/>
                </a:solidFill>
              </a:rPr>
              <a:t>— </a:t>
            </a:r>
            <a:r>
              <a:rPr lang="en-US" altLang="zh-CN" sz="1800" dirty="0"/>
              <a:t>  edge appeared </a:t>
            </a:r>
          </a:p>
          <a:p>
            <a:r>
              <a:rPr lang="el-GR" sz="1800" b="0" i="0" dirty="0">
                <a:solidFill>
                  <a:srgbClr val="202124"/>
                </a:solidFill>
                <a:effectLst/>
                <a:latin typeface="Roboto" pitchFamily="2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itchFamily="2" charset="0"/>
              </a:rPr>
              <a:t> = 3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9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 Icon Vector Flat Simple Cartoon Transportation Symbol Isolated On White  Side View Stock Illustration - Download Image Now - iStock">
            <a:extLst>
              <a:ext uri="{FF2B5EF4-FFF2-40B4-BE49-F238E27FC236}">
                <a16:creationId xmlns:a16="http://schemas.microsoft.com/office/drawing/2014/main" id="{57E86649-7604-6902-3E9C-B04608FBD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5" y="1668073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Phone Clip Art Images｜Illustoon">
            <a:extLst>
              <a:ext uri="{FF2B5EF4-FFF2-40B4-BE49-F238E27FC236}">
                <a16:creationId xmlns:a16="http://schemas.microsoft.com/office/drawing/2014/main" id="{FF624A05-853E-F110-0348-5EB8317B0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1007460" y="3768183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E0B9CC4D-8587-03FA-F0F3-3969332F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33" y="3235845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1052FA96-821A-34F8-968B-CA795DE47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55" y="1420950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Phone Clip Art Images｜Illustoon">
            <a:extLst>
              <a:ext uri="{FF2B5EF4-FFF2-40B4-BE49-F238E27FC236}">
                <a16:creationId xmlns:a16="http://schemas.microsoft.com/office/drawing/2014/main" id="{90597B42-D085-4CD3-BF7E-293A96821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2774036" y="3411940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2D8B0FE-6F0D-0C96-C98C-D41333204363}"/>
              </a:ext>
            </a:extLst>
          </p:cNvPr>
          <p:cNvSpPr/>
          <p:nvPr/>
        </p:nvSpPr>
        <p:spPr>
          <a:xfrm>
            <a:off x="475292" y="1584636"/>
            <a:ext cx="1685579" cy="1589274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6087A6-8A10-BB7E-C21B-0EF70B35245A}"/>
              </a:ext>
            </a:extLst>
          </p:cNvPr>
          <p:cNvSpPr/>
          <p:nvPr/>
        </p:nvSpPr>
        <p:spPr>
          <a:xfrm>
            <a:off x="475292" y="3232221"/>
            <a:ext cx="1816662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45E0A8-BFF2-4B3E-B020-F54DD46F75E1}"/>
              </a:ext>
            </a:extLst>
          </p:cNvPr>
          <p:cNvSpPr/>
          <p:nvPr/>
        </p:nvSpPr>
        <p:spPr>
          <a:xfrm>
            <a:off x="2993530" y="1167528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70C13C-D2E6-7787-D6BC-C2675C619C85}"/>
              </a:ext>
            </a:extLst>
          </p:cNvPr>
          <p:cNvSpPr/>
          <p:nvPr/>
        </p:nvSpPr>
        <p:spPr>
          <a:xfrm>
            <a:off x="4010117" y="2749248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E101E-80A2-15EB-3955-3C81D388125E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1307855" y="2671245"/>
            <a:ext cx="44784" cy="10969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90AB9F-6D8F-907C-7EF0-AD9A56415189}"/>
              </a:ext>
            </a:extLst>
          </p:cNvPr>
          <p:cNvCxnSpPr>
            <a:cxnSpLocks/>
          </p:cNvCxnSpPr>
          <p:nvPr/>
        </p:nvCxnSpPr>
        <p:spPr>
          <a:xfrm flipH="1">
            <a:off x="1513952" y="3833060"/>
            <a:ext cx="1311670" cy="3562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1F268-2C19-B832-C714-DB6B35DD73E2}"/>
              </a:ext>
            </a:extLst>
          </p:cNvPr>
          <p:cNvCxnSpPr>
            <a:cxnSpLocks/>
          </p:cNvCxnSpPr>
          <p:nvPr/>
        </p:nvCxnSpPr>
        <p:spPr>
          <a:xfrm flipH="1">
            <a:off x="3313621" y="3729641"/>
            <a:ext cx="1252756" cy="14035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B2C708-13DA-956A-46B7-061E2F3D7951}"/>
              </a:ext>
            </a:extLst>
          </p:cNvPr>
          <p:cNvCxnSpPr>
            <a:cxnSpLocks/>
          </p:cNvCxnSpPr>
          <p:nvPr/>
        </p:nvCxnSpPr>
        <p:spPr>
          <a:xfrm flipH="1" flipV="1">
            <a:off x="4010068" y="2157467"/>
            <a:ext cx="897079" cy="114902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650212-EFB6-5D68-CE8C-8F143A2A87A7}"/>
              </a:ext>
            </a:extLst>
          </p:cNvPr>
          <p:cNvCxnSpPr>
            <a:cxnSpLocks/>
          </p:cNvCxnSpPr>
          <p:nvPr/>
        </p:nvCxnSpPr>
        <p:spPr>
          <a:xfrm flipH="1">
            <a:off x="3098789" y="2115157"/>
            <a:ext cx="600458" cy="134021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380D8A0-CA9C-B314-4284-8D807C045AAB}"/>
              </a:ext>
            </a:extLst>
          </p:cNvPr>
          <p:cNvSpPr/>
          <p:nvPr/>
        </p:nvSpPr>
        <p:spPr>
          <a:xfrm>
            <a:off x="2308246" y="2901647"/>
            <a:ext cx="1685579" cy="1589273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AF166B-6597-4A6E-52A9-83C95A9E7936}"/>
              </a:ext>
            </a:extLst>
          </p:cNvPr>
          <p:cNvSpPr txBox="1"/>
          <p:nvPr/>
        </p:nvSpPr>
        <p:spPr>
          <a:xfrm>
            <a:off x="9058778" y="6321684"/>
            <a:ext cx="25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transmission range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1DA01-0282-986D-DF41-FB4A196ECBB2}"/>
              </a:ext>
            </a:extLst>
          </p:cNvPr>
          <p:cNvSpPr/>
          <p:nvPr/>
        </p:nvSpPr>
        <p:spPr>
          <a:xfrm>
            <a:off x="8466041" y="6302448"/>
            <a:ext cx="401082" cy="407804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79F6F2-16E9-4050-0C33-BC9A50CD8DD3}"/>
              </a:ext>
            </a:extLst>
          </p:cNvPr>
          <p:cNvSpPr txBox="1"/>
          <p:nvPr/>
        </p:nvSpPr>
        <p:spPr>
          <a:xfrm>
            <a:off x="8303427" y="5035086"/>
            <a:ext cx="282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6F8559-5863-7AB9-2269-D74D323BBDDE}"/>
              </a:ext>
            </a:extLst>
          </p:cNvPr>
          <p:cNvCxnSpPr>
            <a:cxnSpLocks/>
          </p:cNvCxnSpPr>
          <p:nvPr/>
        </p:nvCxnSpPr>
        <p:spPr>
          <a:xfrm>
            <a:off x="5488525" y="2531166"/>
            <a:ext cx="194097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C7EF6-DCCE-A603-8DD2-D78FA663AF76}"/>
              </a:ext>
            </a:extLst>
          </p:cNvPr>
          <p:cNvSpPr txBox="1"/>
          <p:nvPr/>
        </p:nvSpPr>
        <p:spPr>
          <a:xfrm>
            <a:off x="5469932" y="1972905"/>
            <a:ext cx="192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K time steps</a:t>
            </a:r>
          </a:p>
        </p:txBody>
      </p:sp>
      <p:pic>
        <p:nvPicPr>
          <p:cNvPr id="56" name="Picture 2" descr="Car Icon Vector Flat Simple Cartoon Transportation Symbol Isolated On White  Side View Stock Illustration - Download Image Now - iStock">
            <a:extLst>
              <a:ext uri="{FF2B5EF4-FFF2-40B4-BE49-F238E27FC236}">
                <a16:creationId xmlns:a16="http://schemas.microsoft.com/office/drawing/2014/main" id="{85936C51-6E30-60DB-5B66-F17839FE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582" y="794085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Free Phone Clip Art Images｜Illustoon">
            <a:extLst>
              <a:ext uri="{FF2B5EF4-FFF2-40B4-BE49-F238E27FC236}">
                <a16:creationId xmlns:a16="http://schemas.microsoft.com/office/drawing/2014/main" id="{A374EC39-5102-2464-26C1-ACD888221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7224516" y="3819713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DCD2E307-AA85-BBDB-4E16-CF8DB25C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89" y="3287375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4FBDF41D-C0ED-4E33-904A-608B7933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89" y="1458547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Free Phone Clip Art Images｜Illustoon">
            <a:extLst>
              <a:ext uri="{FF2B5EF4-FFF2-40B4-BE49-F238E27FC236}">
                <a16:creationId xmlns:a16="http://schemas.microsoft.com/office/drawing/2014/main" id="{B4821CAB-EBE1-9AE8-B5E1-25B9C5329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8991092" y="3463470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233C72B7-C163-099F-377D-076CFAF34A0C}"/>
              </a:ext>
            </a:extLst>
          </p:cNvPr>
          <p:cNvSpPr/>
          <p:nvPr/>
        </p:nvSpPr>
        <p:spPr>
          <a:xfrm>
            <a:off x="8559664" y="684643"/>
            <a:ext cx="1685579" cy="1589274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476B206-10B1-83B0-8322-AB694CD8213B}"/>
              </a:ext>
            </a:extLst>
          </p:cNvPr>
          <p:cNvSpPr/>
          <p:nvPr/>
        </p:nvSpPr>
        <p:spPr>
          <a:xfrm>
            <a:off x="6692348" y="3283751"/>
            <a:ext cx="1816662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078C03-59BA-9465-DA37-CA6F1956120C}"/>
              </a:ext>
            </a:extLst>
          </p:cNvPr>
          <p:cNvSpPr/>
          <p:nvPr/>
        </p:nvSpPr>
        <p:spPr>
          <a:xfrm>
            <a:off x="10294210" y="874296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1AD360CE-2DA6-AEE8-D499-96BF18D91D4A}"/>
              </a:ext>
            </a:extLst>
          </p:cNvPr>
          <p:cNvSpPr/>
          <p:nvPr/>
        </p:nvSpPr>
        <p:spPr>
          <a:xfrm>
            <a:off x="10227173" y="2800778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3154CCE-3412-C4B4-BC87-4544AE2EE48B}"/>
              </a:ext>
            </a:extLst>
          </p:cNvPr>
          <p:cNvCxnSpPr>
            <a:cxnSpLocks/>
          </p:cNvCxnSpPr>
          <p:nvPr/>
        </p:nvCxnSpPr>
        <p:spPr>
          <a:xfrm flipH="1">
            <a:off x="7731008" y="3884590"/>
            <a:ext cx="1311670" cy="3562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D81911F-AC1D-FFC7-F836-3CC1C2E6908E}"/>
              </a:ext>
            </a:extLst>
          </p:cNvPr>
          <p:cNvCxnSpPr>
            <a:cxnSpLocks/>
          </p:cNvCxnSpPr>
          <p:nvPr/>
        </p:nvCxnSpPr>
        <p:spPr>
          <a:xfrm flipH="1">
            <a:off x="9549170" y="3692129"/>
            <a:ext cx="1295350" cy="21779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2204551-6C55-DD1F-2785-EF4CADAB4F67}"/>
              </a:ext>
            </a:extLst>
          </p:cNvPr>
          <p:cNvCxnSpPr>
            <a:cxnSpLocks/>
          </p:cNvCxnSpPr>
          <p:nvPr/>
        </p:nvCxnSpPr>
        <p:spPr>
          <a:xfrm flipV="1">
            <a:off x="11124203" y="2133292"/>
            <a:ext cx="29230" cy="122473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Oval 1034">
            <a:extLst>
              <a:ext uri="{FF2B5EF4-FFF2-40B4-BE49-F238E27FC236}">
                <a16:creationId xmlns:a16="http://schemas.microsoft.com/office/drawing/2014/main" id="{25E1D800-AEFA-878B-BE02-9F7BE8852D2D}"/>
              </a:ext>
            </a:extLst>
          </p:cNvPr>
          <p:cNvSpPr/>
          <p:nvPr/>
        </p:nvSpPr>
        <p:spPr>
          <a:xfrm>
            <a:off x="8525302" y="2953177"/>
            <a:ext cx="1685579" cy="1589273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3CF9BAE0-93A8-F3DE-EBCE-C4CAA10249C4}"/>
              </a:ext>
            </a:extLst>
          </p:cNvPr>
          <p:cNvCxnSpPr>
            <a:cxnSpLocks/>
          </p:cNvCxnSpPr>
          <p:nvPr/>
        </p:nvCxnSpPr>
        <p:spPr>
          <a:xfrm flipH="1">
            <a:off x="7959185" y="1927057"/>
            <a:ext cx="698698" cy="148488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Multiply 1043">
            <a:extLst>
              <a:ext uri="{FF2B5EF4-FFF2-40B4-BE49-F238E27FC236}">
                <a16:creationId xmlns:a16="http://schemas.microsoft.com/office/drawing/2014/main" id="{EA0EE368-7058-804F-9DB8-20C0312869DA}"/>
              </a:ext>
            </a:extLst>
          </p:cNvPr>
          <p:cNvSpPr/>
          <p:nvPr/>
        </p:nvSpPr>
        <p:spPr>
          <a:xfrm>
            <a:off x="8046540" y="2341059"/>
            <a:ext cx="523987" cy="528691"/>
          </a:xfrm>
          <a:prstGeom prst="mathMultiply">
            <a:avLst/>
          </a:prstGeom>
          <a:solidFill>
            <a:srgbClr val="FF0000">
              <a:alpha val="7973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BD4091BF-54DF-8586-5E99-B9CF6596C145}"/>
              </a:ext>
            </a:extLst>
          </p:cNvPr>
          <p:cNvCxnSpPr>
            <a:cxnSpLocks/>
          </p:cNvCxnSpPr>
          <p:nvPr/>
        </p:nvCxnSpPr>
        <p:spPr>
          <a:xfrm flipH="1">
            <a:off x="9792139" y="2154546"/>
            <a:ext cx="640044" cy="105049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Multiply 1046">
            <a:extLst>
              <a:ext uri="{FF2B5EF4-FFF2-40B4-BE49-F238E27FC236}">
                <a16:creationId xmlns:a16="http://schemas.microsoft.com/office/drawing/2014/main" id="{74876FD7-42F4-4448-A1C6-E37B5785817A}"/>
              </a:ext>
            </a:extLst>
          </p:cNvPr>
          <p:cNvSpPr/>
          <p:nvPr/>
        </p:nvSpPr>
        <p:spPr>
          <a:xfrm>
            <a:off x="9883754" y="2372956"/>
            <a:ext cx="459981" cy="580221"/>
          </a:xfrm>
          <a:prstGeom prst="mathMultiply">
            <a:avLst/>
          </a:prstGeom>
          <a:solidFill>
            <a:srgbClr val="FF0000">
              <a:alpha val="762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3DEB0BE5-C3C4-5303-A7D3-DABE9036FFD1}"/>
              </a:ext>
            </a:extLst>
          </p:cNvPr>
          <p:cNvCxnSpPr>
            <a:cxnSpLocks/>
          </p:cNvCxnSpPr>
          <p:nvPr/>
        </p:nvCxnSpPr>
        <p:spPr>
          <a:xfrm flipH="1" flipV="1">
            <a:off x="9780586" y="1460256"/>
            <a:ext cx="1021145" cy="4403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72899306-0411-F755-2A71-A71465A8E6D4}"/>
              </a:ext>
            </a:extLst>
          </p:cNvPr>
          <p:cNvCxnSpPr>
            <a:cxnSpLocks/>
          </p:cNvCxnSpPr>
          <p:nvPr/>
        </p:nvCxnSpPr>
        <p:spPr>
          <a:xfrm flipH="1">
            <a:off x="8397771" y="6050748"/>
            <a:ext cx="632659" cy="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1F4894A3-42E8-E130-3A84-368D43F2E856}"/>
              </a:ext>
            </a:extLst>
          </p:cNvPr>
          <p:cNvCxnSpPr>
            <a:cxnSpLocks/>
          </p:cNvCxnSpPr>
          <p:nvPr/>
        </p:nvCxnSpPr>
        <p:spPr>
          <a:xfrm flipH="1">
            <a:off x="8385526" y="5667608"/>
            <a:ext cx="657152" cy="1392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Multiply 1060">
            <a:extLst>
              <a:ext uri="{FF2B5EF4-FFF2-40B4-BE49-F238E27FC236}">
                <a16:creationId xmlns:a16="http://schemas.microsoft.com/office/drawing/2014/main" id="{6C84E63A-A00D-A369-F960-F89EB1F4FF5F}"/>
              </a:ext>
            </a:extLst>
          </p:cNvPr>
          <p:cNvSpPr/>
          <p:nvPr/>
        </p:nvSpPr>
        <p:spPr>
          <a:xfrm>
            <a:off x="8583105" y="5496871"/>
            <a:ext cx="261993" cy="341475"/>
          </a:xfrm>
          <a:prstGeom prst="mathMultiply">
            <a:avLst/>
          </a:prstGeom>
          <a:solidFill>
            <a:srgbClr val="FF0000">
              <a:alpha val="7973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39C1139C-AD9A-9863-F271-3850DB1C3FE3}"/>
              </a:ext>
            </a:extLst>
          </p:cNvPr>
          <p:cNvSpPr txBox="1"/>
          <p:nvPr/>
        </p:nvSpPr>
        <p:spPr>
          <a:xfrm>
            <a:off x="9336271" y="5496871"/>
            <a:ext cx="180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 disappeared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5C5BC915-D0BF-F976-9B3B-73A2516AFCB1}"/>
              </a:ext>
            </a:extLst>
          </p:cNvPr>
          <p:cNvSpPr txBox="1"/>
          <p:nvPr/>
        </p:nvSpPr>
        <p:spPr>
          <a:xfrm>
            <a:off x="9377782" y="5866203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reappeared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FC674865-1141-7CD8-A202-205119D5DF8E}"/>
              </a:ext>
            </a:extLst>
          </p:cNvPr>
          <p:cNvSpPr/>
          <p:nvPr/>
        </p:nvSpPr>
        <p:spPr>
          <a:xfrm>
            <a:off x="8207804" y="5011859"/>
            <a:ext cx="3657600" cy="1782051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7056A-0A9C-5225-08FB-67BE94356150}"/>
              </a:ext>
            </a:extLst>
          </p:cNvPr>
          <p:cNvSpPr txBox="1"/>
          <p:nvPr/>
        </p:nvSpPr>
        <p:spPr>
          <a:xfrm>
            <a:off x="2041875" y="513179"/>
            <a:ext cx="74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4786B-2D31-E4ED-DF35-808D61326002}"/>
              </a:ext>
            </a:extLst>
          </p:cNvPr>
          <p:cNvSpPr txBox="1"/>
          <p:nvPr/>
        </p:nvSpPr>
        <p:spPr>
          <a:xfrm>
            <a:off x="7787589" y="492468"/>
            <a:ext cx="926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T=k+1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4885C-2CDD-64C1-03C2-19D9EF1A11C7}"/>
              </a:ext>
            </a:extLst>
          </p:cNvPr>
          <p:cNvSpPr txBox="1"/>
          <p:nvPr/>
        </p:nvSpPr>
        <p:spPr>
          <a:xfrm>
            <a:off x="1697818" y="4369022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22850-F9EE-4C00-A8F7-C6CCA0EB82C6}"/>
              </a:ext>
            </a:extLst>
          </p:cNvPr>
          <p:cNvSpPr txBox="1"/>
          <p:nvPr/>
        </p:nvSpPr>
        <p:spPr>
          <a:xfrm>
            <a:off x="1732122" y="2459972"/>
            <a:ext cx="32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EBFFD-E04E-C4F6-50D0-E245AC9A962F}"/>
              </a:ext>
            </a:extLst>
          </p:cNvPr>
          <p:cNvSpPr txBox="1"/>
          <p:nvPr/>
        </p:nvSpPr>
        <p:spPr>
          <a:xfrm>
            <a:off x="3354535" y="3964176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8791A-DE2D-180A-1B7A-60924A48F8FD}"/>
              </a:ext>
            </a:extLst>
          </p:cNvPr>
          <p:cNvSpPr txBox="1"/>
          <p:nvPr/>
        </p:nvSpPr>
        <p:spPr>
          <a:xfrm>
            <a:off x="5228041" y="3799817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FE79F-A9B2-6751-8E5B-4065519B661D}"/>
              </a:ext>
            </a:extLst>
          </p:cNvPr>
          <p:cNvSpPr txBox="1"/>
          <p:nvPr/>
        </p:nvSpPr>
        <p:spPr>
          <a:xfrm>
            <a:off x="4274183" y="2182386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AEC7F3-9BE2-CAEF-EFC8-55B51D74B216}"/>
              </a:ext>
            </a:extLst>
          </p:cNvPr>
          <p:cNvSpPr txBox="1"/>
          <p:nvPr/>
        </p:nvSpPr>
        <p:spPr>
          <a:xfrm>
            <a:off x="9652101" y="1667461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B3999-269C-9618-C692-8196BBF4BA50}"/>
              </a:ext>
            </a:extLst>
          </p:cNvPr>
          <p:cNvSpPr txBox="1"/>
          <p:nvPr/>
        </p:nvSpPr>
        <p:spPr>
          <a:xfrm>
            <a:off x="7896884" y="4394516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181352-E82C-7B6C-1685-7F03CDEFD33B}"/>
              </a:ext>
            </a:extLst>
          </p:cNvPr>
          <p:cNvSpPr txBox="1"/>
          <p:nvPr/>
        </p:nvSpPr>
        <p:spPr>
          <a:xfrm>
            <a:off x="9584989" y="3940126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E6994-3FCE-484A-80EE-B926BEBF2E30}"/>
              </a:ext>
            </a:extLst>
          </p:cNvPr>
          <p:cNvSpPr txBox="1"/>
          <p:nvPr/>
        </p:nvSpPr>
        <p:spPr>
          <a:xfrm>
            <a:off x="11394306" y="3940126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CE354D-DFD6-F1F7-60F0-F813301A7778}"/>
              </a:ext>
            </a:extLst>
          </p:cNvPr>
          <p:cNvSpPr txBox="1"/>
          <p:nvPr/>
        </p:nvSpPr>
        <p:spPr>
          <a:xfrm>
            <a:off x="11480334" y="2017604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517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 Icon Vector Flat Simple Cartoon Transportation Symbol Isolated On White  Side View Stock Illustration - Download Image Now - iStock">
            <a:extLst>
              <a:ext uri="{FF2B5EF4-FFF2-40B4-BE49-F238E27FC236}">
                <a16:creationId xmlns:a16="http://schemas.microsoft.com/office/drawing/2014/main" id="{57E86649-7604-6902-3E9C-B04608FBD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5" y="1668073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Phone Clip Art Images｜Illustoon">
            <a:extLst>
              <a:ext uri="{FF2B5EF4-FFF2-40B4-BE49-F238E27FC236}">
                <a16:creationId xmlns:a16="http://schemas.microsoft.com/office/drawing/2014/main" id="{FF624A05-853E-F110-0348-5EB8317B0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1007460" y="3768183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E0B9CC4D-8587-03FA-F0F3-3969332F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33" y="3235845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1052FA96-821A-34F8-968B-CA795DE47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8" y="1761519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Phone Clip Art Images｜Illustoon">
            <a:extLst>
              <a:ext uri="{FF2B5EF4-FFF2-40B4-BE49-F238E27FC236}">
                <a16:creationId xmlns:a16="http://schemas.microsoft.com/office/drawing/2014/main" id="{90597B42-D085-4CD3-BF7E-293A96821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2774036" y="3411940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2D8B0FE-6F0D-0C96-C98C-D41333204363}"/>
              </a:ext>
            </a:extLst>
          </p:cNvPr>
          <p:cNvSpPr/>
          <p:nvPr/>
        </p:nvSpPr>
        <p:spPr>
          <a:xfrm>
            <a:off x="475292" y="1584636"/>
            <a:ext cx="1685579" cy="1589274"/>
          </a:xfrm>
          <a:prstGeom prst="ellipse">
            <a:avLst/>
          </a:pr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6087A6-8A10-BB7E-C21B-0EF70B35245A}"/>
              </a:ext>
            </a:extLst>
          </p:cNvPr>
          <p:cNvSpPr/>
          <p:nvPr/>
        </p:nvSpPr>
        <p:spPr>
          <a:xfrm>
            <a:off x="475292" y="3232221"/>
            <a:ext cx="1816662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45E0A8-BFF2-4B3E-B020-F54DD46F75E1}"/>
              </a:ext>
            </a:extLst>
          </p:cNvPr>
          <p:cNvSpPr/>
          <p:nvPr/>
        </p:nvSpPr>
        <p:spPr>
          <a:xfrm>
            <a:off x="3048560" y="1329520"/>
            <a:ext cx="1750190" cy="1630206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70C13C-D2E6-7787-D6BC-C2675C619C85}"/>
              </a:ext>
            </a:extLst>
          </p:cNvPr>
          <p:cNvSpPr/>
          <p:nvPr/>
        </p:nvSpPr>
        <p:spPr>
          <a:xfrm>
            <a:off x="4054266" y="2750302"/>
            <a:ext cx="1657722" cy="166917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E101E-80A2-15EB-3955-3C81D388125E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1307855" y="2671245"/>
            <a:ext cx="44784" cy="10969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90AB9F-6D8F-907C-7EF0-AD9A56415189}"/>
              </a:ext>
            </a:extLst>
          </p:cNvPr>
          <p:cNvCxnSpPr>
            <a:cxnSpLocks/>
          </p:cNvCxnSpPr>
          <p:nvPr/>
        </p:nvCxnSpPr>
        <p:spPr>
          <a:xfrm flipH="1">
            <a:off x="1513952" y="3833060"/>
            <a:ext cx="1311670" cy="3562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1F268-2C19-B832-C714-DB6B35DD73E2}"/>
              </a:ext>
            </a:extLst>
          </p:cNvPr>
          <p:cNvCxnSpPr>
            <a:cxnSpLocks/>
          </p:cNvCxnSpPr>
          <p:nvPr/>
        </p:nvCxnSpPr>
        <p:spPr>
          <a:xfrm flipH="1">
            <a:off x="3313621" y="3729641"/>
            <a:ext cx="1252756" cy="14035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B2C708-13DA-956A-46B7-061E2F3D7951}"/>
              </a:ext>
            </a:extLst>
          </p:cNvPr>
          <p:cNvCxnSpPr>
            <a:cxnSpLocks/>
          </p:cNvCxnSpPr>
          <p:nvPr/>
        </p:nvCxnSpPr>
        <p:spPr>
          <a:xfrm flipH="1" flipV="1">
            <a:off x="4087515" y="2487112"/>
            <a:ext cx="646624" cy="9172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650212-EFB6-5D68-CE8C-8F143A2A87A7}"/>
              </a:ext>
            </a:extLst>
          </p:cNvPr>
          <p:cNvCxnSpPr>
            <a:cxnSpLocks/>
          </p:cNvCxnSpPr>
          <p:nvPr/>
        </p:nvCxnSpPr>
        <p:spPr>
          <a:xfrm flipH="1">
            <a:off x="3098789" y="2427679"/>
            <a:ext cx="450012" cy="102769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380D8A0-CA9C-B314-4284-8D807C045AAB}"/>
              </a:ext>
            </a:extLst>
          </p:cNvPr>
          <p:cNvSpPr/>
          <p:nvPr/>
        </p:nvSpPr>
        <p:spPr>
          <a:xfrm>
            <a:off x="2308246" y="2901647"/>
            <a:ext cx="1685579" cy="1589273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AF166B-6597-4A6E-52A9-83C95A9E7936}"/>
              </a:ext>
            </a:extLst>
          </p:cNvPr>
          <p:cNvSpPr txBox="1"/>
          <p:nvPr/>
        </p:nvSpPr>
        <p:spPr>
          <a:xfrm>
            <a:off x="3434228" y="6079449"/>
            <a:ext cx="25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transmission range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1DA01-0282-986D-DF41-FB4A196ECBB2}"/>
              </a:ext>
            </a:extLst>
          </p:cNvPr>
          <p:cNvSpPr/>
          <p:nvPr/>
        </p:nvSpPr>
        <p:spPr>
          <a:xfrm>
            <a:off x="2841491" y="6060213"/>
            <a:ext cx="401082" cy="407804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79F6F2-16E9-4050-0C33-BC9A50CD8DD3}"/>
              </a:ext>
            </a:extLst>
          </p:cNvPr>
          <p:cNvSpPr txBox="1"/>
          <p:nvPr/>
        </p:nvSpPr>
        <p:spPr>
          <a:xfrm>
            <a:off x="2678877" y="4792851"/>
            <a:ext cx="282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6F8559-5863-7AB9-2269-D74D323BBDDE}"/>
              </a:ext>
            </a:extLst>
          </p:cNvPr>
          <p:cNvCxnSpPr>
            <a:cxnSpLocks/>
          </p:cNvCxnSpPr>
          <p:nvPr/>
        </p:nvCxnSpPr>
        <p:spPr>
          <a:xfrm>
            <a:off x="5488525" y="2531166"/>
            <a:ext cx="194097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C7EF6-DCCE-A603-8DD2-D78FA663AF76}"/>
              </a:ext>
            </a:extLst>
          </p:cNvPr>
          <p:cNvSpPr txBox="1"/>
          <p:nvPr/>
        </p:nvSpPr>
        <p:spPr>
          <a:xfrm>
            <a:off x="5469932" y="1972905"/>
            <a:ext cx="192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k time steps</a:t>
            </a:r>
          </a:p>
        </p:txBody>
      </p:sp>
      <p:pic>
        <p:nvPicPr>
          <p:cNvPr id="56" name="Picture 2" descr="Car Icon Vector Flat Simple Cartoon Transportation Symbol Isolated On White  Side View Stock Illustration - Download Image Now - iStock">
            <a:extLst>
              <a:ext uri="{FF2B5EF4-FFF2-40B4-BE49-F238E27FC236}">
                <a16:creationId xmlns:a16="http://schemas.microsoft.com/office/drawing/2014/main" id="{85936C51-6E30-60DB-5B66-F17839FE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51" y="1767751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Free Phone Clip Art Images｜Illustoon">
            <a:extLst>
              <a:ext uri="{FF2B5EF4-FFF2-40B4-BE49-F238E27FC236}">
                <a16:creationId xmlns:a16="http://schemas.microsoft.com/office/drawing/2014/main" id="{A374EC39-5102-2464-26C1-ACD888221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7022316" y="4879365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DCD2E307-AA85-BBDB-4E16-CF8DB25C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289" y="4347027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4FBDF41D-C0ED-4E33-904A-608B7933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07" y="2403409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Free Phone Clip Art Images｜Illustoon">
            <a:extLst>
              <a:ext uri="{FF2B5EF4-FFF2-40B4-BE49-F238E27FC236}">
                <a16:creationId xmlns:a16="http://schemas.microsoft.com/office/drawing/2014/main" id="{B4821CAB-EBE1-9AE8-B5E1-25B9C5329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8788892" y="4523122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233C72B7-C163-099F-377D-076CFAF34A0C}"/>
              </a:ext>
            </a:extLst>
          </p:cNvPr>
          <p:cNvSpPr/>
          <p:nvPr/>
        </p:nvSpPr>
        <p:spPr>
          <a:xfrm>
            <a:off x="7827707" y="1642947"/>
            <a:ext cx="1685579" cy="1589274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476B206-10B1-83B0-8322-AB694CD8213B}"/>
              </a:ext>
            </a:extLst>
          </p:cNvPr>
          <p:cNvSpPr/>
          <p:nvPr/>
        </p:nvSpPr>
        <p:spPr>
          <a:xfrm>
            <a:off x="6490148" y="4343403"/>
            <a:ext cx="1816662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078C03-59BA-9465-DA37-CA6F1956120C}"/>
              </a:ext>
            </a:extLst>
          </p:cNvPr>
          <p:cNvSpPr/>
          <p:nvPr/>
        </p:nvSpPr>
        <p:spPr>
          <a:xfrm>
            <a:off x="9555847" y="1892661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1AD360CE-2DA6-AEE8-D499-96BF18D91D4A}"/>
              </a:ext>
            </a:extLst>
          </p:cNvPr>
          <p:cNvSpPr/>
          <p:nvPr/>
        </p:nvSpPr>
        <p:spPr>
          <a:xfrm>
            <a:off x="10024973" y="3860430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3154CCE-3412-C4B4-BC87-4544AE2EE48B}"/>
              </a:ext>
            </a:extLst>
          </p:cNvPr>
          <p:cNvCxnSpPr>
            <a:cxnSpLocks/>
          </p:cNvCxnSpPr>
          <p:nvPr/>
        </p:nvCxnSpPr>
        <p:spPr>
          <a:xfrm flipH="1">
            <a:off x="7528808" y="4944242"/>
            <a:ext cx="1311670" cy="3562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D81911F-AC1D-FFC7-F836-3CC1C2E6908E}"/>
              </a:ext>
            </a:extLst>
          </p:cNvPr>
          <p:cNvCxnSpPr>
            <a:cxnSpLocks/>
          </p:cNvCxnSpPr>
          <p:nvPr/>
        </p:nvCxnSpPr>
        <p:spPr>
          <a:xfrm flipH="1">
            <a:off x="9346970" y="4751781"/>
            <a:ext cx="1295350" cy="21779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2204551-6C55-DD1F-2785-EF4CADAB4F67}"/>
              </a:ext>
            </a:extLst>
          </p:cNvPr>
          <p:cNvCxnSpPr>
            <a:cxnSpLocks/>
          </p:cNvCxnSpPr>
          <p:nvPr/>
        </p:nvCxnSpPr>
        <p:spPr>
          <a:xfrm flipV="1">
            <a:off x="10922003" y="3192944"/>
            <a:ext cx="29230" cy="122473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Oval 1034">
            <a:extLst>
              <a:ext uri="{FF2B5EF4-FFF2-40B4-BE49-F238E27FC236}">
                <a16:creationId xmlns:a16="http://schemas.microsoft.com/office/drawing/2014/main" id="{25E1D800-AEFA-878B-BE02-9F7BE8852D2D}"/>
              </a:ext>
            </a:extLst>
          </p:cNvPr>
          <p:cNvSpPr/>
          <p:nvPr/>
        </p:nvSpPr>
        <p:spPr>
          <a:xfrm>
            <a:off x="8323102" y="4012829"/>
            <a:ext cx="1685579" cy="1589273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3CF9BAE0-93A8-F3DE-EBCE-C4CAA10249C4}"/>
              </a:ext>
            </a:extLst>
          </p:cNvPr>
          <p:cNvCxnSpPr>
            <a:cxnSpLocks/>
          </p:cNvCxnSpPr>
          <p:nvPr/>
        </p:nvCxnSpPr>
        <p:spPr>
          <a:xfrm flipH="1">
            <a:off x="7515559" y="2901722"/>
            <a:ext cx="698698" cy="148488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Multiply 1043">
            <a:extLst>
              <a:ext uri="{FF2B5EF4-FFF2-40B4-BE49-F238E27FC236}">
                <a16:creationId xmlns:a16="http://schemas.microsoft.com/office/drawing/2014/main" id="{EA0EE368-7058-804F-9DB8-20C0312869DA}"/>
              </a:ext>
            </a:extLst>
          </p:cNvPr>
          <p:cNvSpPr/>
          <p:nvPr/>
        </p:nvSpPr>
        <p:spPr>
          <a:xfrm>
            <a:off x="7578256" y="3314955"/>
            <a:ext cx="523987" cy="528691"/>
          </a:xfrm>
          <a:prstGeom prst="mathMultiply">
            <a:avLst/>
          </a:prstGeom>
          <a:solidFill>
            <a:srgbClr val="FF0000">
              <a:alpha val="7973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BD4091BF-54DF-8586-5E99-B9CF6596C145}"/>
              </a:ext>
            </a:extLst>
          </p:cNvPr>
          <p:cNvCxnSpPr>
            <a:cxnSpLocks/>
          </p:cNvCxnSpPr>
          <p:nvPr/>
        </p:nvCxnSpPr>
        <p:spPr>
          <a:xfrm flipH="1">
            <a:off x="9589939" y="3214198"/>
            <a:ext cx="640044" cy="105049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Multiply 1046">
            <a:extLst>
              <a:ext uri="{FF2B5EF4-FFF2-40B4-BE49-F238E27FC236}">
                <a16:creationId xmlns:a16="http://schemas.microsoft.com/office/drawing/2014/main" id="{74876FD7-42F4-4448-A1C6-E37B5785817A}"/>
              </a:ext>
            </a:extLst>
          </p:cNvPr>
          <p:cNvSpPr/>
          <p:nvPr/>
        </p:nvSpPr>
        <p:spPr>
          <a:xfrm>
            <a:off x="9681554" y="3432608"/>
            <a:ext cx="459981" cy="580221"/>
          </a:xfrm>
          <a:prstGeom prst="mathMultiply">
            <a:avLst/>
          </a:prstGeom>
          <a:solidFill>
            <a:srgbClr val="FF0000">
              <a:alpha val="762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3DEB0BE5-C3C4-5303-A7D3-DABE9036FFD1}"/>
              </a:ext>
            </a:extLst>
          </p:cNvPr>
          <p:cNvCxnSpPr>
            <a:cxnSpLocks/>
          </p:cNvCxnSpPr>
          <p:nvPr/>
        </p:nvCxnSpPr>
        <p:spPr>
          <a:xfrm flipH="1" flipV="1">
            <a:off x="8929322" y="2485450"/>
            <a:ext cx="1095651" cy="30115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72899306-0411-F755-2A71-A71465A8E6D4}"/>
              </a:ext>
            </a:extLst>
          </p:cNvPr>
          <p:cNvCxnSpPr>
            <a:cxnSpLocks/>
          </p:cNvCxnSpPr>
          <p:nvPr/>
        </p:nvCxnSpPr>
        <p:spPr>
          <a:xfrm flipH="1">
            <a:off x="2773221" y="5808513"/>
            <a:ext cx="632659" cy="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1F4894A3-42E8-E130-3A84-368D43F2E856}"/>
              </a:ext>
            </a:extLst>
          </p:cNvPr>
          <p:cNvCxnSpPr>
            <a:cxnSpLocks/>
          </p:cNvCxnSpPr>
          <p:nvPr/>
        </p:nvCxnSpPr>
        <p:spPr>
          <a:xfrm flipH="1">
            <a:off x="2760976" y="5425373"/>
            <a:ext cx="657152" cy="1392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Multiply 1060">
            <a:extLst>
              <a:ext uri="{FF2B5EF4-FFF2-40B4-BE49-F238E27FC236}">
                <a16:creationId xmlns:a16="http://schemas.microsoft.com/office/drawing/2014/main" id="{6C84E63A-A00D-A369-F960-F89EB1F4FF5F}"/>
              </a:ext>
            </a:extLst>
          </p:cNvPr>
          <p:cNvSpPr/>
          <p:nvPr/>
        </p:nvSpPr>
        <p:spPr>
          <a:xfrm>
            <a:off x="2958555" y="5254636"/>
            <a:ext cx="261993" cy="341475"/>
          </a:xfrm>
          <a:prstGeom prst="mathMultiply">
            <a:avLst/>
          </a:prstGeom>
          <a:solidFill>
            <a:srgbClr val="FF0000">
              <a:alpha val="7973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39C1139C-AD9A-9863-F271-3850DB1C3FE3}"/>
              </a:ext>
            </a:extLst>
          </p:cNvPr>
          <p:cNvSpPr txBox="1"/>
          <p:nvPr/>
        </p:nvSpPr>
        <p:spPr>
          <a:xfrm>
            <a:off x="3711721" y="5254636"/>
            <a:ext cx="180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 disappeared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5C5BC915-D0BF-F976-9B3B-73A2516AFCB1}"/>
              </a:ext>
            </a:extLst>
          </p:cNvPr>
          <p:cNvSpPr txBox="1"/>
          <p:nvPr/>
        </p:nvSpPr>
        <p:spPr>
          <a:xfrm>
            <a:off x="3753232" y="5623968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reappeared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FC674865-1141-7CD8-A202-205119D5DF8E}"/>
              </a:ext>
            </a:extLst>
          </p:cNvPr>
          <p:cNvSpPr/>
          <p:nvPr/>
        </p:nvSpPr>
        <p:spPr>
          <a:xfrm>
            <a:off x="2535425" y="4788808"/>
            <a:ext cx="3657600" cy="1782051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7056A-0A9C-5225-08FB-67BE94356150}"/>
              </a:ext>
            </a:extLst>
          </p:cNvPr>
          <p:cNvSpPr txBox="1"/>
          <p:nvPr/>
        </p:nvSpPr>
        <p:spPr>
          <a:xfrm>
            <a:off x="3196174" y="853492"/>
            <a:ext cx="74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4786B-2D31-E4ED-DF35-808D61326002}"/>
              </a:ext>
            </a:extLst>
          </p:cNvPr>
          <p:cNvSpPr txBox="1"/>
          <p:nvPr/>
        </p:nvSpPr>
        <p:spPr>
          <a:xfrm>
            <a:off x="8214257" y="807831"/>
            <a:ext cx="926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  <a:r>
              <a:rPr lang="en-US" sz="2000" b="1"/>
              <a:t>=k+1</a:t>
            </a:r>
            <a:endParaRPr lang="en-US" sz="2000" b="1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4FFC51E-DB81-7C34-FD76-31E791902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3696"/>
              </p:ext>
            </p:extLst>
          </p:nvPr>
        </p:nvGraphicFramePr>
        <p:xfrm>
          <a:off x="150138" y="294266"/>
          <a:ext cx="25524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36">
                  <a:extLst>
                    <a:ext uri="{9D8B030D-6E8A-4147-A177-3AD203B41FA5}">
                      <a16:colId xmlns:a16="http://schemas.microsoft.com/office/drawing/2014/main" val="284495685"/>
                    </a:ext>
                  </a:extLst>
                </a:gridCol>
                <a:gridCol w="1303176">
                  <a:extLst>
                    <a:ext uri="{9D8B030D-6E8A-4147-A177-3AD203B41FA5}">
                      <a16:colId xmlns:a16="http://schemas.microsoft.com/office/drawing/2014/main" val="1339784052"/>
                    </a:ext>
                  </a:extLst>
                </a:gridCol>
              </a:tblGrid>
              <a:tr h="583626">
                <a:tc>
                  <a:txBody>
                    <a:bodyPr/>
                    <a:lstStyle/>
                    <a:p>
                      <a:r>
                        <a:rPr lang="en-US" sz="1600" dirty="0"/>
                        <a:t>Packet 1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using direct transmission 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8147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3802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Destination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0245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Location t=1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99807"/>
                  </a:ext>
                </a:extLst>
              </a:tr>
            </a:tbl>
          </a:graphicData>
        </a:graphic>
      </p:graphicFrame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691CB5E7-D618-9CD1-0ACE-5DFC87E98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40773"/>
              </p:ext>
            </p:extLst>
          </p:nvPr>
        </p:nvGraphicFramePr>
        <p:xfrm>
          <a:off x="9508654" y="429203"/>
          <a:ext cx="25524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36">
                  <a:extLst>
                    <a:ext uri="{9D8B030D-6E8A-4147-A177-3AD203B41FA5}">
                      <a16:colId xmlns:a16="http://schemas.microsoft.com/office/drawing/2014/main" val="284495685"/>
                    </a:ext>
                  </a:extLst>
                </a:gridCol>
                <a:gridCol w="1303176">
                  <a:extLst>
                    <a:ext uri="{9D8B030D-6E8A-4147-A177-3AD203B41FA5}">
                      <a16:colId xmlns:a16="http://schemas.microsoft.com/office/drawing/2014/main" val="1339784052"/>
                    </a:ext>
                  </a:extLst>
                </a:gridCol>
              </a:tblGrid>
              <a:tr h="583626">
                <a:tc>
                  <a:txBody>
                    <a:bodyPr/>
                    <a:lstStyle/>
                    <a:p>
                      <a:r>
                        <a:rPr lang="en-US" sz="1600" dirty="0"/>
                        <a:t>Packet 1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using direct transmission 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8147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3802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Destination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0245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Location t=k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998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30CB04-3805-733C-DFA8-60683873DD13}"/>
              </a:ext>
            </a:extLst>
          </p:cNvPr>
          <p:cNvSpPr txBox="1"/>
          <p:nvPr/>
        </p:nvSpPr>
        <p:spPr>
          <a:xfrm>
            <a:off x="1697818" y="4369022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8E17-F14E-D935-5792-0414FEAB70A5}"/>
              </a:ext>
            </a:extLst>
          </p:cNvPr>
          <p:cNvSpPr txBox="1"/>
          <p:nvPr/>
        </p:nvSpPr>
        <p:spPr>
          <a:xfrm>
            <a:off x="1732122" y="2459972"/>
            <a:ext cx="32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5F332-BD66-44A8-07B8-6E6631517BC1}"/>
              </a:ext>
            </a:extLst>
          </p:cNvPr>
          <p:cNvSpPr txBox="1"/>
          <p:nvPr/>
        </p:nvSpPr>
        <p:spPr>
          <a:xfrm>
            <a:off x="3354535" y="3964176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30B9BA-A9E2-FEF6-E8D3-54D57484C196}"/>
              </a:ext>
            </a:extLst>
          </p:cNvPr>
          <p:cNvSpPr txBox="1"/>
          <p:nvPr/>
        </p:nvSpPr>
        <p:spPr>
          <a:xfrm>
            <a:off x="5228041" y="3799817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9283B-748B-1341-8580-AD0CD8367D76}"/>
              </a:ext>
            </a:extLst>
          </p:cNvPr>
          <p:cNvSpPr txBox="1"/>
          <p:nvPr/>
        </p:nvSpPr>
        <p:spPr>
          <a:xfrm>
            <a:off x="4274183" y="2182386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4E2DD-B192-433F-065D-A578C0ED73C1}"/>
              </a:ext>
            </a:extLst>
          </p:cNvPr>
          <p:cNvSpPr txBox="1"/>
          <p:nvPr/>
        </p:nvSpPr>
        <p:spPr>
          <a:xfrm>
            <a:off x="8946434" y="2655863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71D4C-BE4D-FE15-CE2A-240DFC660F0B}"/>
              </a:ext>
            </a:extLst>
          </p:cNvPr>
          <p:cNvSpPr txBox="1"/>
          <p:nvPr/>
        </p:nvSpPr>
        <p:spPr>
          <a:xfrm>
            <a:off x="7717548" y="5467962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E9EB06-B5F8-EEFA-ABF2-C31B8C74E0EC}"/>
              </a:ext>
            </a:extLst>
          </p:cNvPr>
          <p:cNvSpPr txBox="1"/>
          <p:nvPr/>
        </p:nvSpPr>
        <p:spPr>
          <a:xfrm>
            <a:off x="9405653" y="5013572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F119D-E9D7-32EF-8142-F8E139AB1CC8}"/>
              </a:ext>
            </a:extLst>
          </p:cNvPr>
          <p:cNvSpPr txBox="1"/>
          <p:nvPr/>
        </p:nvSpPr>
        <p:spPr>
          <a:xfrm>
            <a:off x="11214970" y="5013572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7430EE-8EC6-8F6A-856F-B3E277C5D708}"/>
              </a:ext>
            </a:extLst>
          </p:cNvPr>
          <p:cNvSpPr txBox="1"/>
          <p:nvPr/>
        </p:nvSpPr>
        <p:spPr>
          <a:xfrm>
            <a:off x="10853290" y="2820819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4261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r Icon Vector Flat Simple Cartoon Transportation Symbol Isolated On White  Side View Stock Illustration - Download Image Now - iStock">
            <a:extLst>
              <a:ext uri="{FF2B5EF4-FFF2-40B4-BE49-F238E27FC236}">
                <a16:creationId xmlns:a16="http://schemas.microsoft.com/office/drawing/2014/main" id="{E157E92E-84C3-2EF5-D26D-1BA3CB4D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5" y="1668073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ree Phone Clip Art Images｜Illustoon">
            <a:extLst>
              <a:ext uri="{FF2B5EF4-FFF2-40B4-BE49-F238E27FC236}">
                <a16:creationId xmlns:a16="http://schemas.microsoft.com/office/drawing/2014/main" id="{B818C152-2CDE-EED2-EC5C-9890CD243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1007460" y="3768183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2D976856-7BCE-6AA1-0A26-FD31D746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33" y="3235845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B90C6BCC-0F98-34A6-23DA-8B168334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55" y="1420950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Phone Clip Art Images｜Illustoon">
            <a:extLst>
              <a:ext uri="{FF2B5EF4-FFF2-40B4-BE49-F238E27FC236}">
                <a16:creationId xmlns:a16="http://schemas.microsoft.com/office/drawing/2014/main" id="{F14CF418-21CA-1840-190F-9538E54FF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2774036" y="3411940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703667-0F24-106F-4BFF-45F9FEC92D67}"/>
              </a:ext>
            </a:extLst>
          </p:cNvPr>
          <p:cNvSpPr/>
          <p:nvPr/>
        </p:nvSpPr>
        <p:spPr>
          <a:xfrm>
            <a:off x="475292" y="1584636"/>
            <a:ext cx="1685579" cy="1589274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6E54F-5530-0488-1832-6BBFB02825B8}"/>
              </a:ext>
            </a:extLst>
          </p:cNvPr>
          <p:cNvSpPr/>
          <p:nvPr/>
        </p:nvSpPr>
        <p:spPr>
          <a:xfrm>
            <a:off x="475292" y="3232221"/>
            <a:ext cx="1816662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8B199D-2C6A-086E-2B70-015E954EB6FA}"/>
              </a:ext>
            </a:extLst>
          </p:cNvPr>
          <p:cNvSpPr/>
          <p:nvPr/>
        </p:nvSpPr>
        <p:spPr>
          <a:xfrm>
            <a:off x="2993530" y="1167528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352432-A13A-E556-FD32-89827CA72B45}"/>
              </a:ext>
            </a:extLst>
          </p:cNvPr>
          <p:cNvSpPr/>
          <p:nvPr/>
        </p:nvSpPr>
        <p:spPr>
          <a:xfrm>
            <a:off x="4010117" y="2749248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8DEC8-0355-94CA-18DB-6D558BBF443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07855" y="2671245"/>
            <a:ext cx="44784" cy="10969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24D05-DD42-C6A2-8450-DFE3064E8E0C}"/>
              </a:ext>
            </a:extLst>
          </p:cNvPr>
          <p:cNvCxnSpPr>
            <a:cxnSpLocks/>
          </p:cNvCxnSpPr>
          <p:nvPr/>
        </p:nvCxnSpPr>
        <p:spPr>
          <a:xfrm flipH="1">
            <a:off x="1513952" y="3833060"/>
            <a:ext cx="1311670" cy="3562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C521ED-4F14-4E61-C48E-C254740F7F1C}"/>
              </a:ext>
            </a:extLst>
          </p:cNvPr>
          <p:cNvCxnSpPr>
            <a:cxnSpLocks/>
          </p:cNvCxnSpPr>
          <p:nvPr/>
        </p:nvCxnSpPr>
        <p:spPr>
          <a:xfrm flipH="1">
            <a:off x="3313621" y="3729641"/>
            <a:ext cx="1252756" cy="14035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AE3769-467D-5F6F-7AB5-896731A8B35C}"/>
              </a:ext>
            </a:extLst>
          </p:cNvPr>
          <p:cNvCxnSpPr>
            <a:cxnSpLocks/>
          </p:cNvCxnSpPr>
          <p:nvPr/>
        </p:nvCxnSpPr>
        <p:spPr>
          <a:xfrm flipH="1" flipV="1">
            <a:off x="4010068" y="2157467"/>
            <a:ext cx="897079" cy="114902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8FA9D3-7A04-F794-6E3F-58A1DA1CA387}"/>
              </a:ext>
            </a:extLst>
          </p:cNvPr>
          <p:cNvCxnSpPr>
            <a:cxnSpLocks/>
          </p:cNvCxnSpPr>
          <p:nvPr/>
        </p:nvCxnSpPr>
        <p:spPr>
          <a:xfrm flipH="1">
            <a:off x="3098789" y="2115157"/>
            <a:ext cx="600458" cy="134021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48FE1B5-838A-B3BD-EAA0-90F3E814D55C}"/>
              </a:ext>
            </a:extLst>
          </p:cNvPr>
          <p:cNvSpPr/>
          <p:nvPr/>
        </p:nvSpPr>
        <p:spPr>
          <a:xfrm>
            <a:off x="2308246" y="2901647"/>
            <a:ext cx="1685579" cy="1589273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F319-B056-D66E-B1F2-4A4B4A6ECAD1}"/>
              </a:ext>
            </a:extLst>
          </p:cNvPr>
          <p:cNvSpPr txBox="1"/>
          <p:nvPr/>
        </p:nvSpPr>
        <p:spPr>
          <a:xfrm>
            <a:off x="1697818" y="4369022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F6C0A-8556-37B1-9B8F-1536957053A7}"/>
              </a:ext>
            </a:extLst>
          </p:cNvPr>
          <p:cNvSpPr txBox="1"/>
          <p:nvPr/>
        </p:nvSpPr>
        <p:spPr>
          <a:xfrm>
            <a:off x="4315645" y="1927702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D2327B-8AD2-74B6-21E3-B5F49F10A3FA}"/>
              </a:ext>
            </a:extLst>
          </p:cNvPr>
          <p:cNvSpPr txBox="1"/>
          <p:nvPr/>
        </p:nvSpPr>
        <p:spPr>
          <a:xfrm>
            <a:off x="3391111" y="3954583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DA506-E26F-9270-0699-8E99286F76EA}"/>
              </a:ext>
            </a:extLst>
          </p:cNvPr>
          <p:cNvSpPr txBox="1"/>
          <p:nvPr/>
        </p:nvSpPr>
        <p:spPr>
          <a:xfrm>
            <a:off x="5182557" y="3940433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aphicFrame>
        <p:nvGraphicFramePr>
          <p:cNvPr id="2" name="Table 15">
            <a:extLst>
              <a:ext uri="{FF2B5EF4-FFF2-40B4-BE49-F238E27FC236}">
                <a16:creationId xmlns:a16="http://schemas.microsoft.com/office/drawing/2014/main" id="{F91D0FEA-FF0F-CAA8-29B4-787EDBE32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76523"/>
              </p:ext>
            </p:extLst>
          </p:nvPr>
        </p:nvGraphicFramePr>
        <p:xfrm>
          <a:off x="266306" y="98902"/>
          <a:ext cx="2552412" cy="158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36">
                  <a:extLst>
                    <a:ext uri="{9D8B030D-6E8A-4147-A177-3AD203B41FA5}">
                      <a16:colId xmlns:a16="http://schemas.microsoft.com/office/drawing/2014/main" val="284495685"/>
                    </a:ext>
                  </a:extLst>
                </a:gridCol>
                <a:gridCol w="1303176">
                  <a:extLst>
                    <a:ext uri="{9D8B030D-6E8A-4147-A177-3AD203B41FA5}">
                      <a16:colId xmlns:a16="http://schemas.microsoft.com/office/drawing/2014/main" val="1339784052"/>
                    </a:ext>
                  </a:extLst>
                </a:gridCol>
              </a:tblGrid>
              <a:tr h="583626">
                <a:tc>
                  <a:txBody>
                    <a:bodyPr/>
                    <a:lstStyle/>
                    <a:p>
                      <a:r>
                        <a:rPr lang="en-US" sz="1600" dirty="0"/>
                        <a:t>Packet 1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using flooding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8147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3802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Destination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0245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Location t=1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99807"/>
                  </a:ext>
                </a:extLst>
              </a:tr>
            </a:tbl>
          </a:graphicData>
        </a:graphic>
      </p:graphicFrame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702173BD-DBD5-B445-5E29-7C2A9832D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34672"/>
              </p:ext>
            </p:extLst>
          </p:nvPr>
        </p:nvGraphicFramePr>
        <p:xfrm>
          <a:off x="221624" y="4765648"/>
          <a:ext cx="2552412" cy="158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36">
                  <a:extLst>
                    <a:ext uri="{9D8B030D-6E8A-4147-A177-3AD203B41FA5}">
                      <a16:colId xmlns:a16="http://schemas.microsoft.com/office/drawing/2014/main" val="284495685"/>
                    </a:ext>
                  </a:extLst>
                </a:gridCol>
                <a:gridCol w="1303176">
                  <a:extLst>
                    <a:ext uri="{9D8B030D-6E8A-4147-A177-3AD203B41FA5}">
                      <a16:colId xmlns:a16="http://schemas.microsoft.com/office/drawing/2014/main" val="1339784052"/>
                    </a:ext>
                  </a:extLst>
                </a:gridCol>
              </a:tblGrid>
              <a:tr h="583626">
                <a:tc>
                  <a:txBody>
                    <a:bodyPr/>
                    <a:lstStyle/>
                    <a:p>
                      <a:r>
                        <a:rPr lang="en-US" sz="1600" dirty="0"/>
                        <a:t>Packet 1</a:t>
                      </a:r>
                    </a:p>
                    <a:p>
                      <a:r>
                        <a:rPr lang="en-US" sz="1600" dirty="0"/>
                        <a:t>Copy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using flooding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8147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3802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Destination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0245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Location t=2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99807"/>
                  </a:ext>
                </a:extLst>
              </a:tr>
            </a:tbl>
          </a:graphicData>
        </a:graphic>
      </p:graphicFrame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088F52F1-4C9A-9751-7C41-2C5FD31A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5881"/>
              </p:ext>
            </p:extLst>
          </p:nvPr>
        </p:nvGraphicFramePr>
        <p:xfrm>
          <a:off x="2500610" y="4306812"/>
          <a:ext cx="2552412" cy="158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752">
                  <a:extLst>
                    <a:ext uri="{9D8B030D-6E8A-4147-A177-3AD203B41FA5}">
                      <a16:colId xmlns:a16="http://schemas.microsoft.com/office/drawing/2014/main" val="284495685"/>
                    </a:ext>
                  </a:extLst>
                </a:gridCol>
                <a:gridCol w="1167660">
                  <a:extLst>
                    <a:ext uri="{9D8B030D-6E8A-4147-A177-3AD203B41FA5}">
                      <a16:colId xmlns:a16="http://schemas.microsoft.com/office/drawing/2014/main" val="1339784052"/>
                    </a:ext>
                  </a:extLst>
                </a:gridCol>
              </a:tblGrid>
              <a:tr h="583626">
                <a:tc>
                  <a:txBody>
                    <a:bodyPr/>
                    <a:lstStyle/>
                    <a:p>
                      <a:r>
                        <a:rPr lang="en-US" sz="1600" dirty="0"/>
                        <a:t>Packet 1</a:t>
                      </a:r>
                    </a:p>
                    <a:p>
                      <a:r>
                        <a:rPr lang="en-US" sz="1600" dirty="0"/>
                        <a:t>Copy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using flooding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8147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3802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Destination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0245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Location t=3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99807"/>
                  </a:ext>
                </a:extLst>
              </a:tr>
            </a:tbl>
          </a:graphicData>
        </a:graphic>
      </p:graphicFrame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BA4D62BB-5246-5832-E4A4-95826C7B6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96829"/>
              </p:ext>
            </p:extLst>
          </p:nvPr>
        </p:nvGraphicFramePr>
        <p:xfrm>
          <a:off x="9767308" y="80827"/>
          <a:ext cx="2475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10">
                  <a:extLst>
                    <a:ext uri="{9D8B030D-6E8A-4147-A177-3AD203B41FA5}">
                      <a16:colId xmlns:a16="http://schemas.microsoft.com/office/drawing/2014/main" val="284495685"/>
                    </a:ext>
                  </a:extLst>
                </a:gridCol>
                <a:gridCol w="1263926">
                  <a:extLst>
                    <a:ext uri="{9D8B030D-6E8A-4147-A177-3AD203B41FA5}">
                      <a16:colId xmlns:a16="http://schemas.microsoft.com/office/drawing/2014/main" val="1339784052"/>
                    </a:ext>
                  </a:extLst>
                </a:gridCol>
              </a:tblGrid>
              <a:tr h="511996">
                <a:tc>
                  <a:txBody>
                    <a:bodyPr/>
                    <a:lstStyle/>
                    <a:p>
                      <a:r>
                        <a:rPr lang="en-US" sz="1600" dirty="0"/>
                        <a:t>Packet 1</a:t>
                      </a:r>
                    </a:p>
                    <a:p>
                      <a:r>
                        <a:rPr lang="en-US" sz="1600" dirty="0"/>
                        <a:t>Copy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using flooding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81472"/>
                  </a:ext>
                </a:extLst>
              </a:tr>
              <a:tr h="296418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38022"/>
                  </a:ext>
                </a:extLst>
              </a:tr>
              <a:tr h="296418">
                <a:tc>
                  <a:txBody>
                    <a:bodyPr/>
                    <a:lstStyle/>
                    <a:p>
                      <a:r>
                        <a:rPr lang="en-US" sz="1600" dirty="0"/>
                        <a:t>Destination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0245"/>
                  </a:ext>
                </a:extLst>
              </a:tr>
              <a:tr h="511996">
                <a:tc>
                  <a:txBody>
                    <a:bodyPr/>
                    <a:lstStyle/>
                    <a:p>
                      <a:r>
                        <a:rPr lang="en-US" sz="1600" dirty="0"/>
                        <a:t>Location t=k+1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99807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4897B5-0296-6345-CEF9-2465EB77787A}"/>
              </a:ext>
            </a:extLst>
          </p:cNvPr>
          <p:cNvCxnSpPr>
            <a:cxnSpLocks/>
          </p:cNvCxnSpPr>
          <p:nvPr/>
        </p:nvCxnSpPr>
        <p:spPr>
          <a:xfrm>
            <a:off x="5571598" y="1988584"/>
            <a:ext cx="194097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309B1C-8165-A14D-7A4F-05208BD1A4D5}"/>
              </a:ext>
            </a:extLst>
          </p:cNvPr>
          <p:cNvSpPr txBox="1"/>
          <p:nvPr/>
        </p:nvSpPr>
        <p:spPr>
          <a:xfrm>
            <a:off x="5553005" y="1430323"/>
            <a:ext cx="192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 k </a:t>
            </a:r>
            <a:r>
              <a:rPr lang="en-US" dirty="0"/>
              <a:t>time steps</a:t>
            </a:r>
          </a:p>
        </p:txBody>
      </p:sp>
      <p:pic>
        <p:nvPicPr>
          <p:cNvPr id="38" name="Picture 2" descr="Car Icon Vector Flat Simple Cartoon Transportation Symbol Isolated On White  Side View Stock Illustration - Download Image Now - iStock">
            <a:extLst>
              <a:ext uri="{FF2B5EF4-FFF2-40B4-BE49-F238E27FC236}">
                <a16:creationId xmlns:a16="http://schemas.microsoft.com/office/drawing/2014/main" id="{378DF339-FD40-3698-A40D-679E91A3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24" y="1225169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Free Phone Clip Art Images｜Illustoon">
            <a:extLst>
              <a:ext uri="{FF2B5EF4-FFF2-40B4-BE49-F238E27FC236}">
                <a16:creationId xmlns:a16="http://schemas.microsoft.com/office/drawing/2014/main" id="{D9039F88-9DEC-E812-2F35-3E91EF5A1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7105389" y="4336783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E0640A5D-87CA-0569-55F9-0DC516A4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362" y="3804445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Laptop SVG 2 Computer Svg Laptop Clipart Laptop Files for - Etsy">
            <a:extLst>
              <a:ext uri="{FF2B5EF4-FFF2-40B4-BE49-F238E27FC236}">
                <a16:creationId xmlns:a16="http://schemas.microsoft.com/office/drawing/2014/main" id="{6A446331-7238-45A5-73E7-3F60A991A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280" y="1860827"/>
            <a:ext cx="1120092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Free Phone Clip Art Images｜Illustoon">
            <a:extLst>
              <a:ext uri="{FF2B5EF4-FFF2-40B4-BE49-F238E27FC236}">
                <a16:creationId xmlns:a16="http://schemas.microsoft.com/office/drawing/2014/main" id="{21F3541F-9FED-2593-09C9-2B1ABDAFD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0941" r="13235" b="2941"/>
          <a:stretch/>
        </p:blipFill>
        <p:spPr bwMode="auto">
          <a:xfrm>
            <a:off x="8871965" y="3980540"/>
            <a:ext cx="690358" cy="8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38ACD750-89FA-18DD-3FCA-70ED43D3598F}"/>
              </a:ext>
            </a:extLst>
          </p:cNvPr>
          <p:cNvSpPr/>
          <p:nvPr/>
        </p:nvSpPr>
        <p:spPr>
          <a:xfrm>
            <a:off x="7910780" y="1100365"/>
            <a:ext cx="1685579" cy="1589274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1D51C5-E800-603C-55D8-FCD38970526E}"/>
              </a:ext>
            </a:extLst>
          </p:cNvPr>
          <p:cNvSpPr/>
          <p:nvPr/>
        </p:nvSpPr>
        <p:spPr>
          <a:xfrm>
            <a:off x="6573221" y="3800821"/>
            <a:ext cx="1816662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AA009A-9CE7-01B6-9066-9EA3F3FCFF0B}"/>
              </a:ext>
            </a:extLst>
          </p:cNvPr>
          <p:cNvSpPr/>
          <p:nvPr/>
        </p:nvSpPr>
        <p:spPr>
          <a:xfrm>
            <a:off x="9638920" y="1350079"/>
            <a:ext cx="1805220" cy="1792198"/>
          </a:xfrm>
          <a:prstGeom prst="ellipse">
            <a:avLst/>
          </a:prstGeom>
          <a:noFill/>
          <a:ln w="57150">
            <a:solidFill>
              <a:srgbClr val="0070C0">
                <a:alpha val="6206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3ECF11-AD83-8761-F53E-02FB7FFD6C9E}"/>
              </a:ext>
            </a:extLst>
          </p:cNvPr>
          <p:cNvSpPr/>
          <p:nvPr/>
        </p:nvSpPr>
        <p:spPr>
          <a:xfrm>
            <a:off x="10108046" y="3317848"/>
            <a:ext cx="1805220" cy="179219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E339AA-B387-8BE8-D606-8F7910E484FC}"/>
              </a:ext>
            </a:extLst>
          </p:cNvPr>
          <p:cNvCxnSpPr>
            <a:cxnSpLocks/>
          </p:cNvCxnSpPr>
          <p:nvPr/>
        </p:nvCxnSpPr>
        <p:spPr>
          <a:xfrm flipH="1">
            <a:off x="7611881" y="4401660"/>
            <a:ext cx="1311670" cy="3562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51B2BB-98A2-E5E0-2E4F-60ECECC50B65}"/>
              </a:ext>
            </a:extLst>
          </p:cNvPr>
          <p:cNvCxnSpPr>
            <a:cxnSpLocks/>
          </p:cNvCxnSpPr>
          <p:nvPr/>
        </p:nvCxnSpPr>
        <p:spPr>
          <a:xfrm flipH="1">
            <a:off x="9430043" y="4209199"/>
            <a:ext cx="1295350" cy="21779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57146E-381D-BB0C-3943-27B912A7CF8F}"/>
              </a:ext>
            </a:extLst>
          </p:cNvPr>
          <p:cNvCxnSpPr>
            <a:cxnSpLocks/>
          </p:cNvCxnSpPr>
          <p:nvPr/>
        </p:nvCxnSpPr>
        <p:spPr>
          <a:xfrm flipV="1">
            <a:off x="11005076" y="2650362"/>
            <a:ext cx="29230" cy="122473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CC28379-4104-62E7-D16A-CED10083452F}"/>
              </a:ext>
            </a:extLst>
          </p:cNvPr>
          <p:cNvSpPr/>
          <p:nvPr/>
        </p:nvSpPr>
        <p:spPr>
          <a:xfrm>
            <a:off x="8406175" y="3470247"/>
            <a:ext cx="1685579" cy="1589273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7E951D-95B3-DF6B-0127-F170BCC32BF1}"/>
              </a:ext>
            </a:extLst>
          </p:cNvPr>
          <p:cNvCxnSpPr>
            <a:cxnSpLocks/>
          </p:cNvCxnSpPr>
          <p:nvPr/>
        </p:nvCxnSpPr>
        <p:spPr>
          <a:xfrm flipH="1">
            <a:off x="7598632" y="2359140"/>
            <a:ext cx="698698" cy="148488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Multiply 51">
            <a:extLst>
              <a:ext uri="{FF2B5EF4-FFF2-40B4-BE49-F238E27FC236}">
                <a16:creationId xmlns:a16="http://schemas.microsoft.com/office/drawing/2014/main" id="{DF7B9C46-87FF-A075-495B-850F71BD35D2}"/>
              </a:ext>
            </a:extLst>
          </p:cNvPr>
          <p:cNvSpPr/>
          <p:nvPr/>
        </p:nvSpPr>
        <p:spPr>
          <a:xfrm>
            <a:off x="7661329" y="2772373"/>
            <a:ext cx="523987" cy="528691"/>
          </a:xfrm>
          <a:prstGeom prst="mathMultiply">
            <a:avLst/>
          </a:prstGeom>
          <a:solidFill>
            <a:srgbClr val="FF0000">
              <a:alpha val="7973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1CA9C4-0F77-E0D1-EB51-960381010096}"/>
              </a:ext>
            </a:extLst>
          </p:cNvPr>
          <p:cNvCxnSpPr>
            <a:cxnSpLocks/>
          </p:cNvCxnSpPr>
          <p:nvPr/>
        </p:nvCxnSpPr>
        <p:spPr>
          <a:xfrm flipH="1">
            <a:off x="9673012" y="2671616"/>
            <a:ext cx="640044" cy="105049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>
            <a:extLst>
              <a:ext uri="{FF2B5EF4-FFF2-40B4-BE49-F238E27FC236}">
                <a16:creationId xmlns:a16="http://schemas.microsoft.com/office/drawing/2014/main" id="{B975C6D9-5F27-C9D9-E010-A9F20150E1FE}"/>
              </a:ext>
            </a:extLst>
          </p:cNvPr>
          <p:cNvSpPr/>
          <p:nvPr/>
        </p:nvSpPr>
        <p:spPr>
          <a:xfrm>
            <a:off x="9764627" y="2890026"/>
            <a:ext cx="459981" cy="580221"/>
          </a:xfrm>
          <a:prstGeom prst="mathMultiply">
            <a:avLst/>
          </a:prstGeom>
          <a:solidFill>
            <a:srgbClr val="FF0000">
              <a:alpha val="762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5AA735-BD32-D4E4-1185-020BDB6C5054}"/>
              </a:ext>
            </a:extLst>
          </p:cNvPr>
          <p:cNvCxnSpPr>
            <a:cxnSpLocks/>
          </p:cNvCxnSpPr>
          <p:nvPr/>
        </p:nvCxnSpPr>
        <p:spPr>
          <a:xfrm flipH="1" flipV="1">
            <a:off x="9012395" y="1942868"/>
            <a:ext cx="1095651" cy="30115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3C3435-C245-1553-8AB1-0AECE42F6E69}"/>
              </a:ext>
            </a:extLst>
          </p:cNvPr>
          <p:cNvSpPr txBox="1"/>
          <p:nvPr/>
        </p:nvSpPr>
        <p:spPr>
          <a:xfrm>
            <a:off x="8300642" y="373737"/>
            <a:ext cx="926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t=k+1</a:t>
            </a:r>
          </a:p>
        </p:txBody>
      </p:sp>
      <p:graphicFrame>
        <p:nvGraphicFramePr>
          <p:cNvPr id="63" name="Table 15">
            <a:extLst>
              <a:ext uri="{FF2B5EF4-FFF2-40B4-BE49-F238E27FC236}">
                <a16:creationId xmlns:a16="http://schemas.microsoft.com/office/drawing/2014/main" id="{58BD9CFA-62C0-55B8-1AB0-F1D821396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95384"/>
              </p:ext>
            </p:extLst>
          </p:nvPr>
        </p:nvGraphicFramePr>
        <p:xfrm>
          <a:off x="9449187" y="4920413"/>
          <a:ext cx="2552412" cy="158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752">
                  <a:extLst>
                    <a:ext uri="{9D8B030D-6E8A-4147-A177-3AD203B41FA5}">
                      <a16:colId xmlns:a16="http://schemas.microsoft.com/office/drawing/2014/main" val="284495685"/>
                    </a:ext>
                  </a:extLst>
                </a:gridCol>
                <a:gridCol w="1167660">
                  <a:extLst>
                    <a:ext uri="{9D8B030D-6E8A-4147-A177-3AD203B41FA5}">
                      <a16:colId xmlns:a16="http://schemas.microsoft.com/office/drawing/2014/main" val="1339784052"/>
                    </a:ext>
                  </a:extLst>
                </a:gridCol>
              </a:tblGrid>
              <a:tr h="583626">
                <a:tc>
                  <a:txBody>
                    <a:bodyPr/>
                    <a:lstStyle/>
                    <a:p>
                      <a:r>
                        <a:rPr lang="en-US" sz="1600" dirty="0"/>
                        <a:t>Packet 1</a:t>
                      </a:r>
                    </a:p>
                    <a:p>
                      <a:r>
                        <a:rPr lang="en-US" sz="1600" dirty="0"/>
                        <a:t>Copy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 using flooding</a:t>
                      </a:r>
                    </a:p>
                  </a:txBody>
                  <a:tcPr>
                    <a:solidFill>
                      <a:schemeClr val="accent1"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8147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3802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Destination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0245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r>
                        <a:rPr lang="en-US" sz="1600" dirty="0"/>
                        <a:t>Location t=k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25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99807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7F892E3-C323-9CBE-F89D-56D6C61F4C12}"/>
              </a:ext>
            </a:extLst>
          </p:cNvPr>
          <p:cNvSpPr txBox="1"/>
          <p:nvPr/>
        </p:nvSpPr>
        <p:spPr>
          <a:xfrm>
            <a:off x="7695830" y="4977994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3754F3-A037-FED4-4367-F82409FC9354}"/>
              </a:ext>
            </a:extLst>
          </p:cNvPr>
          <p:cNvSpPr txBox="1"/>
          <p:nvPr/>
        </p:nvSpPr>
        <p:spPr>
          <a:xfrm>
            <a:off x="9448467" y="4560176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4C86F1-B0E8-D96A-8F08-DFDF1A3B10C8}"/>
              </a:ext>
            </a:extLst>
          </p:cNvPr>
          <p:cNvSpPr txBox="1"/>
          <p:nvPr/>
        </p:nvSpPr>
        <p:spPr>
          <a:xfrm>
            <a:off x="11294260" y="4473359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5BF9F4-5161-7CF8-479E-5C3E70D3B0A7}"/>
              </a:ext>
            </a:extLst>
          </p:cNvPr>
          <p:cNvSpPr txBox="1"/>
          <p:nvPr/>
        </p:nvSpPr>
        <p:spPr>
          <a:xfrm>
            <a:off x="10917275" y="2211152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8" name="Curved Up Arrow 67">
            <a:extLst>
              <a:ext uri="{FF2B5EF4-FFF2-40B4-BE49-F238E27FC236}">
                <a16:creationId xmlns:a16="http://schemas.microsoft.com/office/drawing/2014/main" id="{B5594F71-1CA2-6C5B-0285-0F7B323756CA}"/>
              </a:ext>
            </a:extLst>
          </p:cNvPr>
          <p:cNvSpPr/>
          <p:nvPr/>
        </p:nvSpPr>
        <p:spPr>
          <a:xfrm>
            <a:off x="4102573" y="5902198"/>
            <a:ext cx="4548145" cy="818847"/>
          </a:xfrm>
          <a:prstGeom prst="curvedUpArrow">
            <a:avLst/>
          </a:prstGeom>
          <a:ln w="508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343433 w 4548145"/>
                      <a:gd name="connsiteY0" fmla="*/ 0 h 818847"/>
                      <a:gd name="connsiteX1" fmla="*/ 4480809 w 4548145"/>
                      <a:gd name="connsiteY1" fmla="*/ 204712 h 818847"/>
                      <a:gd name="connsiteX2" fmla="*/ 4378453 w 4548145"/>
                      <a:gd name="connsiteY2" fmla="*/ 204712 h 818847"/>
                      <a:gd name="connsiteX3" fmla="*/ 2949645 w 4548145"/>
                      <a:gd name="connsiteY3" fmla="*/ 782545 h 818847"/>
                      <a:gd name="connsiteX4" fmla="*/ 2222894 w 4548145"/>
                      <a:gd name="connsiteY4" fmla="*/ 817893 h 818847"/>
                      <a:gd name="connsiteX5" fmla="*/ 4173741 w 4548145"/>
                      <a:gd name="connsiteY5" fmla="*/ 204712 h 818847"/>
                      <a:gd name="connsiteX6" fmla="*/ 4071386 w 4548145"/>
                      <a:gd name="connsiteY6" fmla="*/ 204712 h 818847"/>
                      <a:gd name="connsiteX7" fmla="*/ 4343433 w 4548145"/>
                      <a:gd name="connsiteY7" fmla="*/ 0 h 818847"/>
                      <a:gd name="connsiteX0" fmla="*/ 2120539 w 4548145"/>
                      <a:gd name="connsiteY0" fmla="*/ 818847 h 818847"/>
                      <a:gd name="connsiteX1" fmla="*/ 0 w 4548145"/>
                      <a:gd name="connsiteY1" fmla="*/ 0 h 818847"/>
                      <a:gd name="connsiteX2" fmla="*/ 204712 w 4548145"/>
                      <a:gd name="connsiteY2" fmla="*/ 0 h 818847"/>
                      <a:gd name="connsiteX3" fmla="*/ 2325251 w 4548145"/>
                      <a:gd name="connsiteY3" fmla="*/ 818847 h 818847"/>
                      <a:gd name="connsiteX4" fmla="*/ 2120539 w 4548145"/>
                      <a:gd name="connsiteY4" fmla="*/ 818847 h 818847"/>
                      <a:gd name="connsiteX0" fmla="*/ 2222895 w 4548145"/>
                      <a:gd name="connsiteY0" fmla="*/ 817893 h 818847"/>
                      <a:gd name="connsiteX1" fmla="*/ 4173742 w 4548145"/>
                      <a:gd name="connsiteY1" fmla="*/ 204712 h 818847"/>
                      <a:gd name="connsiteX2" fmla="*/ 4071386 w 4548145"/>
                      <a:gd name="connsiteY2" fmla="*/ 204712 h 818847"/>
                      <a:gd name="connsiteX3" fmla="*/ 4343433 w 4548145"/>
                      <a:gd name="connsiteY3" fmla="*/ 0 h 818847"/>
                      <a:gd name="connsiteX4" fmla="*/ 4480809 w 4548145"/>
                      <a:gd name="connsiteY4" fmla="*/ 204712 h 818847"/>
                      <a:gd name="connsiteX5" fmla="*/ 4378453 w 4548145"/>
                      <a:gd name="connsiteY5" fmla="*/ 204712 h 818847"/>
                      <a:gd name="connsiteX6" fmla="*/ 2325250 w 4548145"/>
                      <a:gd name="connsiteY6" fmla="*/ 818847 h 818847"/>
                      <a:gd name="connsiteX7" fmla="*/ 2120539 w 4548145"/>
                      <a:gd name="connsiteY7" fmla="*/ 818847 h 818847"/>
                      <a:gd name="connsiteX8" fmla="*/ 0 w 4548145"/>
                      <a:gd name="connsiteY8" fmla="*/ 0 h 818847"/>
                      <a:gd name="connsiteX9" fmla="*/ 204712 w 4548145"/>
                      <a:gd name="connsiteY9" fmla="*/ 0 h 818847"/>
                      <a:gd name="connsiteX10" fmla="*/ 2325251 w 4548145"/>
                      <a:gd name="connsiteY10" fmla="*/ 818847 h 818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548145" h="818847" stroke="0" extrusionOk="0">
                        <a:moveTo>
                          <a:pt x="4343433" y="0"/>
                        </a:moveTo>
                        <a:cubicBezTo>
                          <a:pt x="4410646" y="102847"/>
                          <a:pt x="4424808" y="145335"/>
                          <a:pt x="4480809" y="204712"/>
                        </a:cubicBezTo>
                        <a:cubicBezTo>
                          <a:pt x="4445425" y="196399"/>
                          <a:pt x="4398270" y="197438"/>
                          <a:pt x="4378453" y="204712"/>
                        </a:cubicBezTo>
                        <a:cubicBezTo>
                          <a:pt x="4149914" y="523447"/>
                          <a:pt x="3642255" y="760667"/>
                          <a:pt x="2949645" y="782545"/>
                        </a:cubicBezTo>
                        <a:cubicBezTo>
                          <a:pt x="2683116" y="793325"/>
                          <a:pt x="2508677" y="841618"/>
                          <a:pt x="2222894" y="817893"/>
                        </a:cubicBezTo>
                        <a:cubicBezTo>
                          <a:pt x="3213030" y="807959"/>
                          <a:pt x="3963714" y="506321"/>
                          <a:pt x="4173741" y="204712"/>
                        </a:cubicBezTo>
                        <a:cubicBezTo>
                          <a:pt x="4154283" y="198753"/>
                          <a:pt x="4116716" y="203012"/>
                          <a:pt x="4071386" y="204712"/>
                        </a:cubicBezTo>
                        <a:cubicBezTo>
                          <a:pt x="4130616" y="143965"/>
                          <a:pt x="4291090" y="37021"/>
                          <a:pt x="4343433" y="0"/>
                        </a:cubicBezTo>
                        <a:close/>
                      </a:path>
                      <a:path w="4548145" h="818847" fill="darkenLess" stroke="0" extrusionOk="0">
                        <a:moveTo>
                          <a:pt x="2120539" y="818847"/>
                        </a:moveTo>
                        <a:cubicBezTo>
                          <a:pt x="1002183" y="848398"/>
                          <a:pt x="68043" y="468597"/>
                          <a:pt x="0" y="0"/>
                        </a:cubicBezTo>
                        <a:cubicBezTo>
                          <a:pt x="57322" y="-4221"/>
                          <a:pt x="127473" y="7925"/>
                          <a:pt x="204712" y="0"/>
                        </a:cubicBezTo>
                        <a:cubicBezTo>
                          <a:pt x="288363" y="576760"/>
                          <a:pt x="1170991" y="993689"/>
                          <a:pt x="2325251" y="818847"/>
                        </a:cubicBezTo>
                        <a:cubicBezTo>
                          <a:pt x="2290676" y="814271"/>
                          <a:pt x="2163812" y="801863"/>
                          <a:pt x="2120539" y="818847"/>
                        </a:cubicBezTo>
                        <a:close/>
                      </a:path>
                      <a:path w="4548145" h="818847" fill="none" extrusionOk="0">
                        <a:moveTo>
                          <a:pt x="2222895" y="817893"/>
                        </a:moveTo>
                        <a:cubicBezTo>
                          <a:pt x="3134095" y="834123"/>
                          <a:pt x="3931383" y="538636"/>
                          <a:pt x="4173742" y="204712"/>
                        </a:cubicBezTo>
                        <a:cubicBezTo>
                          <a:pt x="4159872" y="212414"/>
                          <a:pt x="4093820" y="196826"/>
                          <a:pt x="4071386" y="204712"/>
                        </a:cubicBezTo>
                        <a:cubicBezTo>
                          <a:pt x="4125383" y="192694"/>
                          <a:pt x="4295133" y="38775"/>
                          <a:pt x="4343433" y="0"/>
                        </a:cubicBezTo>
                        <a:cubicBezTo>
                          <a:pt x="4403256" y="101382"/>
                          <a:pt x="4428177" y="94419"/>
                          <a:pt x="4480809" y="204712"/>
                        </a:cubicBezTo>
                        <a:cubicBezTo>
                          <a:pt x="4441001" y="205668"/>
                          <a:pt x="4424744" y="204301"/>
                          <a:pt x="4378453" y="204712"/>
                        </a:cubicBezTo>
                        <a:cubicBezTo>
                          <a:pt x="4041699" y="529825"/>
                          <a:pt x="3351529" y="760519"/>
                          <a:pt x="2325250" y="818847"/>
                        </a:cubicBezTo>
                        <a:cubicBezTo>
                          <a:pt x="2261272" y="809657"/>
                          <a:pt x="2171881" y="809734"/>
                          <a:pt x="2120539" y="818847"/>
                        </a:cubicBezTo>
                        <a:cubicBezTo>
                          <a:pt x="980470" y="812681"/>
                          <a:pt x="-5908" y="474345"/>
                          <a:pt x="0" y="0"/>
                        </a:cubicBezTo>
                        <a:cubicBezTo>
                          <a:pt x="53839" y="581"/>
                          <a:pt x="107080" y="-13527"/>
                          <a:pt x="204712" y="0"/>
                        </a:cubicBezTo>
                        <a:cubicBezTo>
                          <a:pt x="386220" y="458007"/>
                          <a:pt x="1191343" y="857427"/>
                          <a:pt x="2325251" y="818847"/>
                        </a:cubicBezTo>
                      </a:path>
                      <a:path w="4548145" h="818847" fill="none" stroke="0" extrusionOk="0">
                        <a:moveTo>
                          <a:pt x="2222895" y="817893"/>
                        </a:moveTo>
                        <a:cubicBezTo>
                          <a:pt x="3157936" y="794333"/>
                          <a:pt x="3950129" y="511435"/>
                          <a:pt x="4173742" y="204712"/>
                        </a:cubicBezTo>
                        <a:cubicBezTo>
                          <a:pt x="4153048" y="199436"/>
                          <a:pt x="4111294" y="195814"/>
                          <a:pt x="4071386" y="204712"/>
                        </a:cubicBezTo>
                        <a:cubicBezTo>
                          <a:pt x="4130875" y="176722"/>
                          <a:pt x="4274703" y="33440"/>
                          <a:pt x="4343433" y="0"/>
                        </a:cubicBezTo>
                        <a:cubicBezTo>
                          <a:pt x="4371230" y="66749"/>
                          <a:pt x="4448612" y="147868"/>
                          <a:pt x="4480809" y="204712"/>
                        </a:cubicBezTo>
                        <a:cubicBezTo>
                          <a:pt x="4435281" y="213919"/>
                          <a:pt x="4402712" y="206581"/>
                          <a:pt x="4378453" y="204712"/>
                        </a:cubicBezTo>
                        <a:cubicBezTo>
                          <a:pt x="4133114" y="651781"/>
                          <a:pt x="3356188" y="780898"/>
                          <a:pt x="2325250" y="818847"/>
                        </a:cubicBezTo>
                        <a:cubicBezTo>
                          <a:pt x="2277303" y="801888"/>
                          <a:pt x="2146433" y="835627"/>
                          <a:pt x="2120539" y="818847"/>
                        </a:cubicBezTo>
                        <a:cubicBezTo>
                          <a:pt x="955591" y="831110"/>
                          <a:pt x="-79621" y="494225"/>
                          <a:pt x="0" y="0"/>
                        </a:cubicBezTo>
                        <a:cubicBezTo>
                          <a:pt x="60308" y="13277"/>
                          <a:pt x="155793" y="-3484"/>
                          <a:pt x="204712" y="0"/>
                        </a:cubicBezTo>
                        <a:cubicBezTo>
                          <a:pt x="224189" y="469005"/>
                          <a:pt x="1126527" y="902136"/>
                          <a:pt x="2325251" y="818847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9A7346-B8BC-E253-22B5-B6E767BBACF9}"/>
              </a:ext>
            </a:extLst>
          </p:cNvPr>
          <p:cNvSpPr txBox="1"/>
          <p:nvPr/>
        </p:nvSpPr>
        <p:spPr>
          <a:xfrm>
            <a:off x="5074722" y="5842345"/>
            <a:ext cx="299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copies made and sent </a:t>
            </a:r>
            <a:r>
              <a:rPr lang="en-US"/>
              <a:t>to all neighbors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704CA9-95A8-CD31-79F0-3F881A617821}"/>
              </a:ext>
            </a:extLst>
          </p:cNvPr>
          <p:cNvSpPr txBox="1"/>
          <p:nvPr/>
        </p:nvSpPr>
        <p:spPr>
          <a:xfrm>
            <a:off x="3343155" y="368719"/>
            <a:ext cx="74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99B83-92AF-66BC-0842-4CC031746516}"/>
              </a:ext>
            </a:extLst>
          </p:cNvPr>
          <p:cNvSpPr txBox="1"/>
          <p:nvPr/>
        </p:nvSpPr>
        <p:spPr>
          <a:xfrm>
            <a:off x="1732122" y="2459972"/>
            <a:ext cx="32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85D829-3FE4-BE72-C3B6-A174697D58CC}"/>
              </a:ext>
            </a:extLst>
          </p:cNvPr>
          <p:cNvSpPr txBox="1"/>
          <p:nvPr/>
        </p:nvSpPr>
        <p:spPr>
          <a:xfrm>
            <a:off x="8970943" y="2134938"/>
            <a:ext cx="2921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98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id 9 Win">
            <a:extLst>
              <a:ext uri="{FF2B5EF4-FFF2-40B4-BE49-F238E27FC236}">
                <a16:creationId xmlns:a16="http://schemas.microsoft.com/office/drawing/2014/main" id="{E33015B3-81B4-61FB-CB3F-B1FF2326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20" y="813790"/>
            <a:ext cx="5090476" cy="523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FFC5E1C-EDEC-E82D-B14D-D8ACFC776F74}"/>
              </a:ext>
            </a:extLst>
          </p:cNvPr>
          <p:cNvSpPr/>
          <p:nvPr/>
        </p:nvSpPr>
        <p:spPr>
          <a:xfrm>
            <a:off x="5672133" y="1728787"/>
            <a:ext cx="171450" cy="185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7E82AC5-7F7F-1F2B-DD13-2F67F2213E31}"/>
              </a:ext>
            </a:extLst>
          </p:cNvPr>
          <p:cNvSpPr/>
          <p:nvPr/>
        </p:nvSpPr>
        <p:spPr>
          <a:xfrm rot="10800000">
            <a:off x="5314939" y="1914524"/>
            <a:ext cx="442919" cy="171454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5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513</Words>
  <Application>Microsoft Macintosh PowerPoint</Application>
  <PresentationFormat>Widescreen</PresentationFormat>
  <Paragraphs>246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Jiaxuan Chen</dc:creator>
  <cp:lastModifiedBy>Jiaxuan Chen</cp:lastModifiedBy>
  <cp:revision>19</cp:revision>
  <cp:lastPrinted>2023-04-03T18:17:55Z</cp:lastPrinted>
  <dcterms:created xsi:type="dcterms:W3CDTF">2023-03-27T18:16:15Z</dcterms:created>
  <dcterms:modified xsi:type="dcterms:W3CDTF">2023-04-04T19:10:46Z</dcterms:modified>
</cp:coreProperties>
</file>