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93" r:id="rId11"/>
    <p:sldId id="266" r:id="rId12"/>
    <p:sldId id="267" r:id="rId13"/>
    <p:sldId id="268" r:id="rId14"/>
    <p:sldId id="295" r:id="rId15"/>
    <p:sldId id="294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eorgia" panose="02040502050405020303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0066FF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F826A5-EEA2-490D-8B1D-7B6706F10112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13E3DA3-9BAE-41AE-B4C7-4F0F9A080E0C}">
      <dgm:prSet custT="1"/>
      <dgm:spPr/>
      <dgm:t>
        <a:bodyPr/>
        <a:lstStyle/>
        <a:p>
          <a:pPr rtl="0"/>
          <a:r>
            <a:rPr lang="en-US" sz="2000" dirty="0" smtClean="0"/>
            <a:t>Atomicity</a:t>
          </a:r>
          <a:endParaRPr lang="en-US" sz="2000" dirty="0"/>
        </a:p>
      </dgm:t>
    </dgm:pt>
    <dgm:pt modelId="{A195E9E3-1C58-4986-9DCC-CDCAC78596FA}" type="parTrans" cxnId="{A843BBB0-D10F-4ED6-A64E-278BFB8CC2A1}">
      <dgm:prSet/>
      <dgm:spPr/>
      <dgm:t>
        <a:bodyPr/>
        <a:lstStyle/>
        <a:p>
          <a:endParaRPr lang="en-US"/>
        </a:p>
      </dgm:t>
    </dgm:pt>
    <dgm:pt modelId="{3DA4C7ED-1D38-4783-A533-C8C0F3EFCAAD}" type="sibTrans" cxnId="{A843BBB0-D10F-4ED6-A64E-278BFB8CC2A1}">
      <dgm:prSet/>
      <dgm:spPr/>
      <dgm:t>
        <a:bodyPr/>
        <a:lstStyle/>
        <a:p>
          <a:endParaRPr lang="en-US"/>
        </a:p>
      </dgm:t>
    </dgm:pt>
    <dgm:pt modelId="{C72F853E-E77A-4346-B718-6CF51DCCC7CD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All operations of a transaction must be completed</a:t>
          </a:r>
          <a:endParaRPr lang="en-US" sz="1800" dirty="0">
            <a:solidFill>
              <a:srgbClr val="002060"/>
            </a:solidFill>
          </a:endParaRPr>
        </a:p>
      </dgm:t>
    </dgm:pt>
    <dgm:pt modelId="{DB5DD1AF-2245-44F8-AD4E-A5E6B533EC99}" type="parTrans" cxnId="{4EAD9163-00E0-4B6A-B3E3-BEC5E9624A12}">
      <dgm:prSet/>
      <dgm:spPr/>
      <dgm:t>
        <a:bodyPr/>
        <a:lstStyle/>
        <a:p>
          <a:endParaRPr lang="en-US"/>
        </a:p>
      </dgm:t>
    </dgm:pt>
    <dgm:pt modelId="{9D5A7889-A35C-4B37-8BB5-17733D511043}" type="sibTrans" cxnId="{4EAD9163-00E0-4B6A-B3E3-BEC5E9624A12}">
      <dgm:prSet/>
      <dgm:spPr/>
      <dgm:t>
        <a:bodyPr/>
        <a:lstStyle/>
        <a:p>
          <a:endParaRPr lang="en-US"/>
        </a:p>
      </dgm:t>
    </dgm:pt>
    <dgm:pt modelId="{8E184D0D-2ECA-4D48-9882-2F04E944B18A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600" dirty="0" smtClean="0">
              <a:solidFill>
                <a:srgbClr val="002060"/>
              </a:solidFill>
            </a:rPr>
            <a:t>If not, the transaction is aborted</a:t>
          </a:r>
          <a:endParaRPr lang="en-US" sz="1600" dirty="0">
            <a:solidFill>
              <a:srgbClr val="002060"/>
            </a:solidFill>
          </a:endParaRPr>
        </a:p>
      </dgm:t>
    </dgm:pt>
    <dgm:pt modelId="{49EBFEB9-D1CA-43FA-AEFC-988281BE4E67}" type="parTrans" cxnId="{B8291E24-18F8-4118-A922-BF7E36F56D79}">
      <dgm:prSet/>
      <dgm:spPr/>
      <dgm:t>
        <a:bodyPr/>
        <a:lstStyle/>
        <a:p>
          <a:endParaRPr lang="en-US"/>
        </a:p>
      </dgm:t>
    </dgm:pt>
    <dgm:pt modelId="{C07F52F3-480A-4C93-89D3-391C80D66240}" type="sibTrans" cxnId="{B8291E24-18F8-4118-A922-BF7E36F56D79}">
      <dgm:prSet/>
      <dgm:spPr/>
      <dgm:t>
        <a:bodyPr/>
        <a:lstStyle/>
        <a:p>
          <a:endParaRPr lang="en-US"/>
        </a:p>
      </dgm:t>
    </dgm:pt>
    <dgm:pt modelId="{0B6F9345-2CFF-4EBB-96FD-DB9ED03E17F8}">
      <dgm:prSet custT="1"/>
      <dgm:spPr/>
      <dgm:t>
        <a:bodyPr/>
        <a:lstStyle/>
        <a:p>
          <a:pPr rtl="0"/>
          <a:r>
            <a:rPr lang="en-US" sz="2000" dirty="0" smtClean="0"/>
            <a:t>Consistency </a:t>
          </a:r>
          <a:endParaRPr lang="en-US" sz="2000" dirty="0"/>
        </a:p>
      </dgm:t>
    </dgm:pt>
    <dgm:pt modelId="{BF8F5D3D-267F-4567-825C-A5F55D3B9766}" type="parTrans" cxnId="{00B93222-EB15-482E-95B6-1291C170E80C}">
      <dgm:prSet/>
      <dgm:spPr/>
      <dgm:t>
        <a:bodyPr/>
        <a:lstStyle/>
        <a:p>
          <a:endParaRPr lang="en-US"/>
        </a:p>
      </dgm:t>
    </dgm:pt>
    <dgm:pt modelId="{E21668FC-1939-412E-A40A-88B6EC67E553}" type="sibTrans" cxnId="{00B93222-EB15-482E-95B6-1291C170E80C}">
      <dgm:prSet/>
      <dgm:spPr/>
      <dgm:t>
        <a:bodyPr/>
        <a:lstStyle/>
        <a:p>
          <a:endParaRPr lang="en-US"/>
        </a:p>
      </dgm:t>
    </dgm:pt>
    <dgm:pt modelId="{DE9C4CF4-C0DD-46DE-8BDC-B7E3016F7CC6}">
      <dgm:prSet custT="1"/>
      <dgm:spPr/>
      <dgm:t>
        <a:bodyPr/>
        <a:lstStyle/>
        <a:p>
          <a:pPr rtl="0"/>
          <a:r>
            <a:rPr lang="en-US" sz="1800" dirty="0" smtClean="0"/>
            <a:t>Permanence of database’s consistent state</a:t>
          </a:r>
          <a:endParaRPr lang="en-US" sz="1800" dirty="0"/>
        </a:p>
      </dgm:t>
    </dgm:pt>
    <dgm:pt modelId="{950C128E-ADBA-4DF6-A3BF-E47E0AE0B2A9}" type="parTrans" cxnId="{4C86E65E-A0F5-45A3-8667-B703462B578B}">
      <dgm:prSet/>
      <dgm:spPr/>
      <dgm:t>
        <a:bodyPr/>
        <a:lstStyle/>
        <a:p>
          <a:endParaRPr lang="en-US"/>
        </a:p>
      </dgm:t>
    </dgm:pt>
    <dgm:pt modelId="{A372F7A3-35C5-4445-9927-0239F4AD4BC4}" type="sibTrans" cxnId="{4C86E65E-A0F5-45A3-8667-B703462B578B}">
      <dgm:prSet/>
      <dgm:spPr/>
      <dgm:t>
        <a:bodyPr/>
        <a:lstStyle/>
        <a:p>
          <a:endParaRPr lang="en-US"/>
        </a:p>
      </dgm:t>
    </dgm:pt>
    <dgm:pt modelId="{BE3BC779-317F-455D-B663-F789F2572A1C}">
      <dgm:prSet custT="1"/>
      <dgm:spPr/>
      <dgm:t>
        <a:bodyPr/>
        <a:lstStyle/>
        <a:p>
          <a:pPr rtl="0"/>
          <a:r>
            <a:rPr lang="en-US" sz="2000" dirty="0" smtClean="0"/>
            <a:t>Isolation </a:t>
          </a:r>
          <a:endParaRPr lang="en-US" sz="2000" dirty="0"/>
        </a:p>
      </dgm:t>
    </dgm:pt>
    <dgm:pt modelId="{658BA9EE-2F41-4E94-B550-79ACEBC8513B}" type="parTrans" cxnId="{B2901BB2-4FC9-4854-9F82-8149E9B58FCE}">
      <dgm:prSet/>
      <dgm:spPr/>
      <dgm:t>
        <a:bodyPr/>
        <a:lstStyle/>
        <a:p>
          <a:endParaRPr lang="en-US"/>
        </a:p>
      </dgm:t>
    </dgm:pt>
    <dgm:pt modelId="{A6FF3F9E-C0C6-4C4B-91FB-A5C630F58C68}" type="sibTrans" cxnId="{B2901BB2-4FC9-4854-9F82-8149E9B58FCE}">
      <dgm:prSet/>
      <dgm:spPr/>
      <dgm:t>
        <a:bodyPr/>
        <a:lstStyle/>
        <a:p>
          <a:endParaRPr lang="en-US"/>
        </a:p>
      </dgm:t>
    </dgm:pt>
    <dgm:pt modelId="{7F567D76-8D7C-4924-B3F7-B3D7E5BD686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Data used during transaction cannot be used by second transaction until the first is completed</a:t>
          </a:r>
          <a:endParaRPr lang="en-US" sz="1800" dirty="0">
            <a:solidFill>
              <a:srgbClr val="002060"/>
            </a:solidFill>
          </a:endParaRPr>
        </a:p>
      </dgm:t>
    </dgm:pt>
    <dgm:pt modelId="{6A9CE3D9-169E-428E-8282-9C9C715AAB10}" type="parTrans" cxnId="{C7AE7BF5-21AA-4A1E-B9ED-977909D572E8}">
      <dgm:prSet/>
      <dgm:spPr/>
      <dgm:t>
        <a:bodyPr/>
        <a:lstStyle/>
        <a:p>
          <a:endParaRPr lang="en-US"/>
        </a:p>
      </dgm:t>
    </dgm:pt>
    <dgm:pt modelId="{CA752BEE-2B04-4DCE-AF01-1CDA56FC59EC}" type="sibTrans" cxnId="{C7AE7BF5-21AA-4A1E-B9ED-977909D572E8}">
      <dgm:prSet/>
      <dgm:spPr/>
      <dgm:t>
        <a:bodyPr/>
        <a:lstStyle/>
        <a:p>
          <a:endParaRPr lang="en-US"/>
        </a:p>
      </dgm:t>
    </dgm:pt>
    <dgm:pt modelId="{77BB7268-D0DD-4F0A-B332-52044C7E271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/>
            <a:t>Durability </a:t>
          </a:r>
          <a:endParaRPr lang="en-US" sz="2000" dirty="0"/>
        </a:p>
      </dgm:t>
    </dgm:pt>
    <dgm:pt modelId="{63F4C6A4-1C52-4931-A29E-9A9FDE094196}" type="parTrans" cxnId="{42B20CC6-2D54-4CAC-A1A2-9F6959657A31}">
      <dgm:prSet/>
      <dgm:spPr/>
      <dgm:t>
        <a:bodyPr/>
        <a:lstStyle/>
        <a:p>
          <a:endParaRPr lang="en-US"/>
        </a:p>
      </dgm:t>
    </dgm:pt>
    <dgm:pt modelId="{388A7A5B-3D84-4F05-A9C5-FE04AA6E6D8B}" type="sibTrans" cxnId="{42B20CC6-2D54-4CAC-A1A2-9F6959657A31}">
      <dgm:prSet/>
      <dgm:spPr/>
      <dgm:t>
        <a:bodyPr/>
        <a:lstStyle/>
        <a:p>
          <a:endParaRPr lang="en-US"/>
        </a:p>
      </dgm:t>
    </dgm:pt>
    <dgm:pt modelId="{FB4D3C35-4597-4A22-85A1-EEBE057BF5BC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Ensures that once transactions are committed, they cannot be undone or lost</a:t>
          </a:r>
          <a:endParaRPr lang="en-US" sz="1800" dirty="0">
            <a:solidFill>
              <a:srgbClr val="002060"/>
            </a:solidFill>
          </a:endParaRPr>
        </a:p>
      </dgm:t>
    </dgm:pt>
    <dgm:pt modelId="{4AF2B1B9-E8F5-4D4F-B796-39B547BEAB13}" type="parTrans" cxnId="{BA23B7D8-3D17-469F-984E-8C918FC6EABB}">
      <dgm:prSet/>
      <dgm:spPr/>
      <dgm:t>
        <a:bodyPr/>
        <a:lstStyle/>
        <a:p>
          <a:endParaRPr lang="en-US"/>
        </a:p>
      </dgm:t>
    </dgm:pt>
    <dgm:pt modelId="{0C80DB75-AB69-4CDD-AF1A-3E6445A90293}" type="sibTrans" cxnId="{BA23B7D8-3D17-469F-984E-8C918FC6EABB}">
      <dgm:prSet/>
      <dgm:spPr/>
      <dgm:t>
        <a:bodyPr/>
        <a:lstStyle/>
        <a:p>
          <a:endParaRPr lang="en-US"/>
        </a:p>
      </dgm:t>
    </dgm:pt>
    <dgm:pt modelId="{0FD33510-4083-4C06-96D3-7594A390F50E}">
      <dgm:prSet custT="1"/>
      <dgm:spPr/>
      <dgm:t>
        <a:bodyPr/>
        <a:lstStyle/>
        <a:p>
          <a:pPr rtl="0"/>
          <a:r>
            <a:rPr lang="en-US" sz="2000" dirty="0" smtClean="0"/>
            <a:t>Serializability</a:t>
          </a:r>
          <a:endParaRPr lang="en-US" sz="2000" dirty="0"/>
        </a:p>
      </dgm:t>
    </dgm:pt>
    <dgm:pt modelId="{24C74601-621A-4645-8528-FBDEA87182CC}" type="parTrans" cxnId="{838B7C0A-0EBF-414A-B748-DD3F12EB76F3}">
      <dgm:prSet/>
      <dgm:spPr/>
      <dgm:t>
        <a:bodyPr/>
        <a:lstStyle/>
        <a:p>
          <a:endParaRPr lang="en-US"/>
        </a:p>
      </dgm:t>
    </dgm:pt>
    <dgm:pt modelId="{7E7DCC3F-4A99-4E26-96BB-CD99F5FE1B57}" type="sibTrans" cxnId="{838B7C0A-0EBF-414A-B748-DD3F12EB76F3}">
      <dgm:prSet/>
      <dgm:spPr/>
      <dgm:t>
        <a:bodyPr/>
        <a:lstStyle/>
        <a:p>
          <a:endParaRPr lang="en-US"/>
        </a:p>
      </dgm:t>
    </dgm:pt>
    <dgm:pt modelId="{A8CEDD60-F9A6-40B0-8138-CF5CDD694345}">
      <dgm:prSet custT="1"/>
      <dgm:spPr/>
      <dgm:t>
        <a:bodyPr/>
        <a:lstStyle/>
        <a:p>
          <a:pPr rtl="0"/>
          <a:r>
            <a:rPr lang="en-US" sz="1800" dirty="0" smtClean="0">
              <a:solidFill>
                <a:srgbClr val="002060"/>
              </a:solidFill>
            </a:rPr>
            <a:t>Ensures that the schedule for the concurrent execution of several transactions should yield consistent results</a:t>
          </a:r>
          <a:endParaRPr lang="en-US" sz="1800" dirty="0">
            <a:solidFill>
              <a:srgbClr val="002060"/>
            </a:solidFill>
          </a:endParaRPr>
        </a:p>
      </dgm:t>
    </dgm:pt>
    <dgm:pt modelId="{DB85B25D-ECAC-428D-A282-86262B2B477F}" type="parTrans" cxnId="{469CF3BA-2EFA-4F56-A6C7-9321685D5FCC}">
      <dgm:prSet/>
      <dgm:spPr/>
      <dgm:t>
        <a:bodyPr/>
        <a:lstStyle/>
        <a:p>
          <a:endParaRPr lang="en-US"/>
        </a:p>
      </dgm:t>
    </dgm:pt>
    <dgm:pt modelId="{AF346FA8-CB1E-4C81-8641-6D715AAA5B74}" type="sibTrans" cxnId="{469CF3BA-2EFA-4F56-A6C7-9321685D5FCC}">
      <dgm:prSet/>
      <dgm:spPr/>
      <dgm:t>
        <a:bodyPr/>
        <a:lstStyle/>
        <a:p>
          <a:endParaRPr lang="en-US"/>
        </a:p>
      </dgm:t>
    </dgm:pt>
    <dgm:pt modelId="{ED623C59-181E-4DBA-A319-7DABD3B009E7}" type="pres">
      <dgm:prSet presAssocID="{53F826A5-EEA2-490D-8B1D-7B6706F10112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8DE76F3-89D6-4991-9381-6CF1C3505D14}" type="pres">
      <dgm:prSet presAssocID="{A13E3DA3-9BAE-41AE-B4C7-4F0F9A080E0C}" presName="parentLin" presStyleCnt="0"/>
      <dgm:spPr/>
      <dgm:t>
        <a:bodyPr/>
        <a:lstStyle/>
        <a:p>
          <a:endParaRPr lang="en-US"/>
        </a:p>
      </dgm:t>
    </dgm:pt>
    <dgm:pt modelId="{CCE73A67-2E7E-4590-A73B-2ED35CA2FB89}" type="pres">
      <dgm:prSet presAssocID="{A13E3DA3-9BAE-41AE-B4C7-4F0F9A080E0C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C70F1A27-3C8C-4673-A7C6-22ECDD0D3ACB}" type="pres">
      <dgm:prSet presAssocID="{A13E3DA3-9BAE-41AE-B4C7-4F0F9A080E0C}" presName="parentText" presStyleLbl="node1" presStyleIdx="0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6868C-36AE-4BA4-925C-229FB34D4DF9}" type="pres">
      <dgm:prSet presAssocID="{A13E3DA3-9BAE-41AE-B4C7-4F0F9A080E0C}" presName="negativeSpace" presStyleCnt="0"/>
      <dgm:spPr/>
      <dgm:t>
        <a:bodyPr/>
        <a:lstStyle/>
        <a:p>
          <a:endParaRPr lang="en-US"/>
        </a:p>
      </dgm:t>
    </dgm:pt>
    <dgm:pt modelId="{95F585B3-1197-43E4-9B44-DD7B242C8BA6}" type="pres">
      <dgm:prSet presAssocID="{A13E3DA3-9BAE-41AE-B4C7-4F0F9A080E0C}" presName="childText" presStyleLbl="conFg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65F5CA5-BB08-4A94-9E66-AC3598228824}" type="pres">
      <dgm:prSet presAssocID="{3DA4C7ED-1D38-4783-A533-C8C0F3EFCAAD}" presName="spaceBetweenRectangles" presStyleCnt="0"/>
      <dgm:spPr/>
      <dgm:t>
        <a:bodyPr/>
        <a:lstStyle/>
        <a:p>
          <a:endParaRPr lang="en-US"/>
        </a:p>
      </dgm:t>
    </dgm:pt>
    <dgm:pt modelId="{BB0A449E-5D04-42EA-831D-36A948832A8A}" type="pres">
      <dgm:prSet presAssocID="{0B6F9345-2CFF-4EBB-96FD-DB9ED03E17F8}" presName="parentLin" presStyleCnt="0"/>
      <dgm:spPr/>
      <dgm:t>
        <a:bodyPr/>
        <a:lstStyle/>
        <a:p>
          <a:endParaRPr lang="en-US"/>
        </a:p>
      </dgm:t>
    </dgm:pt>
    <dgm:pt modelId="{10B32F4F-9842-47FF-AD27-6BDABCF24879}" type="pres">
      <dgm:prSet presAssocID="{0B6F9345-2CFF-4EBB-96FD-DB9ED03E17F8}" presName="parentLeftMargin" presStyleLbl="node1" presStyleIdx="0" presStyleCnt="5"/>
      <dgm:spPr/>
      <dgm:t>
        <a:bodyPr/>
        <a:lstStyle/>
        <a:p>
          <a:endParaRPr lang="en-US"/>
        </a:p>
      </dgm:t>
    </dgm:pt>
    <dgm:pt modelId="{908539D2-CC53-4420-8789-FB73AE0B6551}" type="pres">
      <dgm:prSet presAssocID="{0B6F9345-2CFF-4EBB-96FD-DB9ED03E17F8}" presName="parentText" presStyleLbl="node1" presStyleIdx="1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F269DD-5897-470F-A2EB-F5CDB275267F}" type="pres">
      <dgm:prSet presAssocID="{0B6F9345-2CFF-4EBB-96FD-DB9ED03E17F8}" presName="negativeSpace" presStyleCnt="0"/>
      <dgm:spPr/>
      <dgm:t>
        <a:bodyPr/>
        <a:lstStyle/>
        <a:p>
          <a:endParaRPr lang="en-US"/>
        </a:p>
      </dgm:t>
    </dgm:pt>
    <dgm:pt modelId="{695C7CE0-7972-4246-A839-5301853835B3}" type="pres">
      <dgm:prSet presAssocID="{0B6F9345-2CFF-4EBB-96FD-DB9ED03E17F8}" presName="childText" presStyleLbl="conFg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794B91E-2305-4A6C-B380-A62D2EE4CF7D}" type="pres">
      <dgm:prSet presAssocID="{E21668FC-1939-412E-A40A-88B6EC67E553}" presName="spaceBetweenRectangles" presStyleCnt="0"/>
      <dgm:spPr/>
      <dgm:t>
        <a:bodyPr/>
        <a:lstStyle/>
        <a:p>
          <a:endParaRPr lang="en-US"/>
        </a:p>
      </dgm:t>
    </dgm:pt>
    <dgm:pt modelId="{7D88DBA5-851A-40A5-B380-465DADC543B9}" type="pres">
      <dgm:prSet presAssocID="{BE3BC779-317F-455D-B663-F789F2572A1C}" presName="parentLin" presStyleCnt="0"/>
      <dgm:spPr/>
      <dgm:t>
        <a:bodyPr/>
        <a:lstStyle/>
        <a:p>
          <a:endParaRPr lang="en-US"/>
        </a:p>
      </dgm:t>
    </dgm:pt>
    <dgm:pt modelId="{65839C47-5816-4891-84D2-86DB779BA867}" type="pres">
      <dgm:prSet presAssocID="{BE3BC779-317F-455D-B663-F789F2572A1C}" presName="parentLeftMargin" presStyleLbl="node1" presStyleIdx="1" presStyleCnt="5"/>
      <dgm:spPr/>
      <dgm:t>
        <a:bodyPr/>
        <a:lstStyle/>
        <a:p>
          <a:endParaRPr lang="en-US"/>
        </a:p>
      </dgm:t>
    </dgm:pt>
    <dgm:pt modelId="{6F3C2B79-7BCB-4E1B-B754-83D95BAABCBA}" type="pres">
      <dgm:prSet presAssocID="{BE3BC779-317F-455D-B663-F789F2572A1C}" presName="parentText" presStyleLbl="node1" presStyleIdx="2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40287C2-F9AA-469F-99B8-6201DB980488}" type="pres">
      <dgm:prSet presAssocID="{BE3BC779-317F-455D-B663-F789F2572A1C}" presName="negativeSpace" presStyleCnt="0"/>
      <dgm:spPr/>
      <dgm:t>
        <a:bodyPr/>
        <a:lstStyle/>
        <a:p>
          <a:endParaRPr lang="en-US"/>
        </a:p>
      </dgm:t>
    </dgm:pt>
    <dgm:pt modelId="{D3F11113-323F-4B3C-913B-6F67374D8E6D}" type="pres">
      <dgm:prSet presAssocID="{BE3BC779-317F-455D-B663-F789F2572A1C}" presName="childText" presStyleLbl="conFg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B36F29-CACC-4162-9363-CCBC2C1272D4}" type="pres">
      <dgm:prSet presAssocID="{A6FF3F9E-C0C6-4C4B-91FB-A5C630F58C68}" presName="spaceBetweenRectangles" presStyleCnt="0"/>
      <dgm:spPr/>
      <dgm:t>
        <a:bodyPr/>
        <a:lstStyle/>
        <a:p>
          <a:endParaRPr lang="en-US"/>
        </a:p>
      </dgm:t>
    </dgm:pt>
    <dgm:pt modelId="{843251E2-032A-49C5-827D-899E9944A165}" type="pres">
      <dgm:prSet presAssocID="{77BB7268-D0DD-4F0A-B332-52044C7E2711}" presName="parentLin" presStyleCnt="0"/>
      <dgm:spPr/>
      <dgm:t>
        <a:bodyPr/>
        <a:lstStyle/>
        <a:p>
          <a:endParaRPr lang="en-US"/>
        </a:p>
      </dgm:t>
    </dgm:pt>
    <dgm:pt modelId="{01426B4E-C767-41A4-AAE1-EB201C5DB20B}" type="pres">
      <dgm:prSet presAssocID="{77BB7268-D0DD-4F0A-B332-52044C7E2711}" presName="parentLeftMargin" presStyleLbl="node1" presStyleIdx="2" presStyleCnt="5"/>
      <dgm:spPr/>
      <dgm:t>
        <a:bodyPr/>
        <a:lstStyle/>
        <a:p>
          <a:endParaRPr lang="en-US"/>
        </a:p>
      </dgm:t>
    </dgm:pt>
    <dgm:pt modelId="{CAE0D7EA-707A-42A5-82A6-448822BD2C8E}" type="pres">
      <dgm:prSet presAssocID="{77BB7268-D0DD-4F0A-B332-52044C7E2711}" presName="parentText" presStyleLbl="node1" presStyleIdx="3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EE425D-8DB7-42A3-A092-2DDF11E4C545}" type="pres">
      <dgm:prSet presAssocID="{77BB7268-D0DD-4F0A-B332-52044C7E2711}" presName="negativeSpace" presStyleCnt="0"/>
      <dgm:spPr/>
      <dgm:t>
        <a:bodyPr/>
        <a:lstStyle/>
        <a:p>
          <a:endParaRPr lang="en-US"/>
        </a:p>
      </dgm:t>
    </dgm:pt>
    <dgm:pt modelId="{C2C89960-6692-4282-8578-00E7A250A50A}" type="pres">
      <dgm:prSet presAssocID="{77BB7268-D0DD-4F0A-B332-52044C7E2711}" presName="childText" presStyleLbl="conFg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472802-6A2E-4C4E-BE6B-F6BC04ADA6A8}" type="pres">
      <dgm:prSet presAssocID="{388A7A5B-3D84-4F05-A9C5-FE04AA6E6D8B}" presName="spaceBetweenRectangles" presStyleCnt="0"/>
      <dgm:spPr/>
      <dgm:t>
        <a:bodyPr/>
        <a:lstStyle/>
        <a:p>
          <a:endParaRPr lang="en-US"/>
        </a:p>
      </dgm:t>
    </dgm:pt>
    <dgm:pt modelId="{44A2FF08-3BBC-478B-B6CD-F08EF8024BB9}" type="pres">
      <dgm:prSet presAssocID="{0FD33510-4083-4C06-96D3-7594A390F50E}" presName="parentLin" presStyleCnt="0"/>
      <dgm:spPr/>
      <dgm:t>
        <a:bodyPr/>
        <a:lstStyle/>
        <a:p>
          <a:endParaRPr lang="en-US"/>
        </a:p>
      </dgm:t>
    </dgm:pt>
    <dgm:pt modelId="{CE2EFBD0-4EB9-473B-9A5D-A41E1E75E7A5}" type="pres">
      <dgm:prSet presAssocID="{0FD33510-4083-4C06-96D3-7594A390F50E}" presName="parentLeftMargin" presStyleLbl="node1" presStyleIdx="3" presStyleCnt="5"/>
      <dgm:spPr/>
      <dgm:t>
        <a:bodyPr/>
        <a:lstStyle/>
        <a:p>
          <a:endParaRPr lang="en-US"/>
        </a:p>
      </dgm:t>
    </dgm:pt>
    <dgm:pt modelId="{25F0C89E-3337-4641-93ED-5BC11D9C0733}" type="pres">
      <dgm:prSet presAssocID="{0FD33510-4083-4C06-96D3-7594A390F50E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ED6674-EF49-44CA-8743-0DC13F77D8ED}" type="pres">
      <dgm:prSet presAssocID="{0FD33510-4083-4C06-96D3-7594A390F50E}" presName="negativeSpace" presStyleCnt="0"/>
      <dgm:spPr/>
      <dgm:t>
        <a:bodyPr/>
        <a:lstStyle/>
        <a:p>
          <a:endParaRPr lang="en-US"/>
        </a:p>
      </dgm:t>
    </dgm:pt>
    <dgm:pt modelId="{88FDEBD5-7B6D-4CA6-84B1-8E39B5D6042E}" type="pres">
      <dgm:prSet presAssocID="{0FD33510-4083-4C06-96D3-7594A390F50E}" presName="childText" presStyleLbl="conFg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B20CC6-2D54-4CAC-A1A2-9F6959657A31}" srcId="{53F826A5-EEA2-490D-8B1D-7B6706F10112}" destId="{77BB7268-D0DD-4F0A-B332-52044C7E2711}" srcOrd="3" destOrd="0" parTransId="{63F4C6A4-1C52-4931-A29E-9A9FDE094196}" sibTransId="{388A7A5B-3D84-4F05-A9C5-FE04AA6E6D8B}"/>
    <dgm:cxn modelId="{B893B082-8E43-488A-ACA1-8FFC304D1E1E}" type="presOf" srcId="{FB4D3C35-4597-4A22-85A1-EEBE057BF5BC}" destId="{C2C89960-6692-4282-8578-00E7A250A50A}" srcOrd="0" destOrd="0" presId="urn:microsoft.com/office/officeart/2005/8/layout/list1"/>
    <dgm:cxn modelId="{936E41E3-87C2-448F-8B85-C9E35733B0A3}" type="presOf" srcId="{53F826A5-EEA2-490D-8B1D-7B6706F10112}" destId="{ED623C59-181E-4DBA-A319-7DABD3B009E7}" srcOrd="0" destOrd="0" presId="urn:microsoft.com/office/officeart/2005/8/layout/list1"/>
    <dgm:cxn modelId="{B2901BB2-4FC9-4854-9F82-8149E9B58FCE}" srcId="{53F826A5-EEA2-490D-8B1D-7B6706F10112}" destId="{BE3BC779-317F-455D-B663-F789F2572A1C}" srcOrd="2" destOrd="0" parTransId="{658BA9EE-2F41-4E94-B550-79ACEBC8513B}" sibTransId="{A6FF3F9E-C0C6-4C4B-91FB-A5C630F58C68}"/>
    <dgm:cxn modelId="{7231033F-72F1-4401-987B-66E4DCB68A71}" type="presOf" srcId="{C72F853E-E77A-4346-B718-6CF51DCCC7CD}" destId="{95F585B3-1197-43E4-9B44-DD7B242C8BA6}" srcOrd="0" destOrd="0" presId="urn:microsoft.com/office/officeart/2005/8/layout/list1"/>
    <dgm:cxn modelId="{469CF3BA-2EFA-4F56-A6C7-9321685D5FCC}" srcId="{0FD33510-4083-4C06-96D3-7594A390F50E}" destId="{A8CEDD60-F9A6-40B0-8138-CF5CDD694345}" srcOrd="0" destOrd="0" parTransId="{DB85B25D-ECAC-428D-A282-86262B2B477F}" sibTransId="{AF346FA8-CB1E-4C81-8641-6D715AAA5B74}"/>
    <dgm:cxn modelId="{13BC3A80-87AB-4A31-9F84-48B57433F847}" type="presOf" srcId="{BE3BC779-317F-455D-B663-F789F2572A1C}" destId="{6F3C2B79-7BCB-4E1B-B754-83D95BAABCBA}" srcOrd="1" destOrd="0" presId="urn:microsoft.com/office/officeart/2005/8/layout/list1"/>
    <dgm:cxn modelId="{462C3E3E-D660-48B4-B28C-559A9F9B62E9}" type="presOf" srcId="{7F567D76-8D7C-4924-B3F7-B3D7E5BD686E}" destId="{D3F11113-323F-4B3C-913B-6F67374D8E6D}" srcOrd="0" destOrd="0" presId="urn:microsoft.com/office/officeart/2005/8/layout/list1"/>
    <dgm:cxn modelId="{D37A8FE2-8308-41BA-B3A2-437A89C18068}" type="presOf" srcId="{77BB7268-D0DD-4F0A-B332-52044C7E2711}" destId="{CAE0D7EA-707A-42A5-82A6-448822BD2C8E}" srcOrd="1" destOrd="0" presId="urn:microsoft.com/office/officeart/2005/8/layout/list1"/>
    <dgm:cxn modelId="{4C86E65E-A0F5-45A3-8667-B703462B578B}" srcId="{0B6F9345-2CFF-4EBB-96FD-DB9ED03E17F8}" destId="{DE9C4CF4-C0DD-46DE-8BDC-B7E3016F7CC6}" srcOrd="0" destOrd="0" parTransId="{950C128E-ADBA-4DF6-A3BF-E47E0AE0B2A9}" sibTransId="{A372F7A3-35C5-4445-9927-0239F4AD4BC4}"/>
    <dgm:cxn modelId="{B8291E24-18F8-4118-A922-BF7E36F56D79}" srcId="{C72F853E-E77A-4346-B718-6CF51DCCC7CD}" destId="{8E184D0D-2ECA-4D48-9882-2F04E944B18A}" srcOrd="0" destOrd="0" parTransId="{49EBFEB9-D1CA-43FA-AEFC-988281BE4E67}" sibTransId="{C07F52F3-480A-4C93-89D3-391C80D66240}"/>
    <dgm:cxn modelId="{17654AFF-1E84-4BB7-94A5-E79948A7B042}" type="presOf" srcId="{8E184D0D-2ECA-4D48-9882-2F04E944B18A}" destId="{95F585B3-1197-43E4-9B44-DD7B242C8BA6}" srcOrd="0" destOrd="1" presId="urn:microsoft.com/office/officeart/2005/8/layout/list1"/>
    <dgm:cxn modelId="{C7AE7BF5-21AA-4A1E-B9ED-977909D572E8}" srcId="{BE3BC779-317F-455D-B663-F789F2572A1C}" destId="{7F567D76-8D7C-4924-B3F7-B3D7E5BD686E}" srcOrd="0" destOrd="0" parTransId="{6A9CE3D9-169E-428E-8282-9C9C715AAB10}" sibTransId="{CA752BEE-2B04-4DCE-AF01-1CDA56FC59EC}"/>
    <dgm:cxn modelId="{F98DADD9-9BF3-4B61-8BF0-CEDB3ADC182C}" type="presOf" srcId="{0FD33510-4083-4C06-96D3-7594A390F50E}" destId="{25F0C89E-3337-4641-93ED-5BC11D9C0733}" srcOrd="1" destOrd="0" presId="urn:microsoft.com/office/officeart/2005/8/layout/list1"/>
    <dgm:cxn modelId="{A843BBB0-D10F-4ED6-A64E-278BFB8CC2A1}" srcId="{53F826A5-EEA2-490D-8B1D-7B6706F10112}" destId="{A13E3DA3-9BAE-41AE-B4C7-4F0F9A080E0C}" srcOrd="0" destOrd="0" parTransId="{A195E9E3-1C58-4986-9DCC-CDCAC78596FA}" sibTransId="{3DA4C7ED-1D38-4783-A533-C8C0F3EFCAAD}"/>
    <dgm:cxn modelId="{DC921A63-E6BF-4910-9385-E8A8A9E94B85}" type="presOf" srcId="{77BB7268-D0DD-4F0A-B332-52044C7E2711}" destId="{01426B4E-C767-41A4-AAE1-EB201C5DB20B}" srcOrd="0" destOrd="0" presId="urn:microsoft.com/office/officeart/2005/8/layout/list1"/>
    <dgm:cxn modelId="{40821637-5C69-4583-B5ED-B49FAE4E42AE}" type="presOf" srcId="{0B6F9345-2CFF-4EBB-96FD-DB9ED03E17F8}" destId="{908539D2-CC53-4420-8789-FB73AE0B6551}" srcOrd="1" destOrd="0" presId="urn:microsoft.com/office/officeart/2005/8/layout/list1"/>
    <dgm:cxn modelId="{7707683F-C8BD-4FC4-A3C7-881998AD520B}" type="presOf" srcId="{0B6F9345-2CFF-4EBB-96FD-DB9ED03E17F8}" destId="{10B32F4F-9842-47FF-AD27-6BDABCF24879}" srcOrd="0" destOrd="0" presId="urn:microsoft.com/office/officeart/2005/8/layout/list1"/>
    <dgm:cxn modelId="{BA23B7D8-3D17-469F-984E-8C918FC6EABB}" srcId="{77BB7268-D0DD-4F0A-B332-52044C7E2711}" destId="{FB4D3C35-4597-4A22-85A1-EEBE057BF5BC}" srcOrd="0" destOrd="0" parTransId="{4AF2B1B9-E8F5-4D4F-B796-39B547BEAB13}" sibTransId="{0C80DB75-AB69-4CDD-AF1A-3E6445A90293}"/>
    <dgm:cxn modelId="{5963D142-9E36-4022-A07F-6BBF75952FED}" type="presOf" srcId="{A13E3DA3-9BAE-41AE-B4C7-4F0F9A080E0C}" destId="{CCE73A67-2E7E-4590-A73B-2ED35CA2FB89}" srcOrd="0" destOrd="0" presId="urn:microsoft.com/office/officeart/2005/8/layout/list1"/>
    <dgm:cxn modelId="{427A33DB-6A2B-4071-BEC7-77C2CF5E9352}" type="presOf" srcId="{A8CEDD60-F9A6-40B0-8138-CF5CDD694345}" destId="{88FDEBD5-7B6D-4CA6-84B1-8E39B5D6042E}" srcOrd="0" destOrd="0" presId="urn:microsoft.com/office/officeart/2005/8/layout/list1"/>
    <dgm:cxn modelId="{00B93222-EB15-482E-95B6-1291C170E80C}" srcId="{53F826A5-EEA2-490D-8B1D-7B6706F10112}" destId="{0B6F9345-2CFF-4EBB-96FD-DB9ED03E17F8}" srcOrd="1" destOrd="0" parTransId="{BF8F5D3D-267F-4567-825C-A5F55D3B9766}" sibTransId="{E21668FC-1939-412E-A40A-88B6EC67E553}"/>
    <dgm:cxn modelId="{3A13A580-342B-4A5A-9800-272553FEE1B9}" type="presOf" srcId="{BE3BC779-317F-455D-B663-F789F2572A1C}" destId="{65839C47-5816-4891-84D2-86DB779BA867}" srcOrd="0" destOrd="0" presId="urn:microsoft.com/office/officeart/2005/8/layout/list1"/>
    <dgm:cxn modelId="{4EAD9163-00E0-4B6A-B3E3-BEC5E9624A12}" srcId="{A13E3DA3-9BAE-41AE-B4C7-4F0F9A080E0C}" destId="{C72F853E-E77A-4346-B718-6CF51DCCC7CD}" srcOrd="0" destOrd="0" parTransId="{DB5DD1AF-2245-44F8-AD4E-A5E6B533EC99}" sibTransId="{9D5A7889-A35C-4B37-8BB5-17733D511043}"/>
    <dgm:cxn modelId="{45CB58B6-846C-4DDD-8C3F-749017FF25ED}" type="presOf" srcId="{A13E3DA3-9BAE-41AE-B4C7-4F0F9A080E0C}" destId="{C70F1A27-3C8C-4673-A7C6-22ECDD0D3ACB}" srcOrd="1" destOrd="0" presId="urn:microsoft.com/office/officeart/2005/8/layout/list1"/>
    <dgm:cxn modelId="{838B7C0A-0EBF-414A-B748-DD3F12EB76F3}" srcId="{53F826A5-EEA2-490D-8B1D-7B6706F10112}" destId="{0FD33510-4083-4C06-96D3-7594A390F50E}" srcOrd="4" destOrd="0" parTransId="{24C74601-621A-4645-8528-FBDEA87182CC}" sibTransId="{7E7DCC3F-4A99-4E26-96BB-CD99F5FE1B57}"/>
    <dgm:cxn modelId="{4CB606B4-8236-4A0E-9F70-2FE871AAA30A}" type="presOf" srcId="{DE9C4CF4-C0DD-46DE-8BDC-B7E3016F7CC6}" destId="{695C7CE0-7972-4246-A839-5301853835B3}" srcOrd="0" destOrd="0" presId="urn:microsoft.com/office/officeart/2005/8/layout/list1"/>
    <dgm:cxn modelId="{8CD0DEE3-0B76-4F3F-84FE-4BCBEFB08AA0}" type="presOf" srcId="{0FD33510-4083-4C06-96D3-7594A390F50E}" destId="{CE2EFBD0-4EB9-473B-9A5D-A41E1E75E7A5}" srcOrd="0" destOrd="0" presId="urn:microsoft.com/office/officeart/2005/8/layout/list1"/>
    <dgm:cxn modelId="{738FE1F5-AC92-4F6F-A9FB-C87E3942C459}" type="presParOf" srcId="{ED623C59-181E-4DBA-A319-7DABD3B009E7}" destId="{28DE76F3-89D6-4991-9381-6CF1C3505D14}" srcOrd="0" destOrd="0" presId="urn:microsoft.com/office/officeart/2005/8/layout/list1"/>
    <dgm:cxn modelId="{7683C11A-360A-48E4-8307-E988D51B86E5}" type="presParOf" srcId="{28DE76F3-89D6-4991-9381-6CF1C3505D14}" destId="{CCE73A67-2E7E-4590-A73B-2ED35CA2FB89}" srcOrd="0" destOrd="0" presId="urn:microsoft.com/office/officeart/2005/8/layout/list1"/>
    <dgm:cxn modelId="{D1A4CA5C-A06F-4928-A76D-AA3119AF3624}" type="presParOf" srcId="{28DE76F3-89D6-4991-9381-6CF1C3505D14}" destId="{C70F1A27-3C8C-4673-A7C6-22ECDD0D3ACB}" srcOrd="1" destOrd="0" presId="urn:microsoft.com/office/officeart/2005/8/layout/list1"/>
    <dgm:cxn modelId="{7F58F5BF-32AA-415A-9428-A1CB1D14C6B2}" type="presParOf" srcId="{ED623C59-181E-4DBA-A319-7DABD3B009E7}" destId="{E596868C-36AE-4BA4-925C-229FB34D4DF9}" srcOrd="1" destOrd="0" presId="urn:microsoft.com/office/officeart/2005/8/layout/list1"/>
    <dgm:cxn modelId="{3ACBE9E8-264E-41F2-A129-D82A3518331B}" type="presParOf" srcId="{ED623C59-181E-4DBA-A319-7DABD3B009E7}" destId="{95F585B3-1197-43E4-9B44-DD7B242C8BA6}" srcOrd="2" destOrd="0" presId="urn:microsoft.com/office/officeart/2005/8/layout/list1"/>
    <dgm:cxn modelId="{065326F4-8928-44BB-92A5-B788C8B3AA5E}" type="presParOf" srcId="{ED623C59-181E-4DBA-A319-7DABD3B009E7}" destId="{865F5CA5-BB08-4A94-9E66-AC3598228824}" srcOrd="3" destOrd="0" presId="urn:microsoft.com/office/officeart/2005/8/layout/list1"/>
    <dgm:cxn modelId="{6E134DD8-C61D-4B26-9731-38A98DD6AB47}" type="presParOf" srcId="{ED623C59-181E-4DBA-A319-7DABD3B009E7}" destId="{BB0A449E-5D04-42EA-831D-36A948832A8A}" srcOrd="4" destOrd="0" presId="urn:microsoft.com/office/officeart/2005/8/layout/list1"/>
    <dgm:cxn modelId="{8D7E8C39-9D6F-4900-9CBB-09F97A8FE899}" type="presParOf" srcId="{BB0A449E-5D04-42EA-831D-36A948832A8A}" destId="{10B32F4F-9842-47FF-AD27-6BDABCF24879}" srcOrd="0" destOrd="0" presId="urn:microsoft.com/office/officeart/2005/8/layout/list1"/>
    <dgm:cxn modelId="{76B699AC-7A63-445E-A6CE-50A40B54473A}" type="presParOf" srcId="{BB0A449E-5D04-42EA-831D-36A948832A8A}" destId="{908539D2-CC53-4420-8789-FB73AE0B6551}" srcOrd="1" destOrd="0" presId="urn:microsoft.com/office/officeart/2005/8/layout/list1"/>
    <dgm:cxn modelId="{D80A8D87-6D37-471E-BE8B-7FCC27D08528}" type="presParOf" srcId="{ED623C59-181E-4DBA-A319-7DABD3B009E7}" destId="{6DF269DD-5897-470F-A2EB-F5CDB275267F}" srcOrd="5" destOrd="0" presId="urn:microsoft.com/office/officeart/2005/8/layout/list1"/>
    <dgm:cxn modelId="{CE0FCE31-0C56-4D93-83D6-AABD8930688F}" type="presParOf" srcId="{ED623C59-181E-4DBA-A319-7DABD3B009E7}" destId="{695C7CE0-7972-4246-A839-5301853835B3}" srcOrd="6" destOrd="0" presId="urn:microsoft.com/office/officeart/2005/8/layout/list1"/>
    <dgm:cxn modelId="{800426B0-D751-4D08-A6B2-225BD05FFC91}" type="presParOf" srcId="{ED623C59-181E-4DBA-A319-7DABD3B009E7}" destId="{3794B91E-2305-4A6C-B380-A62D2EE4CF7D}" srcOrd="7" destOrd="0" presId="urn:microsoft.com/office/officeart/2005/8/layout/list1"/>
    <dgm:cxn modelId="{371E126C-AB6B-41EA-8154-318588AEA6FB}" type="presParOf" srcId="{ED623C59-181E-4DBA-A319-7DABD3B009E7}" destId="{7D88DBA5-851A-40A5-B380-465DADC543B9}" srcOrd="8" destOrd="0" presId="urn:microsoft.com/office/officeart/2005/8/layout/list1"/>
    <dgm:cxn modelId="{F9BF8DFA-26D6-47CD-B2BC-4BBE9CC51147}" type="presParOf" srcId="{7D88DBA5-851A-40A5-B380-465DADC543B9}" destId="{65839C47-5816-4891-84D2-86DB779BA867}" srcOrd="0" destOrd="0" presId="urn:microsoft.com/office/officeart/2005/8/layout/list1"/>
    <dgm:cxn modelId="{E59AE40B-4277-45A1-B5AF-61E3569F3D95}" type="presParOf" srcId="{7D88DBA5-851A-40A5-B380-465DADC543B9}" destId="{6F3C2B79-7BCB-4E1B-B754-83D95BAABCBA}" srcOrd="1" destOrd="0" presId="urn:microsoft.com/office/officeart/2005/8/layout/list1"/>
    <dgm:cxn modelId="{1D6617F7-D26E-409F-BC07-82C679A10051}" type="presParOf" srcId="{ED623C59-181E-4DBA-A319-7DABD3B009E7}" destId="{F40287C2-F9AA-469F-99B8-6201DB980488}" srcOrd="9" destOrd="0" presId="urn:microsoft.com/office/officeart/2005/8/layout/list1"/>
    <dgm:cxn modelId="{4629372D-C331-4054-BFCA-0B457FF14869}" type="presParOf" srcId="{ED623C59-181E-4DBA-A319-7DABD3B009E7}" destId="{D3F11113-323F-4B3C-913B-6F67374D8E6D}" srcOrd="10" destOrd="0" presId="urn:microsoft.com/office/officeart/2005/8/layout/list1"/>
    <dgm:cxn modelId="{024E7328-43D7-47FA-A878-473C076BBB48}" type="presParOf" srcId="{ED623C59-181E-4DBA-A319-7DABD3B009E7}" destId="{16B36F29-CACC-4162-9363-CCBC2C1272D4}" srcOrd="11" destOrd="0" presId="urn:microsoft.com/office/officeart/2005/8/layout/list1"/>
    <dgm:cxn modelId="{C41983E4-62AA-4E19-B4CD-A254E82A323F}" type="presParOf" srcId="{ED623C59-181E-4DBA-A319-7DABD3B009E7}" destId="{843251E2-032A-49C5-827D-899E9944A165}" srcOrd="12" destOrd="0" presId="urn:microsoft.com/office/officeart/2005/8/layout/list1"/>
    <dgm:cxn modelId="{5E4EB505-DDE4-4EE7-8CAA-C55DB9FA42B0}" type="presParOf" srcId="{843251E2-032A-49C5-827D-899E9944A165}" destId="{01426B4E-C767-41A4-AAE1-EB201C5DB20B}" srcOrd="0" destOrd="0" presId="urn:microsoft.com/office/officeart/2005/8/layout/list1"/>
    <dgm:cxn modelId="{D4B6BC83-0FC4-433D-B3A3-CAC96BF04560}" type="presParOf" srcId="{843251E2-032A-49C5-827D-899E9944A165}" destId="{CAE0D7EA-707A-42A5-82A6-448822BD2C8E}" srcOrd="1" destOrd="0" presId="urn:microsoft.com/office/officeart/2005/8/layout/list1"/>
    <dgm:cxn modelId="{F7DB0667-4A73-4935-989B-B06C978F2EB2}" type="presParOf" srcId="{ED623C59-181E-4DBA-A319-7DABD3B009E7}" destId="{A2EE425D-8DB7-42A3-A092-2DDF11E4C545}" srcOrd="13" destOrd="0" presId="urn:microsoft.com/office/officeart/2005/8/layout/list1"/>
    <dgm:cxn modelId="{F61A9D94-F9BF-453E-9BF8-A0F7BE3DE02E}" type="presParOf" srcId="{ED623C59-181E-4DBA-A319-7DABD3B009E7}" destId="{C2C89960-6692-4282-8578-00E7A250A50A}" srcOrd="14" destOrd="0" presId="urn:microsoft.com/office/officeart/2005/8/layout/list1"/>
    <dgm:cxn modelId="{F2BE09B4-B08D-4A88-8F44-983CF59C5CE9}" type="presParOf" srcId="{ED623C59-181E-4DBA-A319-7DABD3B009E7}" destId="{94472802-6A2E-4C4E-BE6B-F6BC04ADA6A8}" srcOrd="15" destOrd="0" presId="urn:microsoft.com/office/officeart/2005/8/layout/list1"/>
    <dgm:cxn modelId="{B1862991-94FD-423A-BEA2-E2583B362064}" type="presParOf" srcId="{ED623C59-181E-4DBA-A319-7DABD3B009E7}" destId="{44A2FF08-3BBC-478B-B6CD-F08EF8024BB9}" srcOrd="16" destOrd="0" presId="urn:microsoft.com/office/officeart/2005/8/layout/list1"/>
    <dgm:cxn modelId="{DBA8BE97-6E60-4584-95E2-CB19EA9046FE}" type="presParOf" srcId="{44A2FF08-3BBC-478B-B6CD-F08EF8024BB9}" destId="{CE2EFBD0-4EB9-473B-9A5D-A41E1E75E7A5}" srcOrd="0" destOrd="0" presId="urn:microsoft.com/office/officeart/2005/8/layout/list1"/>
    <dgm:cxn modelId="{D308F557-33F0-4FF2-9C57-AFAEDDE26784}" type="presParOf" srcId="{44A2FF08-3BBC-478B-B6CD-F08EF8024BB9}" destId="{25F0C89E-3337-4641-93ED-5BC11D9C0733}" srcOrd="1" destOrd="0" presId="urn:microsoft.com/office/officeart/2005/8/layout/list1"/>
    <dgm:cxn modelId="{D6C92EED-7FA1-43BF-8B01-A8573F83D115}" type="presParOf" srcId="{ED623C59-181E-4DBA-A319-7DABD3B009E7}" destId="{E7ED6674-EF49-44CA-8743-0DC13F77D8ED}" srcOrd="17" destOrd="0" presId="urn:microsoft.com/office/officeart/2005/8/layout/list1"/>
    <dgm:cxn modelId="{5BFCA0B7-A38C-47AA-AD02-4D8C04AA2030}" type="presParOf" srcId="{ED623C59-181E-4DBA-A319-7DABD3B009E7}" destId="{88FDEBD5-7B6D-4CA6-84B1-8E39B5D6042E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7E607E-3975-457F-9DB8-6CE4019F30CC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5CBEF0-AD30-4012-9726-7C764489CA68}">
      <dgm:prSet custT="1"/>
      <dgm:spPr/>
      <dgm:t>
        <a:bodyPr/>
        <a:lstStyle/>
        <a:p>
          <a:pPr rtl="0"/>
          <a:r>
            <a:rPr lang="en-US" sz="2200" dirty="0" smtClean="0"/>
            <a:t>Lost update</a:t>
          </a:r>
          <a:endParaRPr lang="en-US" sz="2200" dirty="0"/>
        </a:p>
      </dgm:t>
    </dgm:pt>
    <dgm:pt modelId="{B65BFA04-6309-4B09-B03A-E2CED6949701}" type="parTrans" cxnId="{B1E7F24E-5025-41FF-A108-7E6278515D48}">
      <dgm:prSet/>
      <dgm:spPr/>
      <dgm:t>
        <a:bodyPr/>
        <a:lstStyle/>
        <a:p>
          <a:endParaRPr lang="en-US"/>
        </a:p>
      </dgm:t>
    </dgm:pt>
    <dgm:pt modelId="{417D3A3A-9445-4E4B-8A6F-7CB8CE4C97A9}" type="sibTrans" cxnId="{B1E7F24E-5025-41FF-A108-7E6278515D48}">
      <dgm:prSet/>
      <dgm:spPr/>
      <dgm:t>
        <a:bodyPr/>
        <a:lstStyle/>
        <a:p>
          <a:endParaRPr lang="en-US"/>
        </a:p>
      </dgm:t>
    </dgm:pt>
    <dgm:pt modelId="{95982259-6452-4FB0-93FD-C0EC4BAC88F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in two concurrent transactions when: </a:t>
          </a:r>
          <a:endParaRPr lang="en-US" sz="2000" dirty="0">
            <a:solidFill>
              <a:srgbClr val="002060"/>
            </a:solidFill>
          </a:endParaRPr>
        </a:p>
      </dgm:t>
    </dgm:pt>
    <dgm:pt modelId="{72A2A453-5855-4419-B5A0-2DD9E1A49925}" type="parTrans" cxnId="{F95E3686-B39D-4BF1-BC53-953FA6B96230}">
      <dgm:prSet/>
      <dgm:spPr/>
      <dgm:t>
        <a:bodyPr/>
        <a:lstStyle/>
        <a:p>
          <a:endParaRPr lang="en-US"/>
        </a:p>
      </dgm:t>
    </dgm:pt>
    <dgm:pt modelId="{FB8758C9-8671-45DA-8613-98521415BF34}" type="sibTrans" cxnId="{F95E3686-B39D-4BF1-BC53-953FA6B96230}">
      <dgm:prSet/>
      <dgm:spPr/>
      <dgm:t>
        <a:bodyPr/>
        <a:lstStyle/>
        <a:p>
          <a:endParaRPr lang="en-US"/>
        </a:p>
      </dgm:t>
    </dgm:pt>
    <dgm:pt modelId="{CC1F97E8-C524-4202-A966-1C1B1394C2F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Same data element is updated</a:t>
          </a:r>
          <a:endParaRPr lang="en-US" sz="1800" dirty="0">
            <a:solidFill>
              <a:srgbClr val="002060"/>
            </a:solidFill>
          </a:endParaRPr>
        </a:p>
      </dgm:t>
    </dgm:pt>
    <dgm:pt modelId="{391B7E78-62AB-40C2-BEE3-FE780F3D6FBD}" type="parTrans" cxnId="{CE46AE85-4023-4BD3-89A8-1F7B2B3B39A9}">
      <dgm:prSet/>
      <dgm:spPr/>
      <dgm:t>
        <a:bodyPr/>
        <a:lstStyle/>
        <a:p>
          <a:endParaRPr lang="en-US"/>
        </a:p>
      </dgm:t>
    </dgm:pt>
    <dgm:pt modelId="{583BDBBC-DF34-410A-B9E6-372D563FD7F6}" type="sibTrans" cxnId="{CE46AE85-4023-4BD3-89A8-1F7B2B3B39A9}">
      <dgm:prSet/>
      <dgm:spPr/>
      <dgm:t>
        <a:bodyPr/>
        <a:lstStyle/>
        <a:p>
          <a:endParaRPr lang="en-US"/>
        </a:p>
      </dgm:t>
    </dgm:pt>
    <dgm:pt modelId="{4F8CF1E3-DD62-431B-B6C9-9E6773DEC3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One of the updates is lost</a:t>
          </a:r>
          <a:endParaRPr lang="en-US" sz="1800" dirty="0">
            <a:solidFill>
              <a:srgbClr val="002060"/>
            </a:solidFill>
          </a:endParaRPr>
        </a:p>
      </dgm:t>
    </dgm:pt>
    <dgm:pt modelId="{F3B4970F-334D-43F7-B59D-7DE6743BBDCF}" type="parTrans" cxnId="{CE224178-5D45-4714-9749-25B0A02E4F53}">
      <dgm:prSet/>
      <dgm:spPr/>
      <dgm:t>
        <a:bodyPr/>
        <a:lstStyle/>
        <a:p>
          <a:endParaRPr lang="en-US"/>
        </a:p>
      </dgm:t>
    </dgm:pt>
    <dgm:pt modelId="{83C4AF13-FA0C-40FD-B9DE-A7757F92FB74}" type="sibTrans" cxnId="{CE224178-5D45-4714-9749-25B0A02E4F53}">
      <dgm:prSet/>
      <dgm:spPr/>
      <dgm:t>
        <a:bodyPr/>
        <a:lstStyle/>
        <a:p>
          <a:endParaRPr lang="en-US"/>
        </a:p>
      </dgm:t>
    </dgm:pt>
    <dgm:pt modelId="{E3590C5A-EC63-41C6-9579-16893EB81AB4}">
      <dgm:prSet custT="1"/>
      <dgm:spPr/>
      <dgm:t>
        <a:bodyPr/>
        <a:lstStyle/>
        <a:p>
          <a:pPr rtl="0"/>
          <a:r>
            <a:rPr lang="en-US" sz="2200" dirty="0" smtClean="0"/>
            <a:t>Uncommitted data</a:t>
          </a:r>
          <a:endParaRPr lang="en-US" sz="2200" dirty="0"/>
        </a:p>
      </dgm:t>
    </dgm:pt>
    <dgm:pt modelId="{51C434DE-C378-4686-BA43-CA362FCA82A5}" type="parTrans" cxnId="{04C3E19D-9FC2-47ED-9368-0D53856EC1BE}">
      <dgm:prSet/>
      <dgm:spPr/>
      <dgm:t>
        <a:bodyPr/>
        <a:lstStyle/>
        <a:p>
          <a:endParaRPr lang="en-US"/>
        </a:p>
      </dgm:t>
    </dgm:pt>
    <dgm:pt modelId="{38F1BDF7-DA94-4730-BCE0-5B737BD36AF0}" type="sibTrans" cxnId="{04C3E19D-9FC2-47ED-9368-0D53856EC1BE}">
      <dgm:prSet/>
      <dgm:spPr/>
      <dgm:t>
        <a:bodyPr/>
        <a:lstStyle/>
        <a:p>
          <a:endParaRPr lang="en-US"/>
        </a:p>
      </dgm:t>
    </dgm:pt>
    <dgm:pt modelId="{9C7AB1F9-00CD-499D-9000-24310D19FCA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when:</a:t>
          </a:r>
          <a:endParaRPr lang="en-US" sz="2000" dirty="0">
            <a:solidFill>
              <a:srgbClr val="002060"/>
            </a:solidFill>
          </a:endParaRPr>
        </a:p>
      </dgm:t>
    </dgm:pt>
    <dgm:pt modelId="{BAC4D060-AEE7-48BA-90C0-ED17319B1757}" type="parTrans" cxnId="{92C7ACCF-5B17-45AC-B28B-4C92170F60E4}">
      <dgm:prSet/>
      <dgm:spPr/>
      <dgm:t>
        <a:bodyPr/>
        <a:lstStyle/>
        <a:p>
          <a:endParaRPr lang="en-US"/>
        </a:p>
      </dgm:t>
    </dgm:pt>
    <dgm:pt modelId="{31E39578-B8DA-4CAA-93DE-4C667AF64A95}" type="sibTrans" cxnId="{92C7ACCF-5B17-45AC-B28B-4C92170F60E4}">
      <dgm:prSet/>
      <dgm:spPr/>
      <dgm:t>
        <a:bodyPr/>
        <a:lstStyle/>
        <a:p>
          <a:endParaRPr lang="en-US"/>
        </a:p>
      </dgm:t>
    </dgm:pt>
    <dgm:pt modelId="{81E6D58F-8D84-4273-92C2-7D35F383F01E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Two transactions are executed concurrently</a:t>
          </a:r>
          <a:endParaRPr lang="en-US" sz="1800" dirty="0">
            <a:solidFill>
              <a:srgbClr val="002060"/>
            </a:solidFill>
          </a:endParaRPr>
        </a:p>
      </dgm:t>
    </dgm:pt>
    <dgm:pt modelId="{CD2A1DCC-0DA7-4A60-A909-A1B05DB3072E}" type="parTrans" cxnId="{FDD391C5-31C3-4426-BCB6-DC971CBE89BF}">
      <dgm:prSet/>
      <dgm:spPr/>
      <dgm:t>
        <a:bodyPr/>
        <a:lstStyle/>
        <a:p>
          <a:endParaRPr lang="en-US"/>
        </a:p>
      </dgm:t>
    </dgm:pt>
    <dgm:pt modelId="{307C56B9-1F27-4A36-B6B3-B82802F23D59}" type="sibTrans" cxnId="{FDD391C5-31C3-4426-BCB6-DC971CBE89BF}">
      <dgm:prSet/>
      <dgm:spPr/>
      <dgm:t>
        <a:bodyPr/>
        <a:lstStyle/>
        <a:p>
          <a:endParaRPr lang="en-US"/>
        </a:p>
      </dgm:t>
    </dgm:pt>
    <dgm:pt modelId="{13263AED-588C-4A94-8082-ED38673E7E46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First transaction is rolled back after the second transaction has already accessed uncommitted data</a:t>
          </a:r>
          <a:endParaRPr lang="en-US" sz="1800" dirty="0">
            <a:solidFill>
              <a:srgbClr val="002060"/>
            </a:solidFill>
          </a:endParaRPr>
        </a:p>
      </dgm:t>
    </dgm:pt>
    <dgm:pt modelId="{D7360A92-4CBE-427B-83DF-C4C8D72C0881}" type="parTrans" cxnId="{7469454B-DD78-47FC-90F9-E723668AADED}">
      <dgm:prSet/>
      <dgm:spPr/>
      <dgm:t>
        <a:bodyPr/>
        <a:lstStyle/>
        <a:p>
          <a:endParaRPr lang="en-US"/>
        </a:p>
      </dgm:t>
    </dgm:pt>
    <dgm:pt modelId="{9A7DD12B-567D-4F8D-AB64-2067FF4DAC7D}" type="sibTrans" cxnId="{7469454B-DD78-47FC-90F9-E723668AADED}">
      <dgm:prSet/>
      <dgm:spPr/>
      <dgm:t>
        <a:bodyPr/>
        <a:lstStyle/>
        <a:p>
          <a:endParaRPr lang="en-US"/>
        </a:p>
      </dgm:t>
    </dgm:pt>
    <dgm:pt modelId="{1ECD10C9-97AF-4077-9740-1D96188CCBCC}">
      <dgm:prSet custT="1"/>
      <dgm:spPr/>
      <dgm:t>
        <a:bodyPr/>
        <a:lstStyle/>
        <a:p>
          <a:pPr rtl="0"/>
          <a:r>
            <a:rPr lang="en-US" sz="2200" dirty="0" smtClean="0"/>
            <a:t>Inconsistent retrievals</a:t>
          </a:r>
          <a:endParaRPr lang="en-US" sz="2200" dirty="0"/>
        </a:p>
      </dgm:t>
    </dgm:pt>
    <dgm:pt modelId="{0F27F30D-1F97-4E2C-82E0-DBD072A687F4}" type="parTrans" cxnId="{A062184E-F275-47B8-8ED2-DFD5BB2D0EF4}">
      <dgm:prSet/>
      <dgm:spPr/>
      <dgm:t>
        <a:bodyPr/>
        <a:lstStyle/>
        <a:p>
          <a:endParaRPr lang="en-US"/>
        </a:p>
      </dgm:t>
    </dgm:pt>
    <dgm:pt modelId="{DC1F8D7F-72CE-40DE-8D2C-E34751F49159}" type="sibTrans" cxnId="{A062184E-F275-47B8-8ED2-DFD5BB2D0EF4}">
      <dgm:prSet/>
      <dgm:spPr/>
      <dgm:t>
        <a:bodyPr/>
        <a:lstStyle/>
        <a:p>
          <a:endParaRPr lang="en-US"/>
        </a:p>
      </dgm:t>
    </dgm:pt>
    <dgm:pt modelId="{1DD693E5-85F0-448E-8C45-1C62D131A308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Occurs when a transaction accesses data before and after one or more other transactions finish working with such data</a:t>
          </a:r>
          <a:endParaRPr lang="en-US" sz="2000" dirty="0">
            <a:solidFill>
              <a:srgbClr val="002060"/>
            </a:solidFill>
          </a:endParaRPr>
        </a:p>
      </dgm:t>
    </dgm:pt>
    <dgm:pt modelId="{0476D048-5A5F-4DCC-8832-28E35E0C3BDC}" type="parTrans" cxnId="{BB53D9F2-0283-48B6-B959-54AC559D5054}">
      <dgm:prSet/>
      <dgm:spPr/>
      <dgm:t>
        <a:bodyPr/>
        <a:lstStyle/>
        <a:p>
          <a:endParaRPr lang="en-US"/>
        </a:p>
      </dgm:t>
    </dgm:pt>
    <dgm:pt modelId="{BA1838D4-CCC8-4EF9-BCB0-66A24D49C442}" type="sibTrans" cxnId="{BB53D9F2-0283-48B6-B959-54AC559D5054}">
      <dgm:prSet/>
      <dgm:spPr/>
      <dgm:t>
        <a:bodyPr/>
        <a:lstStyle/>
        <a:p>
          <a:endParaRPr lang="en-US"/>
        </a:p>
      </dgm:t>
    </dgm:pt>
    <dgm:pt modelId="{A2E84848-3DE2-4277-9D56-EFC0CC3A653F}" type="pres">
      <dgm:prSet presAssocID="{397E607E-3975-457F-9DB8-6CE4019F30CC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1AE3B6-6166-48A0-91AF-0FA4D0E76BAB}" type="pres">
      <dgm:prSet presAssocID="{4B5CBEF0-AD30-4012-9726-7C764489CA68}" presName="parentLin" presStyleCnt="0"/>
      <dgm:spPr/>
      <dgm:t>
        <a:bodyPr/>
        <a:lstStyle/>
        <a:p>
          <a:endParaRPr lang="en-US"/>
        </a:p>
      </dgm:t>
    </dgm:pt>
    <dgm:pt modelId="{FEF75C66-C1B6-4FF0-ACEB-90D053621570}" type="pres">
      <dgm:prSet presAssocID="{4B5CBEF0-AD30-4012-9726-7C764489CA68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FCBE56E4-23E0-4666-B42E-06336A790749}" type="pres">
      <dgm:prSet presAssocID="{4B5CBEF0-AD30-4012-9726-7C764489CA68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FBA9D83-DC65-4FDE-B87D-16062499208C}" type="pres">
      <dgm:prSet presAssocID="{4B5CBEF0-AD30-4012-9726-7C764489CA68}" presName="negativeSpace" presStyleCnt="0"/>
      <dgm:spPr/>
      <dgm:t>
        <a:bodyPr/>
        <a:lstStyle/>
        <a:p>
          <a:endParaRPr lang="en-US"/>
        </a:p>
      </dgm:t>
    </dgm:pt>
    <dgm:pt modelId="{ED83E9C0-9BF2-497C-B93A-B0E0AF302717}" type="pres">
      <dgm:prSet presAssocID="{4B5CBEF0-AD30-4012-9726-7C764489CA68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699BD5-33B1-4F03-907D-14012F88893F}" type="pres">
      <dgm:prSet presAssocID="{417D3A3A-9445-4E4B-8A6F-7CB8CE4C97A9}" presName="spaceBetweenRectangles" presStyleCnt="0"/>
      <dgm:spPr/>
      <dgm:t>
        <a:bodyPr/>
        <a:lstStyle/>
        <a:p>
          <a:endParaRPr lang="en-US"/>
        </a:p>
      </dgm:t>
    </dgm:pt>
    <dgm:pt modelId="{FCBACD86-E989-4D68-AF65-4567567D9B75}" type="pres">
      <dgm:prSet presAssocID="{E3590C5A-EC63-41C6-9579-16893EB81AB4}" presName="parentLin" presStyleCnt="0"/>
      <dgm:spPr/>
      <dgm:t>
        <a:bodyPr/>
        <a:lstStyle/>
        <a:p>
          <a:endParaRPr lang="en-US"/>
        </a:p>
      </dgm:t>
    </dgm:pt>
    <dgm:pt modelId="{42F3B384-3C31-40BB-A6C3-B000B471E314}" type="pres">
      <dgm:prSet presAssocID="{E3590C5A-EC63-41C6-9579-16893EB81AB4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6DD787C0-085A-44D9-B259-7A490B8DD31F}" type="pres">
      <dgm:prSet presAssocID="{E3590C5A-EC63-41C6-9579-16893EB81AB4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8054C07-D3E3-4746-A174-BF2EE71DC076}" type="pres">
      <dgm:prSet presAssocID="{E3590C5A-EC63-41C6-9579-16893EB81AB4}" presName="negativeSpace" presStyleCnt="0"/>
      <dgm:spPr/>
      <dgm:t>
        <a:bodyPr/>
        <a:lstStyle/>
        <a:p>
          <a:endParaRPr lang="en-US"/>
        </a:p>
      </dgm:t>
    </dgm:pt>
    <dgm:pt modelId="{6C6FA266-8E6C-43E4-B99B-5F6EA1FF235E}" type="pres">
      <dgm:prSet presAssocID="{E3590C5A-EC63-41C6-9579-16893EB81AB4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64FA31-6989-4793-BCF4-0A397CBEAC3F}" type="pres">
      <dgm:prSet presAssocID="{38F1BDF7-DA94-4730-BCE0-5B737BD36AF0}" presName="spaceBetweenRectangles" presStyleCnt="0"/>
      <dgm:spPr/>
      <dgm:t>
        <a:bodyPr/>
        <a:lstStyle/>
        <a:p>
          <a:endParaRPr lang="en-US"/>
        </a:p>
      </dgm:t>
    </dgm:pt>
    <dgm:pt modelId="{615D47D8-8DFA-4C9D-97D2-A13F6CF308FA}" type="pres">
      <dgm:prSet presAssocID="{1ECD10C9-97AF-4077-9740-1D96188CCBCC}" presName="parentLin" presStyleCnt="0"/>
      <dgm:spPr/>
      <dgm:t>
        <a:bodyPr/>
        <a:lstStyle/>
        <a:p>
          <a:endParaRPr lang="en-US"/>
        </a:p>
      </dgm:t>
    </dgm:pt>
    <dgm:pt modelId="{0B348890-A6DC-45B4-B544-614446481292}" type="pres">
      <dgm:prSet presAssocID="{1ECD10C9-97AF-4077-9740-1D96188CCBCC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0CC30416-F849-4BB5-ACAC-CE147B0869DD}" type="pres">
      <dgm:prSet presAssocID="{1ECD10C9-97AF-4077-9740-1D96188CCBCC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C9261DB-E16E-48F5-9E4E-681E8721156C}" type="pres">
      <dgm:prSet presAssocID="{1ECD10C9-97AF-4077-9740-1D96188CCBCC}" presName="negativeSpace" presStyleCnt="0"/>
      <dgm:spPr/>
      <dgm:t>
        <a:bodyPr/>
        <a:lstStyle/>
        <a:p>
          <a:endParaRPr lang="en-US"/>
        </a:p>
      </dgm:t>
    </dgm:pt>
    <dgm:pt modelId="{32305EB6-0B7F-4A93-A94C-E6F7C39D1208}" type="pres">
      <dgm:prSet presAssocID="{1ECD10C9-97AF-4077-9740-1D96188CCBCC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25F751C-1519-414C-85C2-1DB7D91FD059}" type="presOf" srcId="{1ECD10C9-97AF-4077-9740-1D96188CCBCC}" destId="{0B348890-A6DC-45B4-B544-614446481292}" srcOrd="0" destOrd="0" presId="urn:microsoft.com/office/officeart/2005/8/layout/list1"/>
    <dgm:cxn modelId="{F95E3686-B39D-4BF1-BC53-953FA6B96230}" srcId="{4B5CBEF0-AD30-4012-9726-7C764489CA68}" destId="{95982259-6452-4FB0-93FD-C0EC4BAC88FB}" srcOrd="0" destOrd="0" parTransId="{72A2A453-5855-4419-B5A0-2DD9E1A49925}" sibTransId="{FB8758C9-8671-45DA-8613-98521415BF34}"/>
    <dgm:cxn modelId="{66519A9D-65A9-44B5-9D10-EE1427D41224}" type="presOf" srcId="{4B5CBEF0-AD30-4012-9726-7C764489CA68}" destId="{FEF75C66-C1B6-4FF0-ACEB-90D053621570}" srcOrd="0" destOrd="0" presId="urn:microsoft.com/office/officeart/2005/8/layout/list1"/>
    <dgm:cxn modelId="{A062184E-F275-47B8-8ED2-DFD5BB2D0EF4}" srcId="{397E607E-3975-457F-9DB8-6CE4019F30CC}" destId="{1ECD10C9-97AF-4077-9740-1D96188CCBCC}" srcOrd="2" destOrd="0" parTransId="{0F27F30D-1F97-4E2C-82E0-DBD072A687F4}" sibTransId="{DC1F8D7F-72CE-40DE-8D2C-E34751F49159}"/>
    <dgm:cxn modelId="{B1E7F24E-5025-41FF-A108-7E6278515D48}" srcId="{397E607E-3975-457F-9DB8-6CE4019F30CC}" destId="{4B5CBEF0-AD30-4012-9726-7C764489CA68}" srcOrd="0" destOrd="0" parTransId="{B65BFA04-6309-4B09-B03A-E2CED6949701}" sibTransId="{417D3A3A-9445-4E4B-8A6F-7CB8CE4C97A9}"/>
    <dgm:cxn modelId="{C529514B-A276-4E4A-B652-2B91948E0C9A}" type="presOf" srcId="{1DD693E5-85F0-448E-8C45-1C62D131A308}" destId="{32305EB6-0B7F-4A93-A94C-E6F7C39D1208}" srcOrd="0" destOrd="0" presId="urn:microsoft.com/office/officeart/2005/8/layout/list1"/>
    <dgm:cxn modelId="{92C7ACCF-5B17-45AC-B28B-4C92170F60E4}" srcId="{E3590C5A-EC63-41C6-9579-16893EB81AB4}" destId="{9C7AB1F9-00CD-499D-9000-24310D19FCA8}" srcOrd="0" destOrd="0" parTransId="{BAC4D060-AEE7-48BA-90C0-ED17319B1757}" sibTransId="{31E39578-B8DA-4CAA-93DE-4C667AF64A95}"/>
    <dgm:cxn modelId="{D607764E-5AA1-48FA-A863-B5FDE08D1A0E}" type="presOf" srcId="{4B5CBEF0-AD30-4012-9726-7C764489CA68}" destId="{FCBE56E4-23E0-4666-B42E-06336A790749}" srcOrd="1" destOrd="0" presId="urn:microsoft.com/office/officeart/2005/8/layout/list1"/>
    <dgm:cxn modelId="{CE46AE85-4023-4BD3-89A8-1F7B2B3B39A9}" srcId="{95982259-6452-4FB0-93FD-C0EC4BAC88FB}" destId="{CC1F97E8-C524-4202-A966-1C1B1394C2F6}" srcOrd="0" destOrd="0" parTransId="{391B7E78-62AB-40C2-BEE3-FE780F3D6FBD}" sibTransId="{583BDBBC-DF34-410A-B9E6-372D563FD7F6}"/>
    <dgm:cxn modelId="{784F13AF-760A-4243-B39A-9F20AC8BB3BE}" type="presOf" srcId="{E3590C5A-EC63-41C6-9579-16893EB81AB4}" destId="{42F3B384-3C31-40BB-A6C3-B000B471E314}" srcOrd="0" destOrd="0" presId="urn:microsoft.com/office/officeart/2005/8/layout/list1"/>
    <dgm:cxn modelId="{5AF8B869-59AC-462A-A18E-E72E273045C3}" type="presOf" srcId="{81E6D58F-8D84-4273-92C2-7D35F383F01E}" destId="{6C6FA266-8E6C-43E4-B99B-5F6EA1FF235E}" srcOrd="0" destOrd="1" presId="urn:microsoft.com/office/officeart/2005/8/layout/list1"/>
    <dgm:cxn modelId="{D03E784F-BC37-4BA2-8F10-61C76360CCD3}" type="presOf" srcId="{CC1F97E8-C524-4202-A966-1C1B1394C2F6}" destId="{ED83E9C0-9BF2-497C-B93A-B0E0AF302717}" srcOrd="0" destOrd="1" presId="urn:microsoft.com/office/officeart/2005/8/layout/list1"/>
    <dgm:cxn modelId="{FDD391C5-31C3-4426-BCB6-DC971CBE89BF}" srcId="{9C7AB1F9-00CD-499D-9000-24310D19FCA8}" destId="{81E6D58F-8D84-4273-92C2-7D35F383F01E}" srcOrd="0" destOrd="0" parTransId="{CD2A1DCC-0DA7-4A60-A909-A1B05DB3072E}" sibTransId="{307C56B9-1F27-4A36-B6B3-B82802F23D59}"/>
    <dgm:cxn modelId="{7AA3743A-D3DF-452E-9DB0-97FCB8821467}" type="presOf" srcId="{9C7AB1F9-00CD-499D-9000-24310D19FCA8}" destId="{6C6FA266-8E6C-43E4-B99B-5F6EA1FF235E}" srcOrd="0" destOrd="0" presId="urn:microsoft.com/office/officeart/2005/8/layout/list1"/>
    <dgm:cxn modelId="{7CAC5595-0EA7-4957-85EC-137FF26A751B}" type="presOf" srcId="{1ECD10C9-97AF-4077-9740-1D96188CCBCC}" destId="{0CC30416-F849-4BB5-ACAC-CE147B0869DD}" srcOrd="1" destOrd="0" presId="urn:microsoft.com/office/officeart/2005/8/layout/list1"/>
    <dgm:cxn modelId="{BB53D9F2-0283-48B6-B959-54AC559D5054}" srcId="{1ECD10C9-97AF-4077-9740-1D96188CCBCC}" destId="{1DD693E5-85F0-448E-8C45-1C62D131A308}" srcOrd="0" destOrd="0" parTransId="{0476D048-5A5F-4DCC-8832-28E35E0C3BDC}" sibTransId="{BA1838D4-CCC8-4EF9-BCB0-66A24D49C442}"/>
    <dgm:cxn modelId="{04C3E19D-9FC2-47ED-9368-0D53856EC1BE}" srcId="{397E607E-3975-457F-9DB8-6CE4019F30CC}" destId="{E3590C5A-EC63-41C6-9579-16893EB81AB4}" srcOrd="1" destOrd="0" parTransId="{51C434DE-C378-4686-BA43-CA362FCA82A5}" sibTransId="{38F1BDF7-DA94-4730-BCE0-5B737BD36AF0}"/>
    <dgm:cxn modelId="{3AD1C280-DC84-4E04-8E50-0648380E17A2}" type="presOf" srcId="{4F8CF1E3-DD62-431B-B6C9-9E6773DEC3C9}" destId="{ED83E9C0-9BF2-497C-B93A-B0E0AF302717}" srcOrd="0" destOrd="2" presId="urn:microsoft.com/office/officeart/2005/8/layout/list1"/>
    <dgm:cxn modelId="{7E027E1F-5DA8-4D68-BE04-072CE4F338F3}" type="presOf" srcId="{E3590C5A-EC63-41C6-9579-16893EB81AB4}" destId="{6DD787C0-085A-44D9-B259-7A490B8DD31F}" srcOrd="1" destOrd="0" presId="urn:microsoft.com/office/officeart/2005/8/layout/list1"/>
    <dgm:cxn modelId="{CE224178-5D45-4714-9749-25B0A02E4F53}" srcId="{95982259-6452-4FB0-93FD-C0EC4BAC88FB}" destId="{4F8CF1E3-DD62-431B-B6C9-9E6773DEC3C9}" srcOrd="1" destOrd="0" parTransId="{F3B4970F-334D-43F7-B59D-7DE6743BBDCF}" sibTransId="{83C4AF13-FA0C-40FD-B9DE-A7757F92FB74}"/>
    <dgm:cxn modelId="{CDC0318A-95E3-4871-9B51-1AFBD01FE92E}" type="presOf" srcId="{95982259-6452-4FB0-93FD-C0EC4BAC88FB}" destId="{ED83E9C0-9BF2-497C-B93A-B0E0AF302717}" srcOrd="0" destOrd="0" presId="urn:microsoft.com/office/officeart/2005/8/layout/list1"/>
    <dgm:cxn modelId="{A42DFFD2-6C13-4B11-8637-09478A9FDA5A}" type="presOf" srcId="{397E607E-3975-457F-9DB8-6CE4019F30CC}" destId="{A2E84848-3DE2-4277-9D56-EFC0CC3A653F}" srcOrd="0" destOrd="0" presId="urn:microsoft.com/office/officeart/2005/8/layout/list1"/>
    <dgm:cxn modelId="{7469454B-DD78-47FC-90F9-E723668AADED}" srcId="{9C7AB1F9-00CD-499D-9000-24310D19FCA8}" destId="{13263AED-588C-4A94-8082-ED38673E7E46}" srcOrd="1" destOrd="0" parTransId="{D7360A92-4CBE-427B-83DF-C4C8D72C0881}" sibTransId="{9A7DD12B-567D-4F8D-AB64-2067FF4DAC7D}"/>
    <dgm:cxn modelId="{2879219D-3E93-474D-8DA2-C15DE4C76D74}" type="presOf" srcId="{13263AED-588C-4A94-8082-ED38673E7E46}" destId="{6C6FA266-8E6C-43E4-B99B-5F6EA1FF235E}" srcOrd="0" destOrd="2" presId="urn:microsoft.com/office/officeart/2005/8/layout/list1"/>
    <dgm:cxn modelId="{C8578DA4-2287-4951-AD2B-E91CB6ECCD63}" type="presParOf" srcId="{A2E84848-3DE2-4277-9D56-EFC0CC3A653F}" destId="{0E1AE3B6-6166-48A0-91AF-0FA4D0E76BAB}" srcOrd="0" destOrd="0" presId="urn:microsoft.com/office/officeart/2005/8/layout/list1"/>
    <dgm:cxn modelId="{3723CE32-6F0F-4A77-851C-909573387209}" type="presParOf" srcId="{0E1AE3B6-6166-48A0-91AF-0FA4D0E76BAB}" destId="{FEF75C66-C1B6-4FF0-ACEB-90D053621570}" srcOrd="0" destOrd="0" presId="urn:microsoft.com/office/officeart/2005/8/layout/list1"/>
    <dgm:cxn modelId="{5069A252-C342-44E9-B200-CB271BC4832F}" type="presParOf" srcId="{0E1AE3B6-6166-48A0-91AF-0FA4D0E76BAB}" destId="{FCBE56E4-23E0-4666-B42E-06336A790749}" srcOrd="1" destOrd="0" presId="urn:microsoft.com/office/officeart/2005/8/layout/list1"/>
    <dgm:cxn modelId="{E84FAA4E-D2B9-4ECF-8981-0DB1DD2EE2F6}" type="presParOf" srcId="{A2E84848-3DE2-4277-9D56-EFC0CC3A653F}" destId="{3FBA9D83-DC65-4FDE-B87D-16062499208C}" srcOrd="1" destOrd="0" presId="urn:microsoft.com/office/officeart/2005/8/layout/list1"/>
    <dgm:cxn modelId="{C87C336D-66E1-4DE8-AFD3-6B79A7427791}" type="presParOf" srcId="{A2E84848-3DE2-4277-9D56-EFC0CC3A653F}" destId="{ED83E9C0-9BF2-497C-B93A-B0E0AF302717}" srcOrd="2" destOrd="0" presId="urn:microsoft.com/office/officeart/2005/8/layout/list1"/>
    <dgm:cxn modelId="{288AAB7F-BD14-4206-BA61-7B3FCDB91925}" type="presParOf" srcId="{A2E84848-3DE2-4277-9D56-EFC0CC3A653F}" destId="{7D699BD5-33B1-4F03-907D-14012F88893F}" srcOrd="3" destOrd="0" presId="urn:microsoft.com/office/officeart/2005/8/layout/list1"/>
    <dgm:cxn modelId="{2419A486-E43F-40B0-8E07-CA0EF0EB00C3}" type="presParOf" srcId="{A2E84848-3DE2-4277-9D56-EFC0CC3A653F}" destId="{FCBACD86-E989-4D68-AF65-4567567D9B75}" srcOrd="4" destOrd="0" presId="urn:microsoft.com/office/officeart/2005/8/layout/list1"/>
    <dgm:cxn modelId="{BC7C280B-0652-41E7-9A0A-60C62647EFCF}" type="presParOf" srcId="{FCBACD86-E989-4D68-AF65-4567567D9B75}" destId="{42F3B384-3C31-40BB-A6C3-B000B471E314}" srcOrd="0" destOrd="0" presId="urn:microsoft.com/office/officeart/2005/8/layout/list1"/>
    <dgm:cxn modelId="{38F02703-E53A-421B-ADE6-1D992C11421B}" type="presParOf" srcId="{FCBACD86-E989-4D68-AF65-4567567D9B75}" destId="{6DD787C0-085A-44D9-B259-7A490B8DD31F}" srcOrd="1" destOrd="0" presId="urn:microsoft.com/office/officeart/2005/8/layout/list1"/>
    <dgm:cxn modelId="{C169114E-74B3-44B5-B155-FAF7CD99EEE9}" type="presParOf" srcId="{A2E84848-3DE2-4277-9D56-EFC0CC3A653F}" destId="{A8054C07-D3E3-4746-A174-BF2EE71DC076}" srcOrd="5" destOrd="0" presId="urn:microsoft.com/office/officeart/2005/8/layout/list1"/>
    <dgm:cxn modelId="{2B16689C-BB65-4EEA-A2F3-7C602FB57B29}" type="presParOf" srcId="{A2E84848-3DE2-4277-9D56-EFC0CC3A653F}" destId="{6C6FA266-8E6C-43E4-B99B-5F6EA1FF235E}" srcOrd="6" destOrd="0" presId="urn:microsoft.com/office/officeart/2005/8/layout/list1"/>
    <dgm:cxn modelId="{CB6CA453-7B2E-43DD-A448-EF86FD7726BC}" type="presParOf" srcId="{A2E84848-3DE2-4277-9D56-EFC0CC3A653F}" destId="{9664FA31-6989-4793-BCF4-0A397CBEAC3F}" srcOrd="7" destOrd="0" presId="urn:microsoft.com/office/officeart/2005/8/layout/list1"/>
    <dgm:cxn modelId="{5281CF10-B65F-4D78-90A7-966CD14BA75F}" type="presParOf" srcId="{A2E84848-3DE2-4277-9D56-EFC0CC3A653F}" destId="{615D47D8-8DFA-4C9D-97D2-A13F6CF308FA}" srcOrd="8" destOrd="0" presId="urn:microsoft.com/office/officeart/2005/8/layout/list1"/>
    <dgm:cxn modelId="{BA89362D-7749-48D3-90B0-BCDD6EFE24AB}" type="presParOf" srcId="{615D47D8-8DFA-4C9D-97D2-A13F6CF308FA}" destId="{0B348890-A6DC-45B4-B544-614446481292}" srcOrd="0" destOrd="0" presId="urn:microsoft.com/office/officeart/2005/8/layout/list1"/>
    <dgm:cxn modelId="{609388CE-F2D8-4ADF-BD44-F33752CD4A46}" type="presParOf" srcId="{615D47D8-8DFA-4C9D-97D2-A13F6CF308FA}" destId="{0CC30416-F849-4BB5-ACAC-CE147B0869DD}" srcOrd="1" destOrd="0" presId="urn:microsoft.com/office/officeart/2005/8/layout/list1"/>
    <dgm:cxn modelId="{B8D43B55-1E8B-4F8B-A7EC-CDCE8AA61168}" type="presParOf" srcId="{A2E84848-3DE2-4277-9D56-EFC0CC3A653F}" destId="{6C9261DB-E16E-48F5-9E4E-681E8721156C}" srcOrd="9" destOrd="0" presId="urn:microsoft.com/office/officeart/2005/8/layout/list1"/>
    <dgm:cxn modelId="{DB241C82-553C-4BF7-91A7-6898268A7FD4}" type="presParOf" srcId="{A2E84848-3DE2-4277-9D56-EFC0CC3A653F}" destId="{32305EB6-0B7F-4A93-A94C-E6F7C39D120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A37116-6368-40A0-9FFB-2B09B72141B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2EE2AC6-9DEA-47E6-9C39-349A171B4027}">
      <dgm:prSet custT="1"/>
      <dgm:spPr/>
      <dgm:t>
        <a:bodyPr/>
        <a:lstStyle/>
        <a:p>
          <a:pPr rtl="0"/>
          <a:r>
            <a:rPr lang="en-US" sz="2400" dirty="0" smtClean="0"/>
            <a:t>Binary lock</a:t>
          </a:r>
          <a:endParaRPr lang="en-US" sz="2400" dirty="0"/>
        </a:p>
      </dgm:t>
    </dgm:pt>
    <dgm:pt modelId="{57F754AA-BA0E-4D3F-8D97-E8B3BF864B33}" type="parTrans" cxnId="{FC147190-741D-4E34-9C89-597C5A2CC48B}">
      <dgm:prSet/>
      <dgm:spPr/>
      <dgm:t>
        <a:bodyPr/>
        <a:lstStyle/>
        <a:p>
          <a:endParaRPr lang="en-US"/>
        </a:p>
      </dgm:t>
    </dgm:pt>
    <dgm:pt modelId="{726B611B-D8E2-4634-8577-459FC1A2F08F}" type="sibTrans" cxnId="{FC147190-741D-4E34-9C89-597C5A2CC48B}">
      <dgm:prSet/>
      <dgm:spPr/>
      <dgm:t>
        <a:bodyPr/>
        <a:lstStyle/>
        <a:p>
          <a:endParaRPr lang="en-US"/>
        </a:p>
      </dgm:t>
    </dgm:pt>
    <dgm:pt modelId="{F4981915-9572-4E3E-81EE-67AAD5F18FC1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Has two states, locked (1) and unlocked (0)</a:t>
          </a:r>
          <a:endParaRPr lang="en-US" sz="2000" dirty="0">
            <a:solidFill>
              <a:srgbClr val="002060"/>
            </a:solidFill>
          </a:endParaRPr>
        </a:p>
      </dgm:t>
    </dgm:pt>
    <dgm:pt modelId="{549166C5-795F-446C-A2DA-85C46A6A4568}" type="parTrans" cxnId="{D12B001D-E1B9-480B-9EBD-EE4C47EAA71C}">
      <dgm:prSet/>
      <dgm:spPr/>
      <dgm:t>
        <a:bodyPr/>
        <a:lstStyle/>
        <a:p>
          <a:endParaRPr lang="en-US"/>
        </a:p>
      </dgm:t>
    </dgm:pt>
    <dgm:pt modelId="{F4B37F2B-E94B-441E-88E1-D8A51273C004}" type="sibTrans" cxnId="{D12B001D-E1B9-480B-9EBD-EE4C47EAA71C}">
      <dgm:prSet/>
      <dgm:spPr/>
      <dgm:t>
        <a:bodyPr/>
        <a:lstStyle/>
        <a:p>
          <a:endParaRPr lang="en-US"/>
        </a:p>
      </dgm:t>
    </dgm:pt>
    <dgm:pt modelId="{AB8DB106-8B59-4968-90B5-75CA469F3F26}">
      <dgm:prSet custT="1"/>
      <dgm:spPr/>
      <dgm:t>
        <a:bodyPr/>
        <a:lstStyle/>
        <a:p>
          <a:pPr rtl="0"/>
          <a:r>
            <a:rPr lang="en-US" sz="2400" dirty="0" smtClean="0"/>
            <a:t>Exclusive lock</a:t>
          </a:r>
          <a:endParaRPr lang="en-US" sz="2400" dirty="0"/>
        </a:p>
      </dgm:t>
    </dgm:pt>
    <dgm:pt modelId="{2D747C14-97CE-4E38-9A22-FC3FE4C5B93A}" type="parTrans" cxnId="{9F329214-33D3-4DAC-BC14-DB5452004A05}">
      <dgm:prSet/>
      <dgm:spPr/>
      <dgm:t>
        <a:bodyPr/>
        <a:lstStyle/>
        <a:p>
          <a:endParaRPr lang="en-US"/>
        </a:p>
      </dgm:t>
    </dgm:pt>
    <dgm:pt modelId="{B79E99F6-89DB-43B4-BACA-E83C4F637FB3}" type="sibTrans" cxnId="{9F329214-33D3-4DAC-BC14-DB5452004A05}">
      <dgm:prSet/>
      <dgm:spPr/>
      <dgm:t>
        <a:bodyPr/>
        <a:lstStyle/>
        <a:p>
          <a:endParaRPr lang="en-US"/>
        </a:p>
      </dgm:t>
    </dgm:pt>
    <dgm:pt modelId="{2F8F85AC-0513-408D-AA94-975782778913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Exists when access is reserved for the transaction that locked the object</a:t>
          </a:r>
          <a:endParaRPr lang="en-US" sz="2000" dirty="0">
            <a:solidFill>
              <a:srgbClr val="002060"/>
            </a:solidFill>
          </a:endParaRPr>
        </a:p>
      </dgm:t>
    </dgm:pt>
    <dgm:pt modelId="{0F8C4FE8-DEA4-4D3D-8248-8BADBC9A5A0B}" type="parTrans" cxnId="{68530FAD-539A-4CE3-8C82-F72D8C0CE553}">
      <dgm:prSet/>
      <dgm:spPr/>
      <dgm:t>
        <a:bodyPr/>
        <a:lstStyle/>
        <a:p>
          <a:endParaRPr lang="en-US"/>
        </a:p>
      </dgm:t>
    </dgm:pt>
    <dgm:pt modelId="{312CCA74-B4D9-4280-80FA-CE835A7065C6}" type="sibTrans" cxnId="{68530FAD-539A-4CE3-8C82-F72D8C0CE553}">
      <dgm:prSet/>
      <dgm:spPr/>
      <dgm:t>
        <a:bodyPr/>
        <a:lstStyle/>
        <a:p>
          <a:endParaRPr lang="en-US"/>
        </a:p>
      </dgm:t>
    </dgm:pt>
    <dgm:pt modelId="{7BDE1C75-C9BF-476B-A38B-D7EEA7299E15}">
      <dgm:prSet custT="1"/>
      <dgm:spPr/>
      <dgm:t>
        <a:bodyPr/>
        <a:lstStyle/>
        <a:p>
          <a:pPr rtl="0"/>
          <a:r>
            <a:rPr lang="en-US" sz="2400" dirty="0" smtClean="0"/>
            <a:t>Shared lock</a:t>
          </a:r>
          <a:endParaRPr lang="en-US" sz="2400" dirty="0"/>
        </a:p>
      </dgm:t>
    </dgm:pt>
    <dgm:pt modelId="{154C23FE-5359-4C29-8B8F-CF611EF69144}" type="parTrans" cxnId="{362843D7-B7D2-42B3-8483-7A52449E2919}">
      <dgm:prSet/>
      <dgm:spPr/>
      <dgm:t>
        <a:bodyPr/>
        <a:lstStyle/>
        <a:p>
          <a:endParaRPr lang="en-US"/>
        </a:p>
      </dgm:t>
    </dgm:pt>
    <dgm:pt modelId="{FE4CD9E6-8624-4FD7-AABE-5283192FF89A}" type="sibTrans" cxnId="{362843D7-B7D2-42B3-8483-7A52449E2919}">
      <dgm:prSet/>
      <dgm:spPr/>
      <dgm:t>
        <a:bodyPr/>
        <a:lstStyle/>
        <a:p>
          <a:endParaRPr lang="en-US"/>
        </a:p>
      </dgm:t>
    </dgm:pt>
    <dgm:pt modelId="{E9ED39A4-E835-4E53-B25C-C3B1FF124A62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Exists when concurrent transactions are granted read access on the basis of a common lock</a:t>
          </a:r>
          <a:endParaRPr lang="en-US" sz="2000" dirty="0">
            <a:solidFill>
              <a:srgbClr val="002060"/>
            </a:solidFill>
          </a:endParaRPr>
        </a:p>
      </dgm:t>
    </dgm:pt>
    <dgm:pt modelId="{7723AE95-99DE-4F35-9360-9630AE703139}" type="parTrans" cxnId="{70FB8C62-565D-4743-B102-FEC69B85A346}">
      <dgm:prSet/>
      <dgm:spPr/>
      <dgm:t>
        <a:bodyPr/>
        <a:lstStyle/>
        <a:p>
          <a:endParaRPr lang="en-US"/>
        </a:p>
      </dgm:t>
    </dgm:pt>
    <dgm:pt modelId="{B87406B1-A443-44BF-8F9E-EDD23D8AE53C}" type="sibTrans" cxnId="{70FB8C62-565D-4743-B102-FEC69B85A346}">
      <dgm:prSet/>
      <dgm:spPr/>
      <dgm:t>
        <a:bodyPr/>
        <a:lstStyle/>
        <a:p>
          <a:endParaRPr lang="en-US"/>
        </a:p>
      </dgm:t>
    </dgm:pt>
    <dgm:pt modelId="{75438BF2-006D-442F-8F37-85204422120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If an object is locked by a transaction, no other transaction can use that object</a:t>
          </a:r>
          <a:endParaRPr lang="en-US" sz="1800" dirty="0">
            <a:solidFill>
              <a:srgbClr val="002060"/>
            </a:solidFill>
          </a:endParaRPr>
        </a:p>
      </dgm:t>
    </dgm:pt>
    <dgm:pt modelId="{66323916-6BCD-435B-BA47-1505873A1F01}" type="parTrans" cxnId="{557120DE-FCFC-4347-9283-D64587F494CA}">
      <dgm:prSet/>
      <dgm:spPr/>
      <dgm:t>
        <a:bodyPr/>
        <a:lstStyle/>
        <a:p>
          <a:endParaRPr lang="en-US"/>
        </a:p>
      </dgm:t>
    </dgm:pt>
    <dgm:pt modelId="{0FFDAECF-74FC-43D7-A7C1-CC27566BFFDB}" type="sibTrans" cxnId="{557120DE-FCFC-4347-9283-D64587F494CA}">
      <dgm:prSet/>
      <dgm:spPr/>
      <dgm:t>
        <a:bodyPr/>
        <a:lstStyle/>
        <a:p>
          <a:endParaRPr lang="en-US"/>
        </a:p>
      </dgm:t>
    </dgm:pt>
    <dgm:pt modelId="{8999ADB1-E190-47F8-B2DF-71BF6AD322BB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1800" dirty="0" smtClean="0">
              <a:solidFill>
                <a:srgbClr val="002060"/>
              </a:solidFill>
            </a:rPr>
            <a:t>If an object is unlocked, any transaction can lock the object for its use</a:t>
          </a:r>
          <a:endParaRPr lang="en-US" sz="1800" dirty="0">
            <a:solidFill>
              <a:srgbClr val="002060"/>
            </a:solidFill>
          </a:endParaRPr>
        </a:p>
      </dgm:t>
    </dgm:pt>
    <dgm:pt modelId="{4CF46725-78ED-4553-A370-9C3EFBF5C2FB}" type="parTrans" cxnId="{0BCB58C5-AD29-4959-A7E2-F56090A767FE}">
      <dgm:prSet/>
      <dgm:spPr/>
      <dgm:t>
        <a:bodyPr/>
        <a:lstStyle/>
        <a:p>
          <a:endParaRPr lang="en-US"/>
        </a:p>
      </dgm:t>
    </dgm:pt>
    <dgm:pt modelId="{9C817F88-CE84-40E6-AF2C-499FF6CB1A9D}" type="sibTrans" cxnId="{0BCB58C5-AD29-4959-A7E2-F56090A767FE}">
      <dgm:prSet/>
      <dgm:spPr/>
      <dgm:t>
        <a:bodyPr/>
        <a:lstStyle/>
        <a:p>
          <a:endParaRPr lang="en-US"/>
        </a:p>
      </dgm:t>
    </dgm:pt>
    <dgm:pt modelId="{70B28786-0FB9-463F-8AFB-F173215C242C}" type="pres">
      <dgm:prSet presAssocID="{10A37116-6368-40A0-9FFB-2B09B72141BB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9B8C125-ECC0-4D15-B11F-7DCF9FF8A554}" type="pres">
      <dgm:prSet presAssocID="{D2EE2AC6-9DEA-47E6-9C39-349A171B4027}" presName="parentLin" presStyleCnt="0"/>
      <dgm:spPr/>
      <dgm:t>
        <a:bodyPr/>
        <a:lstStyle/>
        <a:p>
          <a:endParaRPr lang="en-US"/>
        </a:p>
      </dgm:t>
    </dgm:pt>
    <dgm:pt modelId="{A7DF8342-5908-4FAE-A0EC-2562D92D4C01}" type="pres">
      <dgm:prSet presAssocID="{D2EE2AC6-9DEA-47E6-9C39-349A171B402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03FDB05C-2EE8-457C-8351-EC2BAF2BA869}" type="pres">
      <dgm:prSet presAssocID="{D2EE2AC6-9DEA-47E6-9C39-349A171B4027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0FA5327-8A3D-4675-B509-07A5B219B4A9}" type="pres">
      <dgm:prSet presAssocID="{D2EE2AC6-9DEA-47E6-9C39-349A171B4027}" presName="negativeSpace" presStyleCnt="0"/>
      <dgm:spPr/>
      <dgm:t>
        <a:bodyPr/>
        <a:lstStyle/>
        <a:p>
          <a:endParaRPr lang="en-US"/>
        </a:p>
      </dgm:t>
    </dgm:pt>
    <dgm:pt modelId="{A350B385-E996-4434-AA7C-F7FD40FE797B}" type="pres">
      <dgm:prSet presAssocID="{D2EE2AC6-9DEA-47E6-9C39-349A171B4027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17AD78-7E50-419F-96A1-ED94577ACCCB}" type="pres">
      <dgm:prSet presAssocID="{726B611B-D8E2-4634-8577-459FC1A2F08F}" presName="spaceBetweenRectangles" presStyleCnt="0"/>
      <dgm:spPr/>
      <dgm:t>
        <a:bodyPr/>
        <a:lstStyle/>
        <a:p>
          <a:endParaRPr lang="en-US"/>
        </a:p>
      </dgm:t>
    </dgm:pt>
    <dgm:pt modelId="{6E1A1519-44E3-4521-AA54-91C2DC886CEA}" type="pres">
      <dgm:prSet presAssocID="{AB8DB106-8B59-4968-90B5-75CA469F3F26}" presName="parentLin" presStyleCnt="0"/>
      <dgm:spPr/>
      <dgm:t>
        <a:bodyPr/>
        <a:lstStyle/>
        <a:p>
          <a:endParaRPr lang="en-US"/>
        </a:p>
      </dgm:t>
    </dgm:pt>
    <dgm:pt modelId="{A772EE8F-5AE4-46BB-946C-E6C321466F14}" type="pres">
      <dgm:prSet presAssocID="{AB8DB106-8B59-4968-90B5-75CA469F3F26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B3ABEEED-6E60-4C84-A246-F980284B1BCF}" type="pres">
      <dgm:prSet presAssocID="{AB8DB106-8B59-4968-90B5-75CA469F3F26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A8F2C7-BF4C-4E49-8E5B-5BF738A983EE}" type="pres">
      <dgm:prSet presAssocID="{AB8DB106-8B59-4968-90B5-75CA469F3F26}" presName="negativeSpace" presStyleCnt="0"/>
      <dgm:spPr/>
      <dgm:t>
        <a:bodyPr/>
        <a:lstStyle/>
        <a:p>
          <a:endParaRPr lang="en-US"/>
        </a:p>
      </dgm:t>
    </dgm:pt>
    <dgm:pt modelId="{5F622128-35A4-40E3-9A56-581F8CD44175}" type="pres">
      <dgm:prSet presAssocID="{AB8DB106-8B59-4968-90B5-75CA469F3F26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26381D6-8A28-4FC6-B4B8-84C87B1A92DD}" type="pres">
      <dgm:prSet presAssocID="{B79E99F6-89DB-43B4-BACA-E83C4F637FB3}" presName="spaceBetweenRectangles" presStyleCnt="0"/>
      <dgm:spPr/>
      <dgm:t>
        <a:bodyPr/>
        <a:lstStyle/>
        <a:p>
          <a:endParaRPr lang="en-US"/>
        </a:p>
      </dgm:t>
    </dgm:pt>
    <dgm:pt modelId="{6BCB658D-95E3-4F81-B768-EC312178EA74}" type="pres">
      <dgm:prSet presAssocID="{7BDE1C75-C9BF-476B-A38B-D7EEA7299E15}" presName="parentLin" presStyleCnt="0"/>
      <dgm:spPr/>
      <dgm:t>
        <a:bodyPr/>
        <a:lstStyle/>
        <a:p>
          <a:endParaRPr lang="en-US"/>
        </a:p>
      </dgm:t>
    </dgm:pt>
    <dgm:pt modelId="{9A64A307-2868-41DA-8038-4B406A452B6B}" type="pres">
      <dgm:prSet presAssocID="{7BDE1C75-C9BF-476B-A38B-D7EEA7299E15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E329C815-548A-42E9-8D00-3607E06151AF}" type="pres">
      <dgm:prSet presAssocID="{7BDE1C75-C9BF-476B-A38B-D7EEA7299E15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4BF307-8A15-4F40-9D6F-F2727859A248}" type="pres">
      <dgm:prSet presAssocID="{7BDE1C75-C9BF-476B-A38B-D7EEA7299E15}" presName="negativeSpace" presStyleCnt="0"/>
      <dgm:spPr/>
      <dgm:t>
        <a:bodyPr/>
        <a:lstStyle/>
        <a:p>
          <a:endParaRPr lang="en-US"/>
        </a:p>
      </dgm:t>
    </dgm:pt>
    <dgm:pt modelId="{A24A5233-73F1-41C5-9F03-C532EC94D370}" type="pres">
      <dgm:prSet presAssocID="{7BDE1C75-C9BF-476B-A38B-D7EEA7299E15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B751EEB-E61F-4BCE-9853-20602F9B0F6A}" type="presOf" srcId="{AB8DB106-8B59-4968-90B5-75CA469F3F26}" destId="{A772EE8F-5AE4-46BB-946C-E6C321466F14}" srcOrd="0" destOrd="0" presId="urn:microsoft.com/office/officeart/2005/8/layout/list1"/>
    <dgm:cxn modelId="{FC147190-741D-4E34-9C89-597C5A2CC48B}" srcId="{10A37116-6368-40A0-9FFB-2B09B72141BB}" destId="{D2EE2AC6-9DEA-47E6-9C39-349A171B4027}" srcOrd="0" destOrd="0" parTransId="{57F754AA-BA0E-4D3F-8D97-E8B3BF864B33}" sibTransId="{726B611B-D8E2-4634-8577-459FC1A2F08F}"/>
    <dgm:cxn modelId="{65DBC649-43E1-4854-8F2F-E48B67B147FE}" type="presOf" srcId="{7BDE1C75-C9BF-476B-A38B-D7EEA7299E15}" destId="{E329C815-548A-42E9-8D00-3607E06151AF}" srcOrd="1" destOrd="0" presId="urn:microsoft.com/office/officeart/2005/8/layout/list1"/>
    <dgm:cxn modelId="{A4DBCC4F-23FF-4F5C-A76A-37DEB9989C74}" type="presOf" srcId="{2F8F85AC-0513-408D-AA94-975782778913}" destId="{5F622128-35A4-40E3-9A56-581F8CD44175}" srcOrd="0" destOrd="0" presId="urn:microsoft.com/office/officeart/2005/8/layout/list1"/>
    <dgm:cxn modelId="{088DCAAC-C758-4BE6-82B1-3D02261FD3D5}" type="presOf" srcId="{75438BF2-006D-442F-8F37-85204422120F}" destId="{A350B385-E996-4434-AA7C-F7FD40FE797B}" srcOrd="0" destOrd="1" presId="urn:microsoft.com/office/officeart/2005/8/layout/list1"/>
    <dgm:cxn modelId="{53146BA3-5EA2-4A96-BC12-BA5C5EF9A852}" type="presOf" srcId="{F4981915-9572-4E3E-81EE-67AAD5F18FC1}" destId="{A350B385-E996-4434-AA7C-F7FD40FE797B}" srcOrd="0" destOrd="0" presId="urn:microsoft.com/office/officeart/2005/8/layout/list1"/>
    <dgm:cxn modelId="{70FB8C62-565D-4743-B102-FEC69B85A346}" srcId="{7BDE1C75-C9BF-476B-A38B-D7EEA7299E15}" destId="{E9ED39A4-E835-4E53-B25C-C3B1FF124A62}" srcOrd="0" destOrd="0" parTransId="{7723AE95-99DE-4F35-9360-9630AE703139}" sibTransId="{B87406B1-A443-44BF-8F9E-EDD23D8AE53C}"/>
    <dgm:cxn modelId="{24D80608-6802-4978-880D-0160F7E9EE7D}" type="presOf" srcId="{D2EE2AC6-9DEA-47E6-9C39-349A171B4027}" destId="{03FDB05C-2EE8-457C-8351-EC2BAF2BA869}" srcOrd="1" destOrd="0" presId="urn:microsoft.com/office/officeart/2005/8/layout/list1"/>
    <dgm:cxn modelId="{F4DD1051-BB00-46CF-85DB-40F65D178DDE}" type="presOf" srcId="{7BDE1C75-C9BF-476B-A38B-D7EEA7299E15}" destId="{9A64A307-2868-41DA-8038-4B406A452B6B}" srcOrd="0" destOrd="0" presId="urn:microsoft.com/office/officeart/2005/8/layout/list1"/>
    <dgm:cxn modelId="{0BCB58C5-AD29-4959-A7E2-F56090A767FE}" srcId="{F4981915-9572-4E3E-81EE-67AAD5F18FC1}" destId="{8999ADB1-E190-47F8-B2DF-71BF6AD322BB}" srcOrd="1" destOrd="0" parTransId="{4CF46725-78ED-4553-A370-9C3EFBF5C2FB}" sibTransId="{9C817F88-CE84-40E6-AF2C-499FF6CB1A9D}"/>
    <dgm:cxn modelId="{557120DE-FCFC-4347-9283-D64587F494CA}" srcId="{F4981915-9572-4E3E-81EE-67AAD5F18FC1}" destId="{75438BF2-006D-442F-8F37-85204422120F}" srcOrd="0" destOrd="0" parTransId="{66323916-6BCD-435B-BA47-1505873A1F01}" sibTransId="{0FFDAECF-74FC-43D7-A7C1-CC27566BFFDB}"/>
    <dgm:cxn modelId="{362843D7-B7D2-42B3-8483-7A52449E2919}" srcId="{10A37116-6368-40A0-9FFB-2B09B72141BB}" destId="{7BDE1C75-C9BF-476B-A38B-D7EEA7299E15}" srcOrd="2" destOrd="0" parTransId="{154C23FE-5359-4C29-8B8F-CF611EF69144}" sibTransId="{FE4CD9E6-8624-4FD7-AABE-5283192FF89A}"/>
    <dgm:cxn modelId="{68530FAD-539A-4CE3-8C82-F72D8C0CE553}" srcId="{AB8DB106-8B59-4968-90B5-75CA469F3F26}" destId="{2F8F85AC-0513-408D-AA94-975782778913}" srcOrd="0" destOrd="0" parTransId="{0F8C4FE8-DEA4-4D3D-8248-8BADBC9A5A0B}" sibTransId="{312CCA74-B4D9-4280-80FA-CE835A7065C6}"/>
    <dgm:cxn modelId="{2DD5A279-4E99-491D-93B4-E830A046253D}" type="presOf" srcId="{E9ED39A4-E835-4E53-B25C-C3B1FF124A62}" destId="{A24A5233-73F1-41C5-9F03-C532EC94D370}" srcOrd="0" destOrd="0" presId="urn:microsoft.com/office/officeart/2005/8/layout/list1"/>
    <dgm:cxn modelId="{9F329214-33D3-4DAC-BC14-DB5452004A05}" srcId="{10A37116-6368-40A0-9FFB-2B09B72141BB}" destId="{AB8DB106-8B59-4968-90B5-75CA469F3F26}" srcOrd="1" destOrd="0" parTransId="{2D747C14-97CE-4E38-9A22-FC3FE4C5B93A}" sibTransId="{B79E99F6-89DB-43B4-BACA-E83C4F637FB3}"/>
    <dgm:cxn modelId="{A0E90559-6896-40F7-ACAF-1855881A30B2}" type="presOf" srcId="{10A37116-6368-40A0-9FFB-2B09B72141BB}" destId="{70B28786-0FB9-463F-8AFB-F173215C242C}" srcOrd="0" destOrd="0" presId="urn:microsoft.com/office/officeart/2005/8/layout/list1"/>
    <dgm:cxn modelId="{D12B001D-E1B9-480B-9EBD-EE4C47EAA71C}" srcId="{D2EE2AC6-9DEA-47E6-9C39-349A171B4027}" destId="{F4981915-9572-4E3E-81EE-67AAD5F18FC1}" srcOrd="0" destOrd="0" parTransId="{549166C5-795F-446C-A2DA-85C46A6A4568}" sibTransId="{F4B37F2B-E94B-441E-88E1-D8A51273C004}"/>
    <dgm:cxn modelId="{02AE4ECA-6049-4DB5-9C55-F4795AEFCC9D}" type="presOf" srcId="{D2EE2AC6-9DEA-47E6-9C39-349A171B4027}" destId="{A7DF8342-5908-4FAE-A0EC-2562D92D4C01}" srcOrd="0" destOrd="0" presId="urn:microsoft.com/office/officeart/2005/8/layout/list1"/>
    <dgm:cxn modelId="{A0AA600D-0499-4BC7-94D7-2AD8B744DA9F}" type="presOf" srcId="{AB8DB106-8B59-4968-90B5-75CA469F3F26}" destId="{B3ABEEED-6E60-4C84-A246-F980284B1BCF}" srcOrd="1" destOrd="0" presId="urn:microsoft.com/office/officeart/2005/8/layout/list1"/>
    <dgm:cxn modelId="{80D243BC-B89F-4D63-8486-1AE1AD157983}" type="presOf" srcId="{8999ADB1-E190-47F8-B2DF-71BF6AD322BB}" destId="{A350B385-E996-4434-AA7C-F7FD40FE797B}" srcOrd="0" destOrd="2" presId="urn:microsoft.com/office/officeart/2005/8/layout/list1"/>
    <dgm:cxn modelId="{1A2D8C14-C17C-422A-98A4-369DB1A4835F}" type="presParOf" srcId="{70B28786-0FB9-463F-8AFB-F173215C242C}" destId="{E9B8C125-ECC0-4D15-B11F-7DCF9FF8A554}" srcOrd="0" destOrd="0" presId="urn:microsoft.com/office/officeart/2005/8/layout/list1"/>
    <dgm:cxn modelId="{AE2417FA-DF2A-4CD0-8E7E-1D977A509393}" type="presParOf" srcId="{E9B8C125-ECC0-4D15-B11F-7DCF9FF8A554}" destId="{A7DF8342-5908-4FAE-A0EC-2562D92D4C01}" srcOrd="0" destOrd="0" presId="urn:microsoft.com/office/officeart/2005/8/layout/list1"/>
    <dgm:cxn modelId="{AAC773D3-2F84-45B1-902E-79D6CECC958E}" type="presParOf" srcId="{E9B8C125-ECC0-4D15-B11F-7DCF9FF8A554}" destId="{03FDB05C-2EE8-457C-8351-EC2BAF2BA869}" srcOrd="1" destOrd="0" presId="urn:microsoft.com/office/officeart/2005/8/layout/list1"/>
    <dgm:cxn modelId="{C8133657-C546-4A62-86B9-45A218A80399}" type="presParOf" srcId="{70B28786-0FB9-463F-8AFB-F173215C242C}" destId="{A0FA5327-8A3D-4675-B509-07A5B219B4A9}" srcOrd="1" destOrd="0" presId="urn:microsoft.com/office/officeart/2005/8/layout/list1"/>
    <dgm:cxn modelId="{11A99C3E-81B4-4273-8E2F-F92B4425356A}" type="presParOf" srcId="{70B28786-0FB9-463F-8AFB-F173215C242C}" destId="{A350B385-E996-4434-AA7C-F7FD40FE797B}" srcOrd="2" destOrd="0" presId="urn:microsoft.com/office/officeart/2005/8/layout/list1"/>
    <dgm:cxn modelId="{0CC4CFD2-851B-4107-B919-8D78274B89D0}" type="presParOf" srcId="{70B28786-0FB9-463F-8AFB-F173215C242C}" destId="{9C17AD78-7E50-419F-96A1-ED94577ACCCB}" srcOrd="3" destOrd="0" presId="urn:microsoft.com/office/officeart/2005/8/layout/list1"/>
    <dgm:cxn modelId="{3A9F4DE6-0EC2-4743-BA6E-5CFAD1DE9CC7}" type="presParOf" srcId="{70B28786-0FB9-463F-8AFB-F173215C242C}" destId="{6E1A1519-44E3-4521-AA54-91C2DC886CEA}" srcOrd="4" destOrd="0" presId="urn:microsoft.com/office/officeart/2005/8/layout/list1"/>
    <dgm:cxn modelId="{18136096-2918-4803-9C0B-94BF72FEFA96}" type="presParOf" srcId="{6E1A1519-44E3-4521-AA54-91C2DC886CEA}" destId="{A772EE8F-5AE4-46BB-946C-E6C321466F14}" srcOrd="0" destOrd="0" presId="urn:microsoft.com/office/officeart/2005/8/layout/list1"/>
    <dgm:cxn modelId="{FF79DA55-7624-4CA8-887D-AB5BF84F8C0A}" type="presParOf" srcId="{6E1A1519-44E3-4521-AA54-91C2DC886CEA}" destId="{B3ABEEED-6E60-4C84-A246-F980284B1BCF}" srcOrd="1" destOrd="0" presId="urn:microsoft.com/office/officeart/2005/8/layout/list1"/>
    <dgm:cxn modelId="{F0C6FE16-6699-4064-AF91-E47EB554433A}" type="presParOf" srcId="{70B28786-0FB9-463F-8AFB-F173215C242C}" destId="{3DA8F2C7-BF4C-4E49-8E5B-5BF738A983EE}" srcOrd="5" destOrd="0" presId="urn:microsoft.com/office/officeart/2005/8/layout/list1"/>
    <dgm:cxn modelId="{D816812D-D99B-4CFB-985B-24198630D643}" type="presParOf" srcId="{70B28786-0FB9-463F-8AFB-F173215C242C}" destId="{5F622128-35A4-40E3-9A56-581F8CD44175}" srcOrd="6" destOrd="0" presId="urn:microsoft.com/office/officeart/2005/8/layout/list1"/>
    <dgm:cxn modelId="{D9E2CB7C-973B-4886-B7AC-6E42ED16C0BD}" type="presParOf" srcId="{70B28786-0FB9-463F-8AFB-F173215C242C}" destId="{726381D6-8A28-4FC6-B4B8-84C87B1A92DD}" srcOrd="7" destOrd="0" presId="urn:microsoft.com/office/officeart/2005/8/layout/list1"/>
    <dgm:cxn modelId="{E5B2A960-9B73-4018-B30E-2BDA9C5C78C9}" type="presParOf" srcId="{70B28786-0FB9-463F-8AFB-F173215C242C}" destId="{6BCB658D-95E3-4F81-B768-EC312178EA74}" srcOrd="8" destOrd="0" presId="urn:microsoft.com/office/officeart/2005/8/layout/list1"/>
    <dgm:cxn modelId="{A3D58428-1725-4BAF-9FAE-479E762C12C8}" type="presParOf" srcId="{6BCB658D-95E3-4F81-B768-EC312178EA74}" destId="{9A64A307-2868-41DA-8038-4B406A452B6B}" srcOrd="0" destOrd="0" presId="urn:microsoft.com/office/officeart/2005/8/layout/list1"/>
    <dgm:cxn modelId="{AB94BFE3-203D-4502-809E-4A4F00393841}" type="presParOf" srcId="{6BCB658D-95E3-4F81-B768-EC312178EA74}" destId="{E329C815-548A-42E9-8D00-3607E06151AF}" srcOrd="1" destOrd="0" presId="urn:microsoft.com/office/officeart/2005/8/layout/list1"/>
    <dgm:cxn modelId="{91C23336-5346-4C94-A4BD-785D0B4444C1}" type="presParOf" srcId="{70B28786-0FB9-463F-8AFB-F173215C242C}" destId="{E54BF307-8A15-4F40-9D6F-F2727859A248}" srcOrd="9" destOrd="0" presId="urn:microsoft.com/office/officeart/2005/8/layout/list1"/>
    <dgm:cxn modelId="{81D1AD59-A636-4423-9ACB-0B84FC702CB9}" type="presParOf" srcId="{70B28786-0FB9-463F-8AFB-F173215C242C}" destId="{A24A5233-73F1-41C5-9F03-C532EC94D37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985CB1-8770-4086-A192-5C43AB24B1C3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914BE13-9EB8-44A0-9365-FC594764C69C}">
      <dgm:prSet custT="1"/>
      <dgm:spPr/>
      <dgm:t>
        <a:bodyPr/>
        <a:lstStyle/>
        <a:p>
          <a:pPr rtl="0"/>
          <a:r>
            <a:rPr lang="en-US" sz="2400" dirty="0" smtClean="0"/>
            <a:t>Read</a:t>
          </a:r>
          <a:endParaRPr lang="en-US" sz="2400" dirty="0"/>
        </a:p>
      </dgm:t>
    </dgm:pt>
    <dgm:pt modelId="{601C5B00-2442-4981-B265-21170602E248}" type="parTrans" cxnId="{9F7178D6-5557-48EC-A623-0B68080408CA}">
      <dgm:prSet/>
      <dgm:spPr/>
      <dgm:t>
        <a:bodyPr/>
        <a:lstStyle/>
        <a:p>
          <a:endParaRPr lang="en-US"/>
        </a:p>
      </dgm:t>
    </dgm:pt>
    <dgm:pt modelId="{B48844E4-04D5-40F7-8477-A00FC337524F}" type="sibTrans" cxnId="{9F7178D6-5557-48EC-A623-0B68080408CA}">
      <dgm:prSet/>
      <dgm:spPr/>
      <dgm:t>
        <a:bodyPr/>
        <a:lstStyle/>
        <a:p>
          <a:endParaRPr lang="en-US"/>
        </a:p>
      </dgm:t>
    </dgm:pt>
    <dgm:pt modelId="{B75D5391-4B8E-41F4-BC24-92496F07969F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Transaction:</a:t>
          </a:r>
          <a:endParaRPr lang="en-US" sz="2000" dirty="0">
            <a:solidFill>
              <a:srgbClr val="002060"/>
            </a:solidFill>
          </a:endParaRPr>
        </a:p>
      </dgm:t>
    </dgm:pt>
    <dgm:pt modelId="{D8CDA835-95A5-4058-874D-D0C6A791C925}" type="parTrans" cxnId="{6F811D7E-8F33-4175-8291-F5DB91655A1B}">
      <dgm:prSet/>
      <dgm:spPr/>
      <dgm:t>
        <a:bodyPr/>
        <a:lstStyle/>
        <a:p>
          <a:endParaRPr lang="en-US"/>
        </a:p>
      </dgm:t>
    </dgm:pt>
    <dgm:pt modelId="{535ABA93-652F-41C4-9A70-21F450EDC16B}" type="sibTrans" cxnId="{6F811D7E-8F33-4175-8291-F5DB91655A1B}">
      <dgm:prSet/>
      <dgm:spPr/>
      <dgm:t>
        <a:bodyPr/>
        <a:lstStyle/>
        <a:p>
          <a:endParaRPr lang="en-US"/>
        </a:p>
      </dgm:t>
    </dgm:pt>
    <dgm:pt modelId="{E2AE2D67-B24E-4CFB-A44F-599E8E554CC9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Reads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9B013196-E607-43D6-861C-4DB290923D04}" type="parTrans" cxnId="{35C96A86-93BF-480B-8C4B-CEF318E2D42C}">
      <dgm:prSet/>
      <dgm:spPr/>
      <dgm:t>
        <a:bodyPr/>
        <a:lstStyle/>
        <a:p>
          <a:endParaRPr lang="en-US"/>
        </a:p>
      </dgm:t>
    </dgm:pt>
    <dgm:pt modelId="{031B53DD-3A7D-4E50-B626-6CAF1322D9F0}" type="sibTrans" cxnId="{35C96A86-93BF-480B-8C4B-CEF318E2D42C}">
      <dgm:prSet/>
      <dgm:spPr/>
      <dgm:t>
        <a:bodyPr/>
        <a:lstStyle/>
        <a:p>
          <a:endParaRPr lang="en-US"/>
        </a:p>
      </dgm:t>
    </dgm:pt>
    <dgm:pt modelId="{17927534-9246-4508-8325-2FF1987147D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Executes the needed computations</a:t>
          </a:r>
          <a:endParaRPr lang="en-US" sz="2000" dirty="0">
            <a:solidFill>
              <a:srgbClr val="002060"/>
            </a:solidFill>
          </a:endParaRPr>
        </a:p>
      </dgm:t>
    </dgm:pt>
    <dgm:pt modelId="{314B449B-5BB7-4F2A-BBED-08EB048D2F6B}" type="parTrans" cxnId="{9D08D710-2856-4CF4-879D-F685F26DD6B6}">
      <dgm:prSet/>
      <dgm:spPr/>
      <dgm:t>
        <a:bodyPr/>
        <a:lstStyle/>
        <a:p>
          <a:endParaRPr lang="en-US"/>
        </a:p>
      </dgm:t>
    </dgm:pt>
    <dgm:pt modelId="{8830C9F9-4698-4E72-AE28-9C5054316EC9}" type="sibTrans" cxnId="{9D08D710-2856-4CF4-879D-F685F26DD6B6}">
      <dgm:prSet/>
      <dgm:spPr/>
      <dgm:t>
        <a:bodyPr/>
        <a:lstStyle/>
        <a:p>
          <a:endParaRPr lang="en-US"/>
        </a:p>
      </dgm:t>
    </dgm:pt>
    <dgm:pt modelId="{926BAE1B-269A-43BF-A0BC-B9E3249B64C0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Makes the updates to a private copy of the database values</a:t>
          </a:r>
          <a:endParaRPr lang="en-US" sz="2000" dirty="0">
            <a:solidFill>
              <a:srgbClr val="002060"/>
            </a:solidFill>
          </a:endParaRPr>
        </a:p>
      </dgm:t>
    </dgm:pt>
    <dgm:pt modelId="{E5569F1F-15C4-4B12-9F67-368D989A6FDE}" type="parTrans" cxnId="{FBC71F5E-33FA-40A7-9DFA-51E59C0A27A2}">
      <dgm:prSet/>
      <dgm:spPr/>
      <dgm:t>
        <a:bodyPr/>
        <a:lstStyle/>
        <a:p>
          <a:endParaRPr lang="en-US"/>
        </a:p>
      </dgm:t>
    </dgm:pt>
    <dgm:pt modelId="{E1DF3FAC-2986-455D-BF55-CEC12EF4F757}" type="sibTrans" cxnId="{FBC71F5E-33FA-40A7-9DFA-51E59C0A27A2}">
      <dgm:prSet/>
      <dgm:spPr/>
      <dgm:t>
        <a:bodyPr/>
        <a:lstStyle/>
        <a:p>
          <a:endParaRPr lang="en-US"/>
        </a:p>
      </dgm:t>
    </dgm:pt>
    <dgm:pt modelId="{2832052C-DD8B-4BE0-A2B2-E653B16F74B1}">
      <dgm:prSet custT="1"/>
      <dgm:spPr/>
      <dgm:t>
        <a:bodyPr/>
        <a:lstStyle/>
        <a:p>
          <a:pPr rtl="0"/>
          <a:r>
            <a:rPr lang="en-US" sz="2400" dirty="0" smtClean="0"/>
            <a:t>Validation</a:t>
          </a:r>
          <a:r>
            <a:rPr lang="en-US" sz="1500" dirty="0" smtClean="0"/>
            <a:t> </a:t>
          </a:r>
          <a:endParaRPr lang="en-US" sz="1500" dirty="0"/>
        </a:p>
      </dgm:t>
    </dgm:pt>
    <dgm:pt modelId="{DBD74119-9FA4-4625-A4AD-249664E9FEB3}" type="parTrans" cxnId="{115B85BF-11CC-4022-9851-AF2256FCD12C}">
      <dgm:prSet/>
      <dgm:spPr/>
      <dgm:t>
        <a:bodyPr/>
        <a:lstStyle/>
        <a:p>
          <a:endParaRPr lang="en-US"/>
        </a:p>
      </dgm:t>
    </dgm:pt>
    <dgm:pt modelId="{E94B0485-93BF-4304-BFC7-3D32336723AF}" type="sibTrans" cxnId="{115B85BF-11CC-4022-9851-AF2256FCD12C}">
      <dgm:prSet/>
      <dgm:spPr/>
      <dgm:t>
        <a:bodyPr/>
        <a:lstStyle/>
        <a:p>
          <a:endParaRPr lang="en-US"/>
        </a:p>
      </dgm:t>
    </dgm:pt>
    <dgm:pt modelId="{C9825686-6A28-4EF9-87EA-52BA6AB385D4}">
      <dgm:prSet custT="1"/>
      <dgm:spPr/>
      <dgm:t>
        <a:bodyPr/>
        <a:lstStyle/>
        <a:p>
          <a:pPr rtl="0">
            <a:lnSpc>
              <a:spcPct val="100000"/>
            </a:lnSpc>
          </a:pPr>
          <a:r>
            <a:rPr lang="en-US" sz="2000" dirty="0" smtClean="0">
              <a:solidFill>
                <a:srgbClr val="002060"/>
              </a:solidFill>
            </a:rPr>
            <a:t>Transaction is validated to ensure that the changes made will not affect the integrity and consistency of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E3D3F088-D0F6-4F58-BF39-23E5B4C6175D}" type="parTrans" cxnId="{CC98DC8D-1394-49D5-859B-C891B88E877E}">
      <dgm:prSet/>
      <dgm:spPr/>
      <dgm:t>
        <a:bodyPr/>
        <a:lstStyle/>
        <a:p>
          <a:endParaRPr lang="en-US"/>
        </a:p>
      </dgm:t>
    </dgm:pt>
    <dgm:pt modelId="{D8164A04-F2F0-4F6F-92D7-733289044957}" type="sibTrans" cxnId="{CC98DC8D-1394-49D5-859B-C891B88E877E}">
      <dgm:prSet/>
      <dgm:spPr/>
      <dgm:t>
        <a:bodyPr/>
        <a:lstStyle/>
        <a:p>
          <a:endParaRPr lang="en-US"/>
        </a:p>
      </dgm:t>
    </dgm:pt>
    <dgm:pt modelId="{8424F005-AEAC-459C-9032-88BA2E5408C8}">
      <dgm:prSet custT="1"/>
      <dgm:spPr/>
      <dgm:t>
        <a:bodyPr/>
        <a:lstStyle/>
        <a:p>
          <a:pPr rtl="0"/>
          <a:r>
            <a:rPr lang="en-US" sz="2400" dirty="0" smtClean="0"/>
            <a:t>Write</a:t>
          </a:r>
          <a:endParaRPr lang="en-US" sz="2400" dirty="0"/>
        </a:p>
      </dgm:t>
    </dgm:pt>
    <dgm:pt modelId="{767EB228-DBBE-4300-BDF1-4151614D93F9}" type="parTrans" cxnId="{4AEAC281-0F67-4E75-9712-E7B156FEECB1}">
      <dgm:prSet/>
      <dgm:spPr/>
      <dgm:t>
        <a:bodyPr/>
        <a:lstStyle/>
        <a:p>
          <a:endParaRPr lang="en-US"/>
        </a:p>
      </dgm:t>
    </dgm:pt>
    <dgm:pt modelId="{03391307-E07C-4076-BA87-E791D6B88A15}" type="sibTrans" cxnId="{4AEAC281-0F67-4E75-9712-E7B156FEECB1}">
      <dgm:prSet/>
      <dgm:spPr/>
      <dgm:t>
        <a:bodyPr/>
        <a:lstStyle/>
        <a:p>
          <a:endParaRPr lang="en-US"/>
        </a:p>
      </dgm:t>
    </dgm:pt>
    <dgm:pt modelId="{7416F7A0-112E-44C3-A2A5-756F0B51A6CC}">
      <dgm:prSet custT="1"/>
      <dgm:spPr/>
      <dgm:t>
        <a:bodyPr/>
        <a:lstStyle/>
        <a:p>
          <a:pPr rtl="0"/>
          <a:r>
            <a:rPr lang="en-US" sz="2000" dirty="0" smtClean="0">
              <a:solidFill>
                <a:srgbClr val="002060"/>
              </a:solidFill>
            </a:rPr>
            <a:t>Changes are permanently applied to the database</a:t>
          </a:r>
          <a:endParaRPr lang="en-US" sz="2000" dirty="0">
            <a:solidFill>
              <a:srgbClr val="002060"/>
            </a:solidFill>
          </a:endParaRPr>
        </a:p>
      </dgm:t>
    </dgm:pt>
    <dgm:pt modelId="{FD36366F-9A26-46AC-837F-ACB8CC151921}" type="parTrans" cxnId="{AC4CB389-7822-4EE3-8CD9-0E8C6E3D4BCD}">
      <dgm:prSet/>
      <dgm:spPr/>
      <dgm:t>
        <a:bodyPr/>
        <a:lstStyle/>
        <a:p>
          <a:endParaRPr lang="en-US"/>
        </a:p>
      </dgm:t>
    </dgm:pt>
    <dgm:pt modelId="{07B9B7E0-896C-4CC4-8BAF-8EE8648CF1D2}" type="sibTrans" cxnId="{AC4CB389-7822-4EE3-8CD9-0E8C6E3D4BCD}">
      <dgm:prSet/>
      <dgm:spPr/>
      <dgm:t>
        <a:bodyPr/>
        <a:lstStyle/>
        <a:p>
          <a:endParaRPr lang="en-US"/>
        </a:p>
      </dgm:t>
    </dgm:pt>
    <dgm:pt modelId="{C8F47F51-C696-4101-98E0-540147F0AFCB}" type="pres">
      <dgm:prSet presAssocID="{62985CB1-8770-4086-A192-5C43AB24B1C3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936D1BE-0C68-4004-ADBB-5637F62E2CF3}" type="pres">
      <dgm:prSet presAssocID="{9914BE13-9EB8-44A0-9365-FC594764C69C}" presName="parentLin" presStyleCnt="0"/>
      <dgm:spPr/>
      <dgm:t>
        <a:bodyPr/>
        <a:lstStyle/>
        <a:p>
          <a:endParaRPr lang="en-US"/>
        </a:p>
      </dgm:t>
    </dgm:pt>
    <dgm:pt modelId="{90905BA2-25DE-439B-A2BE-9F76693949BD}" type="pres">
      <dgm:prSet presAssocID="{9914BE13-9EB8-44A0-9365-FC594764C69C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667AFC7-A87C-4972-80D0-61B7B887E4D9}" type="pres">
      <dgm:prSet presAssocID="{9914BE13-9EB8-44A0-9365-FC594764C69C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C12395-1FF1-4D2F-B3E4-BB4673C4E714}" type="pres">
      <dgm:prSet presAssocID="{9914BE13-9EB8-44A0-9365-FC594764C69C}" presName="negativeSpace" presStyleCnt="0"/>
      <dgm:spPr/>
      <dgm:t>
        <a:bodyPr/>
        <a:lstStyle/>
        <a:p>
          <a:endParaRPr lang="en-US"/>
        </a:p>
      </dgm:t>
    </dgm:pt>
    <dgm:pt modelId="{DEEF800C-657F-47A5-A941-5F6DB693C803}" type="pres">
      <dgm:prSet presAssocID="{9914BE13-9EB8-44A0-9365-FC594764C69C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A61DBE-1E1F-4FC5-8AF5-881492EBDC92}" type="pres">
      <dgm:prSet presAssocID="{B48844E4-04D5-40F7-8477-A00FC337524F}" presName="spaceBetweenRectangles" presStyleCnt="0"/>
      <dgm:spPr/>
      <dgm:t>
        <a:bodyPr/>
        <a:lstStyle/>
        <a:p>
          <a:endParaRPr lang="en-US"/>
        </a:p>
      </dgm:t>
    </dgm:pt>
    <dgm:pt modelId="{180DD655-A61C-428A-8049-26E821E92414}" type="pres">
      <dgm:prSet presAssocID="{2832052C-DD8B-4BE0-A2B2-E653B16F74B1}" presName="parentLin" presStyleCnt="0"/>
      <dgm:spPr/>
      <dgm:t>
        <a:bodyPr/>
        <a:lstStyle/>
        <a:p>
          <a:endParaRPr lang="en-US"/>
        </a:p>
      </dgm:t>
    </dgm:pt>
    <dgm:pt modelId="{45E9CB09-1E04-4F56-A18D-F696FCE8AE33}" type="pres">
      <dgm:prSet presAssocID="{2832052C-DD8B-4BE0-A2B2-E653B16F74B1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167831A0-B6D8-4890-BF5A-1595A03A456E}" type="pres">
      <dgm:prSet presAssocID="{2832052C-DD8B-4BE0-A2B2-E653B16F74B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0B5CC60-7C42-45B8-9BBD-22125803DB3A}" type="pres">
      <dgm:prSet presAssocID="{2832052C-DD8B-4BE0-A2B2-E653B16F74B1}" presName="negativeSpace" presStyleCnt="0"/>
      <dgm:spPr/>
      <dgm:t>
        <a:bodyPr/>
        <a:lstStyle/>
        <a:p>
          <a:endParaRPr lang="en-US"/>
        </a:p>
      </dgm:t>
    </dgm:pt>
    <dgm:pt modelId="{B9773DA6-BB30-4B16-9CB3-9DC07A4A87A2}" type="pres">
      <dgm:prSet presAssocID="{2832052C-DD8B-4BE0-A2B2-E653B16F74B1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D3BF1-D328-4F21-A7CA-F3F80C728CFE}" type="pres">
      <dgm:prSet presAssocID="{E94B0485-93BF-4304-BFC7-3D32336723AF}" presName="spaceBetweenRectangles" presStyleCnt="0"/>
      <dgm:spPr/>
      <dgm:t>
        <a:bodyPr/>
        <a:lstStyle/>
        <a:p>
          <a:endParaRPr lang="en-US"/>
        </a:p>
      </dgm:t>
    </dgm:pt>
    <dgm:pt modelId="{CDCDCC95-2C08-44E1-A9AF-F83B78C0B333}" type="pres">
      <dgm:prSet presAssocID="{8424F005-AEAC-459C-9032-88BA2E5408C8}" presName="parentLin" presStyleCnt="0"/>
      <dgm:spPr/>
      <dgm:t>
        <a:bodyPr/>
        <a:lstStyle/>
        <a:p>
          <a:endParaRPr lang="en-US"/>
        </a:p>
      </dgm:t>
    </dgm:pt>
    <dgm:pt modelId="{B22286AF-01E7-4823-998A-D99811713472}" type="pres">
      <dgm:prSet presAssocID="{8424F005-AEAC-459C-9032-88BA2E5408C8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CF77D6DD-3096-4F40-9B14-DDED156441A5}" type="pres">
      <dgm:prSet presAssocID="{8424F005-AEAC-459C-9032-88BA2E5408C8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61BC7-58FB-4C66-B456-6EF8D1BA3A23}" type="pres">
      <dgm:prSet presAssocID="{8424F005-AEAC-459C-9032-88BA2E5408C8}" presName="negativeSpace" presStyleCnt="0"/>
      <dgm:spPr/>
      <dgm:t>
        <a:bodyPr/>
        <a:lstStyle/>
        <a:p>
          <a:endParaRPr lang="en-US"/>
        </a:p>
      </dgm:t>
    </dgm:pt>
    <dgm:pt modelId="{E1C59E40-5BE2-4C55-9C8D-62690AF7C3C3}" type="pres">
      <dgm:prSet presAssocID="{8424F005-AEAC-459C-9032-88BA2E5408C8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BC71F5E-33FA-40A7-9DFA-51E59C0A27A2}" srcId="{B75D5391-4B8E-41F4-BC24-92496F07969F}" destId="{926BAE1B-269A-43BF-A0BC-B9E3249B64C0}" srcOrd="2" destOrd="0" parTransId="{E5569F1F-15C4-4B12-9F67-368D989A6FDE}" sibTransId="{E1DF3FAC-2986-455D-BF55-CEC12EF4F757}"/>
    <dgm:cxn modelId="{F1775702-23F8-4DC4-9431-7D93E359E716}" type="presOf" srcId="{8424F005-AEAC-459C-9032-88BA2E5408C8}" destId="{B22286AF-01E7-4823-998A-D99811713472}" srcOrd="0" destOrd="0" presId="urn:microsoft.com/office/officeart/2005/8/layout/list1"/>
    <dgm:cxn modelId="{4AEAC281-0F67-4E75-9712-E7B156FEECB1}" srcId="{62985CB1-8770-4086-A192-5C43AB24B1C3}" destId="{8424F005-AEAC-459C-9032-88BA2E5408C8}" srcOrd="2" destOrd="0" parTransId="{767EB228-DBBE-4300-BDF1-4151614D93F9}" sibTransId="{03391307-E07C-4076-BA87-E791D6B88A15}"/>
    <dgm:cxn modelId="{115B85BF-11CC-4022-9851-AF2256FCD12C}" srcId="{62985CB1-8770-4086-A192-5C43AB24B1C3}" destId="{2832052C-DD8B-4BE0-A2B2-E653B16F74B1}" srcOrd="1" destOrd="0" parTransId="{DBD74119-9FA4-4625-A4AD-249664E9FEB3}" sibTransId="{E94B0485-93BF-4304-BFC7-3D32336723AF}"/>
    <dgm:cxn modelId="{518BDB3F-AC64-4ADB-84AE-6009807C9AD8}" type="presOf" srcId="{E2AE2D67-B24E-4CFB-A44F-599E8E554CC9}" destId="{DEEF800C-657F-47A5-A941-5F6DB693C803}" srcOrd="0" destOrd="1" presId="urn:microsoft.com/office/officeart/2005/8/layout/list1"/>
    <dgm:cxn modelId="{9F7178D6-5557-48EC-A623-0B68080408CA}" srcId="{62985CB1-8770-4086-A192-5C43AB24B1C3}" destId="{9914BE13-9EB8-44A0-9365-FC594764C69C}" srcOrd="0" destOrd="0" parTransId="{601C5B00-2442-4981-B265-21170602E248}" sibTransId="{B48844E4-04D5-40F7-8477-A00FC337524F}"/>
    <dgm:cxn modelId="{6E035AD9-9B90-4B1C-8D95-3215261FC078}" type="presOf" srcId="{2832052C-DD8B-4BE0-A2B2-E653B16F74B1}" destId="{167831A0-B6D8-4890-BF5A-1595A03A456E}" srcOrd="1" destOrd="0" presId="urn:microsoft.com/office/officeart/2005/8/layout/list1"/>
    <dgm:cxn modelId="{562AE074-382F-4263-A41C-C01A07794171}" type="presOf" srcId="{62985CB1-8770-4086-A192-5C43AB24B1C3}" destId="{C8F47F51-C696-4101-98E0-540147F0AFCB}" srcOrd="0" destOrd="0" presId="urn:microsoft.com/office/officeart/2005/8/layout/list1"/>
    <dgm:cxn modelId="{AC4CB389-7822-4EE3-8CD9-0E8C6E3D4BCD}" srcId="{8424F005-AEAC-459C-9032-88BA2E5408C8}" destId="{7416F7A0-112E-44C3-A2A5-756F0B51A6CC}" srcOrd="0" destOrd="0" parTransId="{FD36366F-9A26-46AC-837F-ACB8CC151921}" sibTransId="{07B9B7E0-896C-4CC4-8BAF-8EE8648CF1D2}"/>
    <dgm:cxn modelId="{9D08D710-2856-4CF4-879D-F685F26DD6B6}" srcId="{B75D5391-4B8E-41F4-BC24-92496F07969F}" destId="{17927534-9246-4508-8325-2FF1987147D0}" srcOrd="1" destOrd="0" parTransId="{314B449B-5BB7-4F2A-BBED-08EB048D2F6B}" sibTransId="{8830C9F9-4698-4E72-AE28-9C5054316EC9}"/>
    <dgm:cxn modelId="{9764CCE5-37F6-4307-9351-88EC75A85F6C}" type="presOf" srcId="{2832052C-DD8B-4BE0-A2B2-E653B16F74B1}" destId="{45E9CB09-1E04-4F56-A18D-F696FCE8AE33}" srcOrd="0" destOrd="0" presId="urn:microsoft.com/office/officeart/2005/8/layout/list1"/>
    <dgm:cxn modelId="{7DF166D0-9CC5-4218-B372-F53446FEEE80}" type="presOf" srcId="{C9825686-6A28-4EF9-87EA-52BA6AB385D4}" destId="{B9773DA6-BB30-4B16-9CB3-9DC07A4A87A2}" srcOrd="0" destOrd="0" presId="urn:microsoft.com/office/officeart/2005/8/layout/list1"/>
    <dgm:cxn modelId="{2FAA80A0-5601-4CC2-986A-F610FD2EA613}" type="presOf" srcId="{926BAE1B-269A-43BF-A0BC-B9E3249B64C0}" destId="{DEEF800C-657F-47A5-A941-5F6DB693C803}" srcOrd="0" destOrd="3" presId="urn:microsoft.com/office/officeart/2005/8/layout/list1"/>
    <dgm:cxn modelId="{CC98DC8D-1394-49D5-859B-C891B88E877E}" srcId="{2832052C-DD8B-4BE0-A2B2-E653B16F74B1}" destId="{C9825686-6A28-4EF9-87EA-52BA6AB385D4}" srcOrd="0" destOrd="0" parTransId="{E3D3F088-D0F6-4F58-BF39-23E5B4C6175D}" sibTransId="{D8164A04-F2F0-4F6F-92D7-733289044957}"/>
    <dgm:cxn modelId="{35C96A86-93BF-480B-8C4B-CEF318E2D42C}" srcId="{B75D5391-4B8E-41F4-BC24-92496F07969F}" destId="{E2AE2D67-B24E-4CFB-A44F-599E8E554CC9}" srcOrd="0" destOrd="0" parTransId="{9B013196-E607-43D6-861C-4DB290923D04}" sibTransId="{031B53DD-3A7D-4E50-B626-6CAF1322D9F0}"/>
    <dgm:cxn modelId="{8129B8F8-37EF-49CB-8D4B-D7B56390C8D9}" type="presOf" srcId="{17927534-9246-4508-8325-2FF1987147D0}" destId="{DEEF800C-657F-47A5-A941-5F6DB693C803}" srcOrd="0" destOrd="2" presId="urn:microsoft.com/office/officeart/2005/8/layout/list1"/>
    <dgm:cxn modelId="{191E20A9-A2DD-4003-A5E6-D9F7F1FBB970}" type="presOf" srcId="{B75D5391-4B8E-41F4-BC24-92496F07969F}" destId="{DEEF800C-657F-47A5-A941-5F6DB693C803}" srcOrd="0" destOrd="0" presId="urn:microsoft.com/office/officeart/2005/8/layout/list1"/>
    <dgm:cxn modelId="{C6714226-F86F-491A-97B7-01569D88C6C2}" type="presOf" srcId="{9914BE13-9EB8-44A0-9365-FC594764C69C}" destId="{90905BA2-25DE-439B-A2BE-9F76693949BD}" srcOrd="0" destOrd="0" presId="urn:microsoft.com/office/officeart/2005/8/layout/list1"/>
    <dgm:cxn modelId="{6F811D7E-8F33-4175-8291-F5DB91655A1B}" srcId="{9914BE13-9EB8-44A0-9365-FC594764C69C}" destId="{B75D5391-4B8E-41F4-BC24-92496F07969F}" srcOrd="0" destOrd="0" parTransId="{D8CDA835-95A5-4058-874D-D0C6A791C925}" sibTransId="{535ABA93-652F-41C4-9A70-21F450EDC16B}"/>
    <dgm:cxn modelId="{13C411BB-0B5C-4301-A249-89F5D8B90AF2}" type="presOf" srcId="{9914BE13-9EB8-44A0-9365-FC594764C69C}" destId="{E667AFC7-A87C-4972-80D0-61B7B887E4D9}" srcOrd="1" destOrd="0" presId="urn:microsoft.com/office/officeart/2005/8/layout/list1"/>
    <dgm:cxn modelId="{F28FF6FF-A4BD-45B6-B956-C6DC6D163469}" type="presOf" srcId="{7416F7A0-112E-44C3-A2A5-756F0B51A6CC}" destId="{E1C59E40-5BE2-4C55-9C8D-62690AF7C3C3}" srcOrd="0" destOrd="0" presId="urn:microsoft.com/office/officeart/2005/8/layout/list1"/>
    <dgm:cxn modelId="{7809B837-2A76-43BD-A74C-B9FBB14D41B9}" type="presOf" srcId="{8424F005-AEAC-459C-9032-88BA2E5408C8}" destId="{CF77D6DD-3096-4F40-9B14-DDED156441A5}" srcOrd="1" destOrd="0" presId="urn:microsoft.com/office/officeart/2005/8/layout/list1"/>
    <dgm:cxn modelId="{7FB4B315-8086-4C99-9C40-AC3E24CCF918}" type="presParOf" srcId="{C8F47F51-C696-4101-98E0-540147F0AFCB}" destId="{B936D1BE-0C68-4004-ADBB-5637F62E2CF3}" srcOrd="0" destOrd="0" presId="urn:microsoft.com/office/officeart/2005/8/layout/list1"/>
    <dgm:cxn modelId="{3158AB87-A643-4C67-955F-5A707BE557CF}" type="presParOf" srcId="{B936D1BE-0C68-4004-ADBB-5637F62E2CF3}" destId="{90905BA2-25DE-439B-A2BE-9F76693949BD}" srcOrd="0" destOrd="0" presId="urn:microsoft.com/office/officeart/2005/8/layout/list1"/>
    <dgm:cxn modelId="{531F3A83-561B-424C-A19E-D633DEC8F5B6}" type="presParOf" srcId="{B936D1BE-0C68-4004-ADBB-5637F62E2CF3}" destId="{E667AFC7-A87C-4972-80D0-61B7B887E4D9}" srcOrd="1" destOrd="0" presId="urn:microsoft.com/office/officeart/2005/8/layout/list1"/>
    <dgm:cxn modelId="{13899AE0-7A39-4C17-BD41-5ADF58EFA080}" type="presParOf" srcId="{C8F47F51-C696-4101-98E0-540147F0AFCB}" destId="{25C12395-1FF1-4D2F-B3E4-BB4673C4E714}" srcOrd="1" destOrd="0" presId="urn:microsoft.com/office/officeart/2005/8/layout/list1"/>
    <dgm:cxn modelId="{169C0340-308D-4428-8115-5F6029BA2314}" type="presParOf" srcId="{C8F47F51-C696-4101-98E0-540147F0AFCB}" destId="{DEEF800C-657F-47A5-A941-5F6DB693C803}" srcOrd="2" destOrd="0" presId="urn:microsoft.com/office/officeart/2005/8/layout/list1"/>
    <dgm:cxn modelId="{BA90AA10-CA1C-42FD-9FF1-BBC2F6240DD5}" type="presParOf" srcId="{C8F47F51-C696-4101-98E0-540147F0AFCB}" destId="{A6A61DBE-1E1F-4FC5-8AF5-881492EBDC92}" srcOrd="3" destOrd="0" presId="urn:microsoft.com/office/officeart/2005/8/layout/list1"/>
    <dgm:cxn modelId="{98C91D06-A7E9-48E3-9813-C6C477F3F259}" type="presParOf" srcId="{C8F47F51-C696-4101-98E0-540147F0AFCB}" destId="{180DD655-A61C-428A-8049-26E821E92414}" srcOrd="4" destOrd="0" presId="urn:microsoft.com/office/officeart/2005/8/layout/list1"/>
    <dgm:cxn modelId="{10D31984-A8B1-426C-9D1B-128986BFC10C}" type="presParOf" srcId="{180DD655-A61C-428A-8049-26E821E92414}" destId="{45E9CB09-1E04-4F56-A18D-F696FCE8AE33}" srcOrd="0" destOrd="0" presId="urn:microsoft.com/office/officeart/2005/8/layout/list1"/>
    <dgm:cxn modelId="{5EBA200E-8C7E-47E9-B26D-ECCD81D8C741}" type="presParOf" srcId="{180DD655-A61C-428A-8049-26E821E92414}" destId="{167831A0-B6D8-4890-BF5A-1595A03A456E}" srcOrd="1" destOrd="0" presId="urn:microsoft.com/office/officeart/2005/8/layout/list1"/>
    <dgm:cxn modelId="{2C2BF82B-AB27-48A0-A3B2-A5B91E6137E9}" type="presParOf" srcId="{C8F47F51-C696-4101-98E0-540147F0AFCB}" destId="{60B5CC60-7C42-45B8-9BBD-22125803DB3A}" srcOrd="5" destOrd="0" presId="urn:microsoft.com/office/officeart/2005/8/layout/list1"/>
    <dgm:cxn modelId="{6F3A643B-0C5A-4E17-8FF2-056FF2B54E24}" type="presParOf" srcId="{C8F47F51-C696-4101-98E0-540147F0AFCB}" destId="{B9773DA6-BB30-4B16-9CB3-9DC07A4A87A2}" srcOrd="6" destOrd="0" presId="urn:microsoft.com/office/officeart/2005/8/layout/list1"/>
    <dgm:cxn modelId="{89F32C7F-7EEB-4092-ADF5-3597F9031E01}" type="presParOf" srcId="{C8F47F51-C696-4101-98E0-540147F0AFCB}" destId="{F95D3BF1-D328-4F21-A7CA-F3F80C728CFE}" srcOrd="7" destOrd="0" presId="urn:microsoft.com/office/officeart/2005/8/layout/list1"/>
    <dgm:cxn modelId="{80DF0FE9-CA6A-4A48-A655-5E6489025189}" type="presParOf" srcId="{C8F47F51-C696-4101-98E0-540147F0AFCB}" destId="{CDCDCC95-2C08-44E1-A9AF-F83B78C0B333}" srcOrd="8" destOrd="0" presId="urn:microsoft.com/office/officeart/2005/8/layout/list1"/>
    <dgm:cxn modelId="{5D12DD69-E14C-44D3-B1E7-8AD85AA03056}" type="presParOf" srcId="{CDCDCC95-2C08-44E1-A9AF-F83B78C0B333}" destId="{B22286AF-01E7-4823-998A-D99811713472}" srcOrd="0" destOrd="0" presId="urn:microsoft.com/office/officeart/2005/8/layout/list1"/>
    <dgm:cxn modelId="{35F76AE5-5485-4320-9CB4-6FE672051FD4}" type="presParOf" srcId="{CDCDCC95-2C08-44E1-A9AF-F83B78C0B333}" destId="{CF77D6DD-3096-4F40-9B14-DDED156441A5}" srcOrd="1" destOrd="0" presId="urn:microsoft.com/office/officeart/2005/8/layout/list1"/>
    <dgm:cxn modelId="{C7F75619-D4F5-4A04-B25C-7C7BD6B2E9AD}" type="presParOf" srcId="{C8F47F51-C696-4101-98E0-540147F0AFCB}" destId="{67D61BC7-58FB-4C66-B456-6EF8D1BA3A23}" srcOrd="9" destOrd="0" presId="urn:microsoft.com/office/officeart/2005/8/layout/list1"/>
    <dgm:cxn modelId="{045AC4AB-AC44-484E-AF1B-80D0C9ABEA4F}" type="presParOf" srcId="{C8F47F51-C696-4101-98E0-540147F0AFCB}" destId="{E1C59E40-5BE2-4C55-9C8D-62690AF7C3C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Write-ahead log protocol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Redundant transaction logs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E18555D-3735-4863-85C1-911171BB0849}">
      <dgm:prSet phldrT="[Text]" custT="1"/>
      <dgm:spPr/>
      <dgm:t>
        <a:bodyPr/>
        <a:lstStyle/>
        <a:p>
          <a:r>
            <a:rPr lang="en-US" altLang="en-US" sz="2000" b="1" dirty="0" smtClean="0"/>
            <a:t>Buffers</a:t>
          </a:r>
          <a:endParaRPr lang="en-US" sz="2000" dirty="0"/>
        </a:p>
      </dgm:t>
    </dgm:pt>
    <dgm:pt modelId="{5EFE79B3-C64A-4064-B0FB-6DC21DB68B5D}" type="parTrans" cxnId="{48492B91-728F-440F-B178-EB12AB0D1C1A}">
      <dgm:prSet/>
      <dgm:spPr/>
      <dgm:t>
        <a:bodyPr/>
        <a:lstStyle/>
        <a:p>
          <a:endParaRPr lang="en-US"/>
        </a:p>
      </dgm:t>
    </dgm:pt>
    <dgm:pt modelId="{31E7CE0A-B312-47AE-A095-DA55D1A70D77}" type="sibTrans" cxnId="{48492B91-728F-440F-B178-EB12AB0D1C1A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altLang="en-US" sz="2000" smtClean="0"/>
            <a:t>Ensures that transaction logs are always written before the data are updated</a:t>
          </a:r>
          <a:endParaRPr lang="en-US" sz="2000" dirty="0"/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altLang="en-US" sz="2000" smtClean="0"/>
            <a:t>Ensure that a physical disk failure will not impair the DBMS’s ability to recover data</a:t>
          </a:r>
          <a:endParaRPr lang="en-US" sz="2000" dirty="0"/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263C3086-8987-40D1-80FD-57CB997BE4F6}">
      <dgm:prSet phldrT="[Text]" custT="1"/>
      <dgm:spPr/>
      <dgm:t>
        <a:bodyPr/>
        <a:lstStyle/>
        <a:p>
          <a:r>
            <a:rPr lang="en-US" altLang="en-US" sz="2000" smtClean="0"/>
            <a:t>Temporary storage areas in a primary memory</a:t>
          </a:r>
          <a:endParaRPr lang="en-US" sz="2000" dirty="0"/>
        </a:p>
      </dgm:t>
    </dgm:pt>
    <dgm:pt modelId="{414B8246-FF12-47B2-AD63-34BCE9D53380}" type="parTrans" cxnId="{E3B9CB6D-3EE5-4B82-9D3D-E46B33B3F6E1}">
      <dgm:prSet/>
      <dgm:spPr/>
      <dgm:t>
        <a:bodyPr/>
        <a:lstStyle/>
        <a:p>
          <a:endParaRPr lang="en-US"/>
        </a:p>
      </dgm:t>
    </dgm:pt>
    <dgm:pt modelId="{ACC54F7C-0370-43D2-B1B0-EE5D95DFF5B4}" type="sibTrans" cxnId="{E3B9CB6D-3EE5-4B82-9D3D-E46B33B3F6E1}">
      <dgm:prSet/>
      <dgm:spPr/>
      <dgm:t>
        <a:bodyPr/>
        <a:lstStyle/>
        <a:p>
          <a:endParaRPr lang="en-US"/>
        </a:p>
      </dgm:t>
    </dgm:pt>
    <dgm:pt modelId="{96FF2147-11BA-4364-A8AF-678AC53A47ED}">
      <dgm:prSet phldrT="[Text]" custT="1"/>
      <dgm:spPr/>
      <dgm:t>
        <a:bodyPr/>
        <a:lstStyle/>
        <a:p>
          <a:r>
            <a:rPr lang="en-US" altLang="en-US" sz="2000" b="1" dirty="0" smtClean="0"/>
            <a:t>Checkpoints</a:t>
          </a:r>
          <a:endParaRPr lang="en-US" sz="2000" dirty="0"/>
        </a:p>
      </dgm:t>
    </dgm:pt>
    <dgm:pt modelId="{290E0536-146F-4D42-9914-EB9D7E21E393}" type="parTrans" cxnId="{CA369C93-1F0E-42D0-AE04-1C14B55169EE}">
      <dgm:prSet/>
      <dgm:spPr/>
      <dgm:t>
        <a:bodyPr/>
        <a:lstStyle/>
        <a:p>
          <a:endParaRPr lang="en-US"/>
        </a:p>
      </dgm:t>
    </dgm:pt>
    <dgm:pt modelId="{9B920C0B-C51F-4DE1-89E6-D7E2E60427D2}" type="sibTrans" cxnId="{CA369C93-1F0E-42D0-AE04-1C14B55169EE}">
      <dgm:prSet/>
      <dgm:spPr/>
      <dgm:t>
        <a:bodyPr/>
        <a:lstStyle/>
        <a:p>
          <a:endParaRPr lang="en-US"/>
        </a:p>
      </dgm:t>
    </dgm:pt>
    <dgm:pt modelId="{725BB43B-0376-4949-BB10-9354E8056C34}">
      <dgm:prSet phldrT="[Text]" custT="1"/>
      <dgm:spPr/>
      <dgm:t>
        <a:bodyPr/>
        <a:lstStyle/>
        <a:p>
          <a:r>
            <a:rPr lang="en-US" altLang="en-US" sz="2000" dirty="0" smtClean="0"/>
            <a:t>Allows DBMS to write all its updated buffers in memory to disk</a:t>
          </a:r>
          <a:endParaRPr lang="en-US" sz="2000" dirty="0"/>
        </a:p>
      </dgm:t>
    </dgm:pt>
    <dgm:pt modelId="{EC4C7622-E66C-44DA-B0D0-27D20CEA3158}" type="parTrans" cxnId="{B8D5D7CC-9E4B-44B4-802B-3CCE99AE0687}">
      <dgm:prSet/>
      <dgm:spPr/>
      <dgm:t>
        <a:bodyPr/>
        <a:lstStyle/>
        <a:p>
          <a:endParaRPr lang="en-US"/>
        </a:p>
      </dgm:t>
    </dgm:pt>
    <dgm:pt modelId="{0E860533-175A-401C-A9B5-209F256013A4}" type="sibTrans" cxnId="{B8D5D7CC-9E4B-44B4-802B-3CCE99AE0687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4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4" custScaleX="119231" custLinFactNeighborX="-23077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D795C16-0296-474C-BEFE-4F570D82AB65}" type="pres">
      <dgm:prSet presAssocID="{E7BA4635-1EC9-4DBB-AA49-CEFB79A3EFDC}" presName="spaceBetweenRectangles" presStyleCnt="0"/>
      <dgm:spPr/>
      <dgm:t>
        <a:bodyPr/>
        <a:lstStyle/>
        <a:p>
          <a:endParaRPr lang="en-US"/>
        </a:p>
      </dgm:t>
    </dgm:pt>
    <dgm:pt modelId="{18888345-881D-4A37-AADE-303F3F6E0D10}" type="pres">
      <dgm:prSet presAssocID="{EE18555D-3735-4863-85C1-911171BB0849}" presName="parentLin" presStyleCnt="0"/>
      <dgm:spPr/>
      <dgm:t>
        <a:bodyPr/>
        <a:lstStyle/>
        <a:p>
          <a:endParaRPr lang="en-US"/>
        </a:p>
      </dgm:t>
    </dgm:pt>
    <dgm:pt modelId="{F2F23546-178D-4C82-B4EB-11D6C2C34EEE}" type="pres">
      <dgm:prSet presAssocID="{EE18555D-3735-4863-85C1-911171BB0849}" presName="parentLeftMargin" presStyleLbl="node1" presStyleIdx="1" presStyleCnt="4"/>
      <dgm:spPr/>
      <dgm:t>
        <a:bodyPr/>
        <a:lstStyle/>
        <a:p>
          <a:endParaRPr lang="en-US"/>
        </a:p>
      </dgm:t>
    </dgm:pt>
    <dgm:pt modelId="{05DD3F1A-7176-4C5F-ABAA-3C8B97C87A43}" type="pres">
      <dgm:prSet presAssocID="{EE18555D-3735-4863-85C1-911171BB0849}" presName="parentText" presStyleLbl="node1" presStyleIdx="2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9EA6302-8731-422C-A657-6717BD1469FE}" type="pres">
      <dgm:prSet presAssocID="{EE18555D-3735-4863-85C1-911171BB0849}" presName="negativeSpace" presStyleCnt="0"/>
      <dgm:spPr/>
      <dgm:t>
        <a:bodyPr/>
        <a:lstStyle/>
        <a:p>
          <a:endParaRPr lang="en-US"/>
        </a:p>
      </dgm:t>
    </dgm:pt>
    <dgm:pt modelId="{2EBAC724-DD50-43C9-9355-11B27B06C5CB}" type="pres">
      <dgm:prSet presAssocID="{EE18555D-3735-4863-85C1-911171BB0849}" presName="childText" presStyleLbl="conF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F108F4-DC5A-46A9-8CA2-3D47F79FDD63}" type="pres">
      <dgm:prSet presAssocID="{31E7CE0A-B312-47AE-A095-DA55D1A70D77}" presName="spaceBetweenRectangles" presStyleCnt="0"/>
      <dgm:spPr/>
      <dgm:t>
        <a:bodyPr/>
        <a:lstStyle/>
        <a:p>
          <a:endParaRPr lang="en-US"/>
        </a:p>
      </dgm:t>
    </dgm:pt>
    <dgm:pt modelId="{09B8AC96-CF80-4D7C-A2E9-016CD8017DB4}" type="pres">
      <dgm:prSet presAssocID="{96FF2147-11BA-4364-A8AF-678AC53A47ED}" presName="parentLin" presStyleCnt="0"/>
      <dgm:spPr/>
      <dgm:t>
        <a:bodyPr/>
        <a:lstStyle/>
        <a:p>
          <a:endParaRPr lang="en-US"/>
        </a:p>
      </dgm:t>
    </dgm:pt>
    <dgm:pt modelId="{316D626F-4398-40E5-B050-87A568283BEB}" type="pres">
      <dgm:prSet presAssocID="{96FF2147-11BA-4364-A8AF-678AC53A47ED}" presName="parentLeftMargin" presStyleLbl="node1" presStyleIdx="2" presStyleCnt="4"/>
      <dgm:spPr/>
      <dgm:t>
        <a:bodyPr/>
        <a:lstStyle/>
        <a:p>
          <a:endParaRPr lang="en-US"/>
        </a:p>
      </dgm:t>
    </dgm:pt>
    <dgm:pt modelId="{33ECCCDA-9685-4920-9282-B1817A59F768}" type="pres">
      <dgm:prSet presAssocID="{96FF2147-11BA-4364-A8AF-678AC53A47ED}" presName="parentText" presStyleLbl="node1" presStyleIdx="3" presStyleCnt="4" custScaleX="119231" custLinFactNeighborX="-23077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D1FD51-08EE-4461-85C0-9B0EC6A3A3D4}" type="pres">
      <dgm:prSet presAssocID="{96FF2147-11BA-4364-A8AF-678AC53A47ED}" presName="negativeSpace" presStyleCnt="0"/>
      <dgm:spPr/>
      <dgm:t>
        <a:bodyPr/>
        <a:lstStyle/>
        <a:p>
          <a:endParaRPr lang="en-US"/>
        </a:p>
      </dgm:t>
    </dgm:pt>
    <dgm:pt modelId="{50027D45-2729-4942-97F4-ED66C7768E82}" type="pres">
      <dgm:prSet presAssocID="{96FF2147-11BA-4364-A8AF-678AC53A47ED}" presName="childText" presStyleLbl="conF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360CB59-B492-400D-869C-837778B8EB3F}" type="presOf" srcId="{EE18555D-3735-4863-85C1-911171BB0849}" destId="{F2F23546-178D-4C82-B4EB-11D6C2C34EEE}" srcOrd="0" destOrd="0" presId="urn:microsoft.com/office/officeart/2005/8/layout/list1"/>
    <dgm:cxn modelId="{23E2556A-B20C-4AB6-9F0A-E841149C9AA9}" type="presOf" srcId="{96FF2147-11BA-4364-A8AF-678AC53A47ED}" destId="{316D626F-4398-40E5-B050-87A568283BEB}" srcOrd="0" destOrd="0" presId="urn:microsoft.com/office/officeart/2005/8/layout/list1"/>
    <dgm:cxn modelId="{E3B9CB6D-3EE5-4B82-9D3D-E46B33B3F6E1}" srcId="{EE18555D-3735-4863-85C1-911171BB0849}" destId="{263C3086-8987-40D1-80FD-57CB997BE4F6}" srcOrd="0" destOrd="0" parTransId="{414B8246-FF12-47B2-AD63-34BCE9D53380}" sibTransId="{ACC54F7C-0370-43D2-B1B0-EE5D95DFF5B4}"/>
    <dgm:cxn modelId="{DAEFFE0C-6D58-4560-9341-D11658D46835}" type="presOf" srcId="{81472B78-9B9D-4B00-8CA2-0A74B95F7EAA}" destId="{D57E9BCC-8B21-4877-932A-6930083B0BC3}" srcOrd="0" destOrd="0" presId="urn:microsoft.com/office/officeart/2005/8/layout/list1"/>
    <dgm:cxn modelId="{951F8AE9-D5DB-4EF0-B6BE-08FBDA316B10}" type="presOf" srcId="{725BB43B-0376-4949-BB10-9354E8056C34}" destId="{50027D45-2729-4942-97F4-ED66C7768E82}" srcOrd="0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76BE84F4-5B4F-42D3-9373-9658CCE29C74}" type="presOf" srcId="{E5E979D5-8DDE-4BF8-B05D-2385B14AEA17}" destId="{D7AE91F8-C734-4CC0-8DD2-929089EF02E2}" srcOrd="0" destOrd="0" presId="urn:microsoft.com/office/officeart/2005/8/layout/list1"/>
    <dgm:cxn modelId="{B8D5D7CC-9E4B-44B4-802B-3CCE99AE0687}" srcId="{96FF2147-11BA-4364-A8AF-678AC53A47ED}" destId="{725BB43B-0376-4949-BB10-9354E8056C34}" srcOrd="0" destOrd="0" parTransId="{EC4C7622-E66C-44DA-B0D0-27D20CEA3158}" sibTransId="{0E860533-175A-401C-A9B5-209F256013A4}"/>
    <dgm:cxn modelId="{76E490FC-1B89-4E6F-8239-F9C0418401C3}" type="presOf" srcId="{263C3086-8987-40D1-80FD-57CB997BE4F6}" destId="{2EBAC724-DD50-43C9-9355-11B27B06C5CB}" srcOrd="0" destOrd="0" presId="urn:microsoft.com/office/officeart/2005/8/layout/list1"/>
    <dgm:cxn modelId="{D94137E9-5A09-457C-A82A-A2E9484CCAA4}" type="presOf" srcId="{DE6FB0A8-6BFD-4DEF-9751-8E8FB91407F1}" destId="{F530666C-3A32-474D-B7EF-3B23B6FE087A}" srcOrd="0" destOrd="0" presId="urn:microsoft.com/office/officeart/2005/8/layout/list1"/>
    <dgm:cxn modelId="{C7DD74E8-CF4F-489D-A33A-3ACFE16C080E}" type="presOf" srcId="{6ECDFD39-3C7C-4A91-9CBF-AB10E36E90E8}" destId="{FFAB6EA8-6657-48E0-B178-3E68FFE6CBAA}" srcOrd="0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178986A-6583-4CA4-BE2E-942D563FF840}" type="presOf" srcId="{EE18555D-3735-4863-85C1-911171BB0849}" destId="{05DD3F1A-7176-4C5F-ABAA-3C8B97C87A43}" srcOrd="1" destOrd="0" presId="urn:microsoft.com/office/officeart/2005/8/layout/list1"/>
    <dgm:cxn modelId="{CA369C93-1F0E-42D0-AE04-1C14B55169EE}" srcId="{DE6FB0A8-6BFD-4DEF-9751-8E8FB91407F1}" destId="{96FF2147-11BA-4364-A8AF-678AC53A47ED}" srcOrd="3" destOrd="0" parTransId="{290E0536-146F-4D42-9914-EB9D7E21E393}" sibTransId="{9B920C0B-C51F-4DE1-89E6-D7E2E60427D2}"/>
    <dgm:cxn modelId="{2D616C01-1327-4514-B8F6-18D3140E861C}" type="presOf" srcId="{96FF2147-11BA-4364-A8AF-678AC53A47ED}" destId="{33ECCCDA-9685-4920-9282-B1817A59F768}" srcOrd="1" destOrd="0" presId="urn:microsoft.com/office/officeart/2005/8/layout/list1"/>
    <dgm:cxn modelId="{02C8E6DF-4509-4810-B9CE-19EFC0BA0FE7}" type="presOf" srcId="{D71BB3C1-0A83-4A72-9B87-B8F8E5BFE74A}" destId="{8D2302BB-2D92-4A23-8F30-D3031B8A912B}" srcOrd="1" destOrd="0" presId="urn:microsoft.com/office/officeart/2005/8/layout/list1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48492B91-728F-440F-B178-EB12AB0D1C1A}" srcId="{DE6FB0A8-6BFD-4DEF-9751-8E8FB91407F1}" destId="{EE18555D-3735-4863-85C1-911171BB0849}" srcOrd="2" destOrd="0" parTransId="{5EFE79B3-C64A-4064-B0FB-6DC21DB68B5D}" sibTransId="{31E7CE0A-B312-47AE-A095-DA55D1A70D77}"/>
    <dgm:cxn modelId="{B2B7E8A0-AEA9-49D4-86F8-BA7AF96A7136}" type="presOf" srcId="{D71BB3C1-0A83-4A72-9B87-B8F8E5BFE74A}" destId="{7F8BC1EC-7D2D-4F05-855B-B6AA8B20D183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526283E0-AC61-4B0A-A7BE-51C1567CB8B5}" type="presOf" srcId="{81472B78-9B9D-4B00-8CA2-0A74B95F7EAA}" destId="{77C06469-9701-44A3-8B89-900E2523FD3A}" srcOrd="1" destOrd="0" presId="urn:microsoft.com/office/officeart/2005/8/layout/list1"/>
    <dgm:cxn modelId="{CF9F36AC-AB86-46BE-BD1F-D201D17AE008}" type="presParOf" srcId="{F530666C-3A32-474D-B7EF-3B23B6FE087A}" destId="{E45947C8-F33E-4794-AC0E-5C79FD8F99F3}" srcOrd="0" destOrd="0" presId="urn:microsoft.com/office/officeart/2005/8/layout/list1"/>
    <dgm:cxn modelId="{05EC045B-67AB-4B1F-B888-66B1ED856604}" type="presParOf" srcId="{E45947C8-F33E-4794-AC0E-5C79FD8F99F3}" destId="{D57E9BCC-8B21-4877-932A-6930083B0BC3}" srcOrd="0" destOrd="0" presId="urn:microsoft.com/office/officeart/2005/8/layout/list1"/>
    <dgm:cxn modelId="{770C30BD-EE74-4E7E-86D8-E47D617B377D}" type="presParOf" srcId="{E45947C8-F33E-4794-AC0E-5C79FD8F99F3}" destId="{77C06469-9701-44A3-8B89-900E2523FD3A}" srcOrd="1" destOrd="0" presId="urn:microsoft.com/office/officeart/2005/8/layout/list1"/>
    <dgm:cxn modelId="{D86A2A43-F4D5-4251-820A-E86470F9BE8B}" type="presParOf" srcId="{F530666C-3A32-474D-B7EF-3B23B6FE087A}" destId="{96023346-BA94-4CA6-9617-88B73FF655C9}" srcOrd="1" destOrd="0" presId="urn:microsoft.com/office/officeart/2005/8/layout/list1"/>
    <dgm:cxn modelId="{BBE29650-7151-4A44-8844-96B00A2BC373}" type="presParOf" srcId="{F530666C-3A32-474D-B7EF-3B23B6FE087A}" destId="{D7AE91F8-C734-4CC0-8DD2-929089EF02E2}" srcOrd="2" destOrd="0" presId="urn:microsoft.com/office/officeart/2005/8/layout/list1"/>
    <dgm:cxn modelId="{6F985124-1FA7-423B-8AE1-CF4E46AD0972}" type="presParOf" srcId="{F530666C-3A32-474D-B7EF-3B23B6FE087A}" destId="{5407845C-B19A-44F9-8928-4F51A1494BCE}" srcOrd="3" destOrd="0" presId="urn:microsoft.com/office/officeart/2005/8/layout/list1"/>
    <dgm:cxn modelId="{878361E1-DBD3-42F1-84EF-38E3737B5A6A}" type="presParOf" srcId="{F530666C-3A32-474D-B7EF-3B23B6FE087A}" destId="{1085F192-83D0-4658-9950-9CC4229B201B}" srcOrd="4" destOrd="0" presId="urn:microsoft.com/office/officeart/2005/8/layout/list1"/>
    <dgm:cxn modelId="{1571A7E1-FEC9-4A2A-957F-63FEBF0E0837}" type="presParOf" srcId="{1085F192-83D0-4658-9950-9CC4229B201B}" destId="{7F8BC1EC-7D2D-4F05-855B-B6AA8B20D183}" srcOrd="0" destOrd="0" presId="urn:microsoft.com/office/officeart/2005/8/layout/list1"/>
    <dgm:cxn modelId="{34BB9824-E4A6-4A7D-AF30-192AD0286C35}" type="presParOf" srcId="{1085F192-83D0-4658-9950-9CC4229B201B}" destId="{8D2302BB-2D92-4A23-8F30-D3031B8A912B}" srcOrd="1" destOrd="0" presId="urn:microsoft.com/office/officeart/2005/8/layout/list1"/>
    <dgm:cxn modelId="{C7FEDCF2-2C18-4F7B-97F0-72B5753437D2}" type="presParOf" srcId="{F530666C-3A32-474D-B7EF-3B23B6FE087A}" destId="{A6E43321-43A2-4989-8EA2-36A59F2F538B}" srcOrd="5" destOrd="0" presId="urn:microsoft.com/office/officeart/2005/8/layout/list1"/>
    <dgm:cxn modelId="{C29CD769-F7F4-4CDC-BDA0-D22C0E8027D2}" type="presParOf" srcId="{F530666C-3A32-474D-B7EF-3B23B6FE087A}" destId="{FFAB6EA8-6657-48E0-B178-3E68FFE6CBAA}" srcOrd="6" destOrd="0" presId="urn:microsoft.com/office/officeart/2005/8/layout/list1"/>
    <dgm:cxn modelId="{08BE4D15-B410-431A-ABB1-4726650B8375}" type="presParOf" srcId="{F530666C-3A32-474D-B7EF-3B23B6FE087A}" destId="{0D795C16-0296-474C-BEFE-4F570D82AB65}" srcOrd="7" destOrd="0" presId="urn:microsoft.com/office/officeart/2005/8/layout/list1"/>
    <dgm:cxn modelId="{40EE7847-36BE-46F2-9716-A077760CBA95}" type="presParOf" srcId="{F530666C-3A32-474D-B7EF-3B23B6FE087A}" destId="{18888345-881D-4A37-AADE-303F3F6E0D10}" srcOrd="8" destOrd="0" presId="urn:microsoft.com/office/officeart/2005/8/layout/list1"/>
    <dgm:cxn modelId="{A6C4C988-8462-4833-A46B-051DB0B3A5EE}" type="presParOf" srcId="{18888345-881D-4A37-AADE-303F3F6E0D10}" destId="{F2F23546-178D-4C82-B4EB-11D6C2C34EEE}" srcOrd="0" destOrd="0" presId="urn:microsoft.com/office/officeart/2005/8/layout/list1"/>
    <dgm:cxn modelId="{90436049-09F3-4EDC-8192-4A2DF2E7E331}" type="presParOf" srcId="{18888345-881D-4A37-AADE-303F3F6E0D10}" destId="{05DD3F1A-7176-4C5F-ABAA-3C8B97C87A43}" srcOrd="1" destOrd="0" presId="urn:microsoft.com/office/officeart/2005/8/layout/list1"/>
    <dgm:cxn modelId="{E3AF6E0B-4B6F-4229-8F33-1B55F3EDE391}" type="presParOf" srcId="{F530666C-3A32-474D-B7EF-3B23B6FE087A}" destId="{09EA6302-8731-422C-A657-6717BD1469FE}" srcOrd="9" destOrd="0" presId="urn:microsoft.com/office/officeart/2005/8/layout/list1"/>
    <dgm:cxn modelId="{5212DA2F-085C-4794-ACC6-0EF2ADC3034B}" type="presParOf" srcId="{F530666C-3A32-474D-B7EF-3B23B6FE087A}" destId="{2EBAC724-DD50-43C9-9355-11B27B06C5CB}" srcOrd="10" destOrd="0" presId="urn:microsoft.com/office/officeart/2005/8/layout/list1"/>
    <dgm:cxn modelId="{A9C17093-8162-4759-B54D-34911405A5C2}" type="presParOf" srcId="{F530666C-3A32-474D-B7EF-3B23B6FE087A}" destId="{89F108F4-DC5A-46A9-8CA2-3D47F79FDD63}" srcOrd="11" destOrd="0" presId="urn:microsoft.com/office/officeart/2005/8/layout/list1"/>
    <dgm:cxn modelId="{AF935BB1-D172-4D96-B921-15371048DCD9}" type="presParOf" srcId="{F530666C-3A32-474D-B7EF-3B23B6FE087A}" destId="{09B8AC96-CF80-4D7C-A2E9-016CD8017DB4}" srcOrd="12" destOrd="0" presId="urn:microsoft.com/office/officeart/2005/8/layout/list1"/>
    <dgm:cxn modelId="{D3AD4F7D-8E33-4003-ACB4-F7F01923141C}" type="presParOf" srcId="{09B8AC96-CF80-4D7C-A2E9-016CD8017DB4}" destId="{316D626F-4398-40E5-B050-87A568283BEB}" srcOrd="0" destOrd="0" presId="urn:microsoft.com/office/officeart/2005/8/layout/list1"/>
    <dgm:cxn modelId="{5DAEFADB-104D-4B01-8CAD-AB26E1F5F121}" type="presParOf" srcId="{09B8AC96-CF80-4D7C-A2E9-016CD8017DB4}" destId="{33ECCCDA-9685-4920-9282-B1817A59F768}" srcOrd="1" destOrd="0" presId="urn:microsoft.com/office/officeart/2005/8/layout/list1"/>
    <dgm:cxn modelId="{B7E65554-5A80-4863-9EE1-250B5308923E}" type="presParOf" srcId="{F530666C-3A32-474D-B7EF-3B23B6FE087A}" destId="{B8D1FD51-08EE-4461-85C0-9B0EC6A3A3D4}" srcOrd="13" destOrd="0" presId="urn:microsoft.com/office/officeart/2005/8/layout/list1"/>
    <dgm:cxn modelId="{CD30D661-902C-4775-9692-BE761239BB9F}" type="presParOf" srcId="{F530666C-3A32-474D-B7EF-3B23B6FE087A}" destId="{50027D45-2729-4942-97F4-ED66C7768E8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E6FB0A8-6BFD-4DEF-9751-8E8FB91407F1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472B78-9B9D-4B00-8CA2-0A74B95F7EAA}">
      <dgm:prSet phldrT="[Text]" custT="1"/>
      <dgm:spPr/>
      <dgm:t>
        <a:bodyPr/>
        <a:lstStyle/>
        <a:p>
          <a:r>
            <a:rPr lang="en-US" altLang="en-US" sz="2000" b="1" dirty="0" smtClean="0"/>
            <a:t>Deferred-write technique </a:t>
          </a:r>
          <a:r>
            <a:rPr lang="en-US" altLang="en-US" sz="2000" dirty="0" smtClean="0"/>
            <a:t>or </a:t>
          </a:r>
          <a:r>
            <a:rPr lang="en-US" altLang="en-US" sz="2000" b="1" dirty="0" smtClean="0"/>
            <a:t>deferred update</a:t>
          </a:r>
          <a:endParaRPr lang="en-US" sz="2000" dirty="0"/>
        </a:p>
      </dgm:t>
    </dgm:pt>
    <dgm:pt modelId="{A5CF2313-74EF-48E7-92CB-CD95D41439B5}" type="parTrans" cxnId="{4A6D0E79-716B-4B39-97D6-3718352ED52B}">
      <dgm:prSet/>
      <dgm:spPr/>
      <dgm:t>
        <a:bodyPr/>
        <a:lstStyle/>
        <a:p>
          <a:endParaRPr lang="en-US"/>
        </a:p>
      </dgm:t>
    </dgm:pt>
    <dgm:pt modelId="{2962F790-7ACB-4F63-93D9-C0642C8EDF0B}" type="sibTrans" cxnId="{4A6D0E79-716B-4B39-97D6-3718352ED52B}">
      <dgm:prSet/>
      <dgm:spPr/>
      <dgm:t>
        <a:bodyPr/>
        <a:lstStyle/>
        <a:p>
          <a:endParaRPr lang="en-US"/>
        </a:p>
      </dgm:t>
    </dgm:pt>
    <dgm:pt modelId="{D71BB3C1-0A83-4A72-9B87-B8F8E5BFE74A}">
      <dgm:prSet phldrT="[Text]" custT="1"/>
      <dgm:spPr/>
      <dgm:t>
        <a:bodyPr/>
        <a:lstStyle/>
        <a:p>
          <a:r>
            <a:rPr lang="en-US" altLang="en-US" sz="2000" b="1" dirty="0" smtClean="0"/>
            <a:t>Write-through technique </a:t>
          </a:r>
          <a:r>
            <a:rPr lang="en-US" altLang="en-US" sz="2000" dirty="0" smtClean="0"/>
            <a:t>or </a:t>
          </a:r>
          <a:r>
            <a:rPr lang="en-US" altLang="en-US" sz="2000" b="1" dirty="0" smtClean="0"/>
            <a:t>immediate update</a:t>
          </a:r>
          <a:endParaRPr lang="en-US" sz="2000" dirty="0"/>
        </a:p>
      </dgm:t>
    </dgm:pt>
    <dgm:pt modelId="{EDD4398C-EA69-45E3-AA12-2F8C8AEF5041}" type="parTrans" cxnId="{8F475E6F-E6A6-4A06-A6AA-C1993B9D9035}">
      <dgm:prSet/>
      <dgm:spPr/>
      <dgm:t>
        <a:bodyPr/>
        <a:lstStyle/>
        <a:p>
          <a:endParaRPr lang="en-US"/>
        </a:p>
      </dgm:t>
    </dgm:pt>
    <dgm:pt modelId="{E7BA4635-1EC9-4DBB-AA49-CEFB79A3EFDC}" type="sibTrans" cxnId="{8F475E6F-E6A6-4A06-A6AA-C1993B9D9035}">
      <dgm:prSet/>
      <dgm:spPr/>
      <dgm:t>
        <a:bodyPr/>
        <a:lstStyle/>
        <a:p>
          <a:endParaRPr lang="en-US"/>
        </a:p>
      </dgm:t>
    </dgm:pt>
    <dgm:pt modelId="{E5E979D5-8DDE-4BF8-B05D-2385B14AEA17}">
      <dgm:prSet phldrT="[Text]" custT="1"/>
      <dgm:spPr/>
      <dgm:t>
        <a:bodyPr/>
        <a:lstStyle/>
        <a:p>
          <a:r>
            <a:rPr lang="en-US" altLang="en-US" sz="2200" dirty="0" smtClean="0"/>
            <a:t>Only transaction log is updated</a:t>
          </a:r>
          <a:endParaRPr lang="en-US" sz="2200" dirty="0"/>
        </a:p>
      </dgm:t>
    </dgm:pt>
    <dgm:pt modelId="{A6F0755C-51BC-4CC6-A65E-11DA542C3A90}" type="parTrans" cxnId="{D6542F59-F44D-4380-AB14-31BEEF188723}">
      <dgm:prSet/>
      <dgm:spPr/>
      <dgm:t>
        <a:bodyPr/>
        <a:lstStyle/>
        <a:p>
          <a:endParaRPr lang="en-US"/>
        </a:p>
      </dgm:t>
    </dgm:pt>
    <dgm:pt modelId="{B13C3147-7944-46EC-9861-48AD41E959D4}" type="sibTrans" cxnId="{D6542F59-F44D-4380-AB14-31BEEF188723}">
      <dgm:prSet/>
      <dgm:spPr/>
      <dgm:t>
        <a:bodyPr/>
        <a:lstStyle/>
        <a:p>
          <a:endParaRPr lang="en-US"/>
        </a:p>
      </dgm:t>
    </dgm:pt>
    <dgm:pt modelId="{6ECDFD39-3C7C-4A91-9CBF-AB10E36E90E8}">
      <dgm:prSet phldrT="[Text]" custT="1"/>
      <dgm:spPr/>
      <dgm:t>
        <a:bodyPr/>
        <a:lstStyle/>
        <a:p>
          <a:r>
            <a:rPr lang="en-US" altLang="en-US" sz="2200" dirty="0" smtClean="0"/>
            <a:t>Database is immediately updated by transaction operations during transaction’s execution</a:t>
          </a:r>
          <a:endParaRPr lang="en-US" sz="2200" dirty="0"/>
        </a:p>
      </dgm:t>
    </dgm:pt>
    <dgm:pt modelId="{B6EAFF7E-9CC3-4187-9A6D-513363528649}" type="parTrans" cxnId="{9F4AC9A3-294E-4E62-8691-DF4CF5AAB411}">
      <dgm:prSet/>
      <dgm:spPr/>
      <dgm:t>
        <a:bodyPr/>
        <a:lstStyle/>
        <a:p>
          <a:endParaRPr lang="en-US"/>
        </a:p>
      </dgm:t>
    </dgm:pt>
    <dgm:pt modelId="{5B21632D-6D50-42BC-80EC-3F7F4A2AE3E1}" type="sibTrans" cxnId="{9F4AC9A3-294E-4E62-8691-DF4CF5AAB411}">
      <dgm:prSet/>
      <dgm:spPr/>
      <dgm:t>
        <a:bodyPr/>
        <a:lstStyle/>
        <a:p>
          <a:endParaRPr lang="en-US"/>
        </a:p>
      </dgm:t>
    </dgm:pt>
    <dgm:pt modelId="{F530666C-3A32-474D-B7EF-3B23B6FE087A}" type="pres">
      <dgm:prSet presAssocID="{DE6FB0A8-6BFD-4DEF-9751-8E8FB91407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45947C8-F33E-4794-AC0E-5C79FD8F99F3}" type="pres">
      <dgm:prSet presAssocID="{81472B78-9B9D-4B00-8CA2-0A74B95F7EAA}" presName="parentLin" presStyleCnt="0"/>
      <dgm:spPr/>
      <dgm:t>
        <a:bodyPr/>
        <a:lstStyle/>
        <a:p>
          <a:endParaRPr lang="en-US"/>
        </a:p>
      </dgm:t>
    </dgm:pt>
    <dgm:pt modelId="{D57E9BCC-8B21-4877-932A-6930083B0BC3}" type="pres">
      <dgm:prSet presAssocID="{81472B78-9B9D-4B00-8CA2-0A74B95F7EA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77C06469-9701-44A3-8B89-900E2523FD3A}" type="pres">
      <dgm:prSet presAssocID="{81472B78-9B9D-4B00-8CA2-0A74B95F7EAA}" presName="parentText" presStyleLbl="node1" presStyleIdx="0" presStyleCnt="2" custScaleX="12571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023346-BA94-4CA6-9617-88B73FF655C9}" type="pres">
      <dgm:prSet presAssocID="{81472B78-9B9D-4B00-8CA2-0A74B95F7EAA}" presName="negativeSpace" presStyleCnt="0"/>
      <dgm:spPr/>
      <dgm:t>
        <a:bodyPr/>
        <a:lstStyle/>
        <a:p>
          <a:endParaRPr lang="en-US"/>
        </a:p>
      </dgm:t>
    </dgm:pt>
    <dgm:pt modelId="{D7AE91F8-C734-4CC0-8DD2-929089EF02E2}" type="pres">
      <dgm:prSet presAssocID="{81472B78-9B9D-4B00-8CA2-0A74B95F7EAA}" presName="childText" presStyleLbl="conF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07845C-B19A-44F9-8928-4F51A1494BCE}" type="pres">
      <dgm:prSet presAssocID="{2962F790-7ACB-4F63-93D9-C0642C8EDF0B}" presName="spaceBetweenRectangles" presStyleCnt="0"/>
      <dgm:spPr/>
      <dgm:t>
        <a:bodyPr/>
        <a:lstStyle/>
        <a:p>
          <a:endParaRPr lang="en-US"/>
        </a:p>
      </dgm:t>
    </dgm:pt>
    <dgm:pt modelId="{1085F192-83D0-4658-9950-9CC4229B201B}" type="pres">
      <dgm:prSet presAssocID="{D71BB3C1-0A83-4A72-9B87-B8F8E5BFE74A}" presName="parentLin" presStyleCnt="0"/>
      <dgm:spPr/>
      <dgm:t>
        <a:bodyPr/>
        <a:lstStyle/>
        <a:p>
          <a:endParaRPr lang="en-US"/>
        </a:p>
      </dgm:t>
    </dgm:pt>
    <dgm:pt modelId="{7F8BC1EC-7D2D-4F05-855B-B6AA8B20D183}" type="pres">
      <dgm:prSet presAssocID="{D71BB3C1-0A83-4A72-9B87-B8F8E5BFE74A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8D2302BB-2D92-4A23-8F30-D3031B8A912B}" type="pres">
      <dgm:prSet presAssocID="{D71BB3C1-0A83-4A72-9B87-B8F8E5BFE74A}" presName="parentText" presStyleLbl="node1" presStyleIdx="1" presStyleCnt="2" custScaleX="125714" custLinFactNeighborY="-60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6E43321-43A2-4989-8EA2-36A59F2F538B}" type="pres">
      <dgm:prSet presAssocID="{D71BB3C1-0A83-4A72-9B87-B8F8E5BFE74A}" presName="negativeSpace" presStyleCnt="0"/>
      <dgm:spPr/>
      <dgm:t>
        <a:bodyPr/>
        <a:lstStyle/>
        <a:p>
          <a:endParaRPr lang="en-US"/>
        </a:p>
      </dgm:t>
    </dgm:pt>
    <dgm:pt modelId="{FFAB6EA8-6657-48E0-B178-3E68FFE6CBAA}" type="pres">
      <dgm:prSet presAssocID="{D71BB3C1-0A83-4A72-9B87-B8F8E5BFE74A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A08A01B-9B33-440E-8179-310794D391A3}" type="presOf" srcId="{D71BB3C1-0A83-4A72-9B87-B8F8E5BFE74A}" destId="{8D2302BB-2D92-4A23-8F30-D3031B8A912B}" srcOrd="1" destOrd="0" presId="urn:microsoft.com/office/officeart/2005/8/layout/list1"/>
    <dgm:cxn modelId="{8F475E6F-E6A6-4A06-A6AA-C1993B9D9035}" srcId="{DE6FB0A8-6BFD-4DEF-9751-8E8FB91407F1}" destId="{D71BB3C1-0A83-4A72-9B87-B8F8E5BFE74A}" srcOrd="1" destOrd="0" parTransId="{EDD4398C-EA69-45E3-AA12-2F8C8AEF5041}" sibTransId="{E7BA4635-1EC9-4DBB-AA49-CEFB79A3EFDC}"/>
    <dgm:cxn modelId="{4FFF797A-D8B9-4F46-A46B-F3481EA5C2A1}" type="presOf" srcId="{D71BB3C1-0A83-4A72-9B87-B8F8E5BFE74A}" destId="{7F8BC1EC-7D2D-4F05-855B-B6AA8B20D183}" srcOrd="0" destOrd="0" presId="urn:microsoft.com/office/officeart/2005/8/layout/list1"/>
    <dgm:cxn modelId="{F319E34E-6C66-4A6D-882E-60A9A9B5E2E1}" type="presOf" srcId="{81472B78-9B9D-4B00-8CA2-0A74B95F7EAA}" destId="{D57E9BCC-8B21-4877-932A-6930083B0BC3}" srcOrd="0" destOrd="0" presId="urn:microsoft.com/office/officeart/2005/8/layout/list1"/>
    <dgm:cxn modelId="{BD952FD3-2B2A-43D7-BD14-D2206DFB2BCD}" type="presOf" srcId="{6ECDFD39-3C7C-4A91-9CBF-AB10E36E90E8}" destId="{FFAB6EA8-6657-48E0-B178-3E68FFE6CBAA}" srcOrd="0" destOrd="0" presId="urn:microsoft.com/office/officeart/2005/8/layout/list1"/>
    <dgm:cxn modelId="{B786BD50-E11D-4FE9-A87D-B31B0FCC4EF3}" type="presOf" srcId="{81472B78-9B9D-4B00-8CA2-0A74B95F7EAA}" destId="{77C06469-9701-44A3-8B89-900E2523FD3A}" srcOrd="1" destOrd="0" presId="urn:microsoft.com/office/officeart/2005/8/layout/list1"/>
    <dgm:cxn modelId="{4A6D0E79-716B-4B39-97D6-3718352ED52B}" srcId="{DE6FB0A8-6BFD-4DEF-9751-8E8FB91407F1}" destId="{81472B78-9B9D-4B00-8CA2-0A74B95F7EAA}" srcOrd="0" destOrd="0" parTransId="{A5CF2313-74EF-48E7-92CB-CD95D41439B5}" sibTransId="{2962F790-7ACB-4F63-93D9-C0642C8EDF0B}"/>
    <dgm:cxn modelId="{9F4AC9A3-294E-4E62-8691-DF4CF5AAB411}" srcId="{D71BB3C1-0A83-4A72-9B87-B8F8E5BFE74A}" destId="{6ECDFD39-3C7C-4A91-9CBF-AB10E36E90E8}" srcOrd="0" destOrd="0" parTransId="{B6EAFF7E-9CC3-4187-9A6D-513363528649}" sibTransId="{5B21632D-6D50-42BC-80EC-3F7F4A2AE3E1}"/>
    <dgm:cxn modelId="{EDEA412F-9D8F-4C29-81CB-C074C4105632}" type="presOf" srcId="{DE6FB0A8-6BFD-4DEF-9751-8E8FB91407F1}" destId="{F530666C-3A32-474D-B7EF-3B23B6FE087A}" srcOrd="0" destOrd="0" presId="urn:microsoft.com/office/officeart/2005/8/layout/list1"/>
    <dgm:cxn modelId="{D6542F59-F44D-4380-AB14-31BEEF188723}" srcId="{81472B78-9B9D-4B00-8CA2-0A74B95F7EAA}" destId="{E5E979D5-8DDE-4BF8-B05D-2385B14AEA17}" srcOrd="0" destOrd="0" parTransId="{A6F0755C-51BC-4CC6-A65E-11DA542C3A90}" sibTransId="{B13C3147-7944-46EC-9861-48AD41E959D4}"/>
    <dgm:cxn modelId="{041DB945-6F18-41D3-B49F-0B5999B16B34}" type="presOf" srcId="{E5E979D5-8DDE-4BF8-B05D-2385B14AEA17}" destId="{D7AE91F8-C734-4CC0-8DD2-929089EF02E2}" srcOrd="0" destOrd="0" presId="urn:microsoft.com/office/officeart/2005/8/layout/list1"/>
    <dgm:cxn modelId="{37A44508-EEA2-4017-B60B-12497EA3C146}" type="presParOf" srcId="{F530666C-3A32-474D-B7EF-3B23B6FE087A}" destId="{E45947C8-F33E-4794-AC0E-5C79FD8F99F3}" srcOrd="0" destOrd="0" presId="urn:microsoft.com/office/officeart/2005/8/layout/list1"/>
    <dgm:cxn modelId="{9D0B0A71-4887-48E5-AB84-0AE37F36559A}" type="presParOf" srcId="{E45947C8-F33E-4794-AC0E-5C79FD8F99F3}" destId="{D57E9BCC-8B21-4877-932A-6930083B0BC3}" srcOrd="0" destOrd="0" presId="urn:microsoft.com/office/officeart/2005/8/layout/list1"/>
    <dgm:cxn modelId="{73EC7797-136E-4654-A480-362F4EFEB75A}" type="presParOf" srcId="{E45947C8-F33E-4794-AC0E-5C79FD8F99F3}" destId="{77C06469-9701-44A3-8B89-900E2523FD3A}" srcOrd="1" destOrd="0" presId="urn:microsoft.com/office/officeart/2005/8/layout/list1"/>
    <dgm:cxn modelId="{3DD23414-F688-4EA3-BF4D-23DF56CEE987}" type="presParOf" srcId="{F530666C-3A32-474D-B7EF-3B23B6FE087A}" destId="{96023346-BA94-4CA6-9617-88B73FF655C9}" srcOrd="1" destOrd="0" presId="urn:microsoft.com/office/officeart/2005/8/layout/list1"/>
    <dgm:cxn modelId="{1205225C-EA76-4B86-96D4-01A74535BF97}" type="presParOf" srcId="{F530666C-3A32-474D-B7EF-3B23B6FE087A}" destId="{D7AE91F8-C734-4CC0-8DD2-929089EF02E2}" srcOrd="2" destOrd="0" presId="urn:microsoft.com/office/officeart/2005/8/layout/list1"/>
    <dgm:cxn modelId="{3BDA37ED-3F01-4F35-996F-91B3C5E16D9A}" type="presParOf" srcId="{F530666C-3A32-474D-B7EF-3B23B6FE087A}" destId="{5407845C-B19A-44F9-8928-4F51A1494BCE}" srcOrd="3" destOrd="0" presId="urn:microsoft.com/office/officeart/2005/8/layout/list1"/>
    <dgm:cxn modelId="{B6AA30B6-D162-44E6-BF68-BE35EB4E402F}" type="presParOf" srcId="{F530666C-3A32-474D-B7EF-3B23B6FE087A}" destId="{1085F192-83D0-4658-9950-9CC4229B201B}" srcOrd="4" destOrd="0" presId="urn:microsoft.com/office/officeart/2005/8/layout/list1"/>
    <dgm:cxn modelId="{1718EACB-C3DE-4091-BB80-4DDA9A939073}" type="presParOf" srcId="{1085F192-83D0-4658-9950-9CC4229B201B}" destId="{7F8BC1EC-7D2D-4F05-855B-B6AA8B20D183}" srcOrd="0" destOrd="0" presId="urn:microsoft.com/office/officeart/2005/8/layout/list1"/>
    <dgm:cxn modelId="{79BF4F53-C98D-40BC-B916-993D9FC4462E}" type="presParOf" srcId="{1085F192-83D0-4658-9950-9CC4229B201B}" destId="{8D2302BB-2D92-4A23-8F30-D3031B8A912B}" srcOrd="1" destOrd="0" presId="urn:microsoft.com/office/officeart/2005/8/layout/list1"/>
    <dgm:cxn modelId="{E7CC8642-7DC6-4671-8F2D-DF22A82F9200}" type="presParOf" srcId="{F530666C-3A32-474D-B7EF-3B23B6FE087A}" destId="{A6E43321-43A2-4989-8EA2-36A59F2F538B}" srcOrd="5" destOrd="0" presId="urn:microsoft.com/office/officeart/2005/8/layout/list1"/>
    <dgm:cxn modelId="{C25207F3-D61C-43DB-9C5C-629029B2FBD1}" type="presParOf" srcId="{F530666C-3A32-474D-B7EF-3B23B6FE087A}" destId="{FFAB6EA8-6657-48E0-B178-3E68FFE6CBA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7AC05B7-5FCD-441E-8154-3BE87F3EFF38}" type="datetimeFigureOut">
              <a:rPr lang="en-US"/>
              <a:pPr>
                <a:defRPr/>
              </a:pPr>
              <a:t>4/25/2019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90862A-3155-4149-AF04-21E3561C68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22617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90862A-3155-4149-AF04-21E3561C6853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6556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flipV="1">
            <a:off x="0" y="4137025"/>
            <a:ext cx="9144000" cy="4603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4" name="Rounded Rectangle 3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3962400"/>
            <a:ext cx="9144000" cy="244475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3970338"/>
            <a:ext cx="9144000" cy="141287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97033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Box 25"/>
          <p:cNvSpPr txBox="1">
            <a:spLocks noChangeArrowheads="1"/>
          </p:cNvSpPr>
          <p:nvPr userDrawn="1"/>
        </p:nvSpPr>
        <p:spPr bwMode="auto">
          <a:xfrm>
            <a:off x="533400" y="6488668"/>
            <a:ext cx="80772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85341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</a:t>
            </a:r>
            <a:r>
              <a:rPr lang="en-US" altLang="en-US" sz="9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.  </a:t>
            </a:r>
            <a:endParaRPr lang="en-US" altLang="en-US" sz="9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584293" y="4724400"/>
            <a:ext cx="6324600" cy="1295400"/>
          </a:xfrm>
        </p:spPr>
        <p:txBody>
          <a:bodyPr>
            <a:noAutofit/>
          </a:bodyPr>
          <a:lstStyle>
            <a:lvl1pPr marL="64008" indent="0" algn="ctr">
              <a:buNone/>
              <a:defRPr sz="4000">
                <a:solidFill>
                  <a:srgbClr val="0070C0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5" name="Picture 14" descr="Screen Clippi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21" y="335903"/>
            <a:ext cx="8306959" cy="3120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  <a:lvl2pPr>
              <a:defRPr>
                <a:solidFill>
                  <a:srgbClr val="002060"/>
                </a:solidFill>
              </a:defRPr>
            </a:lvl2pPr>
            <a:lvl3pPr>
              <a:defRPr>
                <a:solidFill>
                  <a:srgbClr val="002060"/>
                </a:solidFill>
              </a:defRPr>
            </a:lvl3pPr>
            <a:lvl4pPr>
              <a:defRPr>
                <a:solidFill>
                  <a:srgbClr val="002060"/>
                </a:solidFill>
              </a:defRPr>
            </a:lvl4pPr>
            <a:lvl5pPr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fld id="{9CEDB775-3CB5-447C-8F48-62745ABBA129}" type="datetime1">
              <a:rPr lang="en-US"/>
              <a:pPr>
                <a:defRPr/>
              </a:pPr>
              <a:t>4/25/2019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9C5CC-0A46-4BAA-92C8-6E4E4413A3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76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4572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title style</a:t>
            </a:r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97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86800" y="6553200"/>
            <a:ext cx="457200" cy="3048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5E202DB-66CA-4054-99E2-3C2EACEEED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381000"/>
          </a:xfrm>
          <a:prstGeom prst="rect">
            <a:avLst/>
          </a:prstGeom>
          <a:solidFill>
            <a:srgbClr val="0070C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" name="Rectangle 20"/>
          <p:cNvSpPr/>
          <p:nvPr userDrawn="1"/>
        </p:nvSpPr>
        <p:spPr>
          <a:xfrm>
            <a:off x="0" y="7938"/>
            <a:ext cx="9144000" cy="220662"/>
          </a:xfrm>
          <a:prstGeom prst="rect">
            <a:avLst/>
          </a:prstGeom>
          <a:solidFill>
            <a:srgbClr val="00206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0" y="381000"/>
            <a:ext cx="9144000" cy="58738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33" name="TextBox 8"/>
          <p:cNvSpPr txBox="1">
            <a:spLocks noChangeArrowheads="1"/>
          </p:cNvSpPr>
          <p:nvPr userDrawn="1"/>
        </p:nvSpPr>
        <p:spPr bwMode="auto">
          <a:xfrm>
            <a:off x="533400" y="6477000"/>
            <a:ext cx="8077200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Georgia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eorgia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eorgia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eorgia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eorgia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itchFamily="18" charset="0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©2017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C</a:t>
            </a:r>
            <a:r>
              <a:rPr lang="en-US" altLang="en-US" sz="80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engage Learning®. May not be scanned, copied or duplicated, or posted to a publicly accessible website, in whole or in part,</a:t>
            </a:r>
            <a:r>
              <a:rPr lang="en-US" altLang="en-US" sz="800" baseline="0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 except for use as permitted in a license distributed with a certain product or service or otherwise on a password-protected website or school-approved learning management system for classroom use.  </a:t>
            </a:r>
            <a:endParaRPr lang="en-US" altLang="en-US" sz="800" dirty="0" smtClean="0">
              <a:solidFill>
                <a:schemeClr val="bg1">
                  <a:lumMod val="65000"/>
                </a:schemeClr>
              </a:solidFill>
              <a:latin typeface="Calibri" pitchFamily="34" charset="0"/>
            </a:endParaRPr>
          </a:p>
          <a:p>
            <a:pPr algn="ctr">
              <a:defRPr/>
            </a:pPr>
            <a:r>
              <a:rPr lang="en-US" altLang="en-US" sz="900" dirty="0" smtClean="0">
                <a:solidFill>
                  <a:srgbClr val="262626"/>
                </a:solidFill>
                <a:latin typeface="Calibri" pitchFamily="34" charset="0"/>
                <a:ea typeface="Calibri" pitchFamily="34" charset="0"/>
                <a:cs typeface="Calibri" pitchFamily="34" charset="0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accent3">
              <a:lumMod val="7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  <a:cs typeface="Times New Roman" pitchFamily="18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8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57225" indent="-2460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6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22338" indent="-21907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4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179513" indent="-200025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2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389063" indent="-182563" algn="l" rtl="0" eaLnBrk="0" fontAlgn="base" hangingPunct="0">
        <a:spcBef>
          <a:spcPts val="300"/>
        </a:spcBef>
        <a:spcAft>
          <a:spcPts val="600"/>
        </a:spcAft>
        <a:buClr>
          <a:srgbClr val="0070C0"/>
        </a:buClr>
        <a:buFont typeface="Wingdings" panose="05000000000000000000" pitchFamily="2" charset="2"/>
        <a:buChar char="§"/>
        <a:defRPr sz="2000" kern="1200">
          <a:solidFill>
            <a:srgbClr val="002060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ubtitle 2"/>
          <p:cNvSpPr>
            <a:spLocks noGrp="1"/>
          </p:cNvSpPr>
          <p:nvPr>
            <p:ph type="subTitle" idx="1"/>
          </p:nvPr>
        </p:nvSpPr>
        <p:spPr>
          <a:xfrm>
            <a:off x="457200" y="4495800"/>
            <a:ext cx="8077199" cy="1295400"/>
          </a:xfrm>
        </p:spPr>
        <p:txBody>
          <a:bodyPr/>
          <a:lstStyle/>
          <a:p>
            <a:pPr marL="0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Chapter 10</a:t>
            </a:r>
          </a:p>
          <a:p>
            <a:pPr marL="0" eaLnBrk="1" hangingPunct="1">
              <a:lnSpc>
                <a:spcPct val="90000"/>
              </a:lnSpc>
            </a:pPr>
            <a:r>
              <a:rPr lang="en-US" altLang="en-US" dirty="0" smtClean="0">
                <a:solidFill>
                  <a:schemeClr val="accent3">
                    <a:lumMod val="75000"/>
                  </a:schemeClr>
                </a:solidFill>
              </a:rPr>
              <a:t>Transaction Management and Concurrency Control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Table 10.1 – A Transaction Log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C7BB09-C51C-4AFF-A127-7BBA8FEE5B22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000"/>
            <a:ext cx="8229600" cy="360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53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Concurrency Control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Coordination of the simultaneous transactions execution in a multiuser database system</a:t>
            </a:r>
          </a:p>
          <a:p>
            <a:pPr eaLnBrk="1" hangingPunct="1"/>
            <a:r>
              <a:rPr lang="en-US" altLang="en-US" dirty="0" smtClean="0"/>
              <a:t>Objective - Ensures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of transactions in a multiuser database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179964-7D50-4478-8A67-301A5855432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Problems in Concurrency Control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01541342"/>
              </p:ext>
            </p:extLst>
          </p:nvPr>
        </p:nvGraphicFramePr>
        <p:xfrm>
          <a:off x="381000" y="1524000"/>
          <a:ext cx="8382000" cy="495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28CABFD-16CB-4346-88E9-42825CB79A5A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Transaction Schedule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/>
              <a:t>S</a:t>
            </a:r>
            <a:r>
              <a:rPr lang="en-US" altLang="en-US" dirty="0" smtClean="0"/>
              <a:t>chedule: A schedule S of n transactions is a sequential ordering of the operations of the n transactions subject to the constraint that, for each transaction T that participates in S, if operation i is performed before operation j in T, the operation i will be performed before j in S. </a:t>
            </a:r>
          </a:p>
          <a:p>
            <a:pPr eaLnBrk="1" hangingPunct="1"/>
            <a:r>
              <a:rPr lang="en-US" altLang="en-US" dirty="0" smtClean="0"/>
              <a:t>A serial schedule</a:t>
            </a:r>
          </a:p>
          <a:p>
            <a:pPr marL="109537" indent="0" eaLnBrk="1" hangingPunct="1">
              <a:buNone/>
            </a:pPr>
            <a:r>
              <a:rPr lang="en-US" altLang="en-US" dirty="0" smtClean="0"/>
              <a:t>A schedule is serial if, for every transaction T participating in the schedule, all the operations of T are executed consecutively in the schedule; otherwise, it is non-serial.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E7DBC-46AD-4D77-9887-2EDBCD6B5E2B}" type="slidenum">
              <a:rPr lang="en-US" altLang="en-US"/>
              <a:pPr eaLnBrk="1" hangingPunct="1"/>
              <a:t>13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Transaction Schedule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5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Serializable Schedule: </a:t>
            </a:r>
            <a:br>
              <a:rPr lang="en-US" altLang="en-US" dirty="0" smtClean="0"/>
            </a:br>
            <a:r>
              <a:rPr lang="en-US" altLang="en-US" dirty="0" smtClean="0"/>
              <a:t>A schedule S of n transactions is serializable if it is equivalent to some serial schedule of the same n transactions. </a:t>
            </a:r>
          </a:p>
          <a:p>
            <a:pPr eaLnBrk="1" hangingPunct="1"/>
            <a:r>
              <a:rPr lang="en-US" altLang="en-US" dirty="0" smtClean="0"/>
              <a:t>Examples: assume x=10</a:t>
            </a:r>
          </a:p>
          <a:p>
            <a:pPr marL="109537" indent="0" eaLnBrk="1" hangingPunct="1">
              <a:buNone/>
            </a:pPr>
            <a:r>
              <a:rPr lang="en-US" altLang="en-US" sz="2400" dirty="0" smtClean="0"/>
              <a:t>Ex1. T1: (a1) read x, (a2) x=x+2, (a3) write x; </a:t>
            </a:r>
            <a:br>
              <a:rPr lang="en-US" altLang="en-US" sz="2400" dirty="0" smtClean="0"/>
            </a:br>
            <a:r>
              <a:rPr lang="en-US" altLang="en-US" sz="2400" dirty="0" smtClean="0"/>
              <a:t>         T2: (b1) read x, (b2) x+5, (b3) write x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400" dirty="0" smtClean="0"/>
              <a:t>1st </a:t>
            </a:r>
            <a:r>
              <a:rPr lang="en-US" altLang="en-US" sz="2400" dirty="0"/>
              <a:t>schedule: T1 </a:t>
            </a:r>
            <a:r>
              <a:rPr lang="en-US" altLang="en-US" sz="2400" dirty="0">
                <a:sym typeface="Wingdings" panose="05000000000000000000" pitchFamily="2" charset="2"/>
              </a:rPr>
              <a:t> </a:t>
            </a:r>
            <a:r>
              <a:rPr lang="en-US" altLang="en-US" sz="2400" dirty="0" smtClean="0">
                <a:sym typeface="Wingdings" panose="05000000000000000000" pitchFamily="2" charset="2"/>
              </a:rPr>
              <a:t>T2 </a:t>
            </a:r>
            <a:br>
              <a:rPr lang="en-US" altLang="en-US" sz="2400" dirty="0" smtClean="0">
                <a:sym typeface="Wingdings" panose="05000000000000000000" pitchFamily="2" charset="2"/>
              </a:rPr>
            </a:br>
            <a:r>
              <a:rPr lang="en-US" altLang="en-US" sz="2400" dirty="0" smtClean="0">
                <a:sym typeface="Wingdings" panose="05000000000000000000" pitchFamily="2" charset="2"/>
              </a:rPr>
              <a:t>2</a:t>
            </a:r>
            <a:r>
              <a:rPr lang="en-US" altLang="en-US" sz="2400" baseline="30000" dirty="0" smtClean="0">
                <a:sym typeface="Wingdings" panose="05000000000000000000" pitchFamily="2" charset="2"/>
              </a:rPr>
              <a:t>nd</a:t>
            </a:r>
            <a:r>
              <a:rPr lang="en-US" altLang="en-US" sz="2400" dirty="0" smtClean="0">
                <a:sym typeface="Wingdings" panose="05000000000000000000" pitchFamily="2" charset="2"/>
              </a:rPr>
              <a:t> schedule: a1,a2,b1,b2,a3,b3 end</a:t>
            </a:r>
            <a:endParaRPr lang="en-US" altLang="en-US" sz="2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E7DBC-46AD-4D77-9887-2EDBCD6B5E2B}" type="slidenum">
              <a:rPr lang="en-US" altLang="en-US"/>
              <a:pPr eaLnBrk="1" hangingPunct="1"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6522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Scheduler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Establishes the order in which the operations are executed within concurrent transactions </a:t>
            </a:r>
          </a:p>
          <a:p>
            <a:pPr lvl="1" eaLnBrk="1" hangingPunct="1"/>
            <a:r>
              <a:rPr lang="en-US" altLang="en-US" dirty="0" smtClean="0"/>
              <a:t>Interleaves the execution of database operations to ensure </a:t>
            </a:r>
            <a:r>
              <a:rPr lang="en-US" altLang="en-US" dirty="0" err="1" smtClean="0"/>
              <a:t>serializability</a:t>
            </a:r>
            <a:r>
              <a:rPr lang="en-US" altLang="en-US" dirty="0" smtClean="0"/>
              <a:t> and isolation of transactions</a:t>
            </a:r>
          </a:p>
          <a:p>
            <a:pPr eaLnBrk="1" hangingPunct="1"/>
            <a:r>
              <a:rPr lang="en-US" altLang="en-US" dirty="0" smtClean="0"/>
              <a:t>Based on concurrent control algorithms to determine the appropriate order</a:t>
            </a:r>
          </a:p>
          <a:p>
            <a:pPr eaLnBrk="1" hangingPunct="1"/>
            <a:r>
              <a:rPr lang="en-US" altLang="en-US" dirty="0" smtClean="0"/>
              <a:t>Creates serialization schedule </a:t>
            </a:r>
          </a:p>
          <a:p>
            <a:pPr lvl="1" eaLnBrk="1" hangingPunct="1"/>
            <a:r>
              <a:rPr lang="en-US" altLang="en-US" b="1" dirty="0" smtClean="0"/>
              <a:t>Serializable schedule</a:t>
            </a:r>
            <a:r>
              <a:rPr lang="en-US" altLang="en-US" dirty="0" smtClean="0"/>
              <a:t>: Interleaved execution of transactions yields the same results as the serial execution of the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C1E7DBC-46AD-4D77-9887-2EDBCD6B5E2B}" type="slidenum">
              <a:rPr lang="en-US" altLang="en-US"/>
              <a:pPr eaLnBrk="1" hangingPunct="1"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36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 with Locking Methods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4196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Locking methods - Facilitate isolation of data items used in concurrently executing transactions   </a:t>
            </a:r>
          </a:p>
          <a:p>
            <a:pPr eaLnBrk="1" hangingPunct="1"/>
            <a:r>
              <a:rPr lang="en-US" altLang="en-US" b="1" dirty="0" smtClean="0"/>
              <a:t>Lock</a:t>
            </a:r>
            <a:r>
              <a:rPr lang="en-US" altLang="en-US" dirty="0" smtClean="0"/>
              <a:t>: Guarantees exclusive use of a data item to a current transaction</a:t>
            </a:r>
          </a:p>
          <a:p>
            <a:pPr eaLnBrk="1" hangingPunct="1"/>
            <a:r>
              <a:rPr lang="en-US" altLang="en-US" b="1" dirty="0" smtClean="0"/>
              <a:t>Pessimistic locking</a:t>
            </a:r>
            <a:r>
              <a:rPr lang="en-US" altLang="en-US" dirty="0" smtClean="0"/>
              <a:t>: Use of locks based on the assumption that conflict between transactions is likely</a:t>
            </a:r>
          </a:p>
          <a:p>
            <a:pPr eaLnBrk="1" hangingPunct="1"/>
            <a:r>
              <a:rPr lang="en-US" altLang="en-US" b="1" dirty="0" smtClean="0"/>
              <a:t>Lock manager</a:t>
            </a:r>
            <a:r>
              <a:rPr lang="en-US" altLang="en-US" dirty="0" smtClean="0"/>
              <a:t>: Responsible for assigning and policing the locks used by the transactions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8476D32-009A-49BD-9D53-867677A3B27D}" type="slidenum">
              <a:rPr lang="en-US" altLang="en-US"/>
              <a:pPr eaLnBrk="1" hangingPunct="1"/>
              <a:t>16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Lock Granularity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Indicates the level of lock use</a:t>
            </a:r>
          </a:p>
          <a:p>
            <a:pPr eaLnBrk="1" hangingPunct="1"/>
            <a:r>
              <a:rPr lang="en-US" altLang="en-US" dirty="0" smtClean="0"/>
              <a:t>Levels of locking </a:t>
            </a:r>
          </a:p>
          <a:p>
            <a:pPr lvl="1" eaLnBrk="1" hangingPunct="1"/>
            <a:r>
              <a:rPr lang="en-US" altLang="en-US" b="1" dirty="0" smtClean="0"/>
              <a:t>Database-level lock</a:t>
            </a:r>
            <a:endParaRPr lang="en-US" altLang="en-US" dirty="0" smtClean="0"/>
          </a:p>
          <a:p>
            <a:pPr lvl="1" eaLnBrk="1" hangingPunct="1"/>
            <a:r>
              <a:rPr lang="en-US" altLang="en-US" b="1" dirty="0" smtClean="0"/>
              <a:t>Table-level lock</a:t>
            </a:r>
          </a:p>
          <a:p>
            <a:pPr lvl="1" eaLnBrk="1" hangingPunct="1"/>
            <a:r>
              <a:rPr lang="en-US" altLang="en-US" b="1" dirty="0" smtClean="0"/>
              <a:t>Page-level lock</a:t>
            </a:r>
          </a:p>
          <a:p>
            <a:pPr lvl="2" eaLnBrk="1" hangingPunct="1"/>
            <a:r>
              <a:rPr lang="en-US" altLang="en-US" b="1" dirty="0" smtClean="0"/>
              <a:t>Page </a:t>
            </a:r>
            <a:r>
              <a:rPr lang="en-US" altLang="en-US" dirty="0" smtClean="0"/>
              <a:t>or</a:t>
            </a:r>
            <a:r>
              <a:rPr lang="en-US" altLang="en-US" b="1" dirty="0" smtClean="0"/>
              <a:t> </a:t>
            </a:r>
            <a:r>
              <a:rPr lang="en-US" altLang="en-US" b="1" dirty="0" err="1" smtClean="0"/>
              <a:t>diskpage</a:t>
            </a:r>
            <a:r>
              <a:rPr lang="en-US" altLang="en-US" dirty="0" smtClean="0"/>
              <a:t>: Directly addressable section of a disk</a:t>
            </a:r>
          </a:p>
          <a:p>
            <a:pPr lvl="1" eaLnBrk="1" hangingPunct="1"/>
            <a:r>
              <a:rPr lang="en-US" altLang="en-US" b="1" dirty="0" smtClean="0"/>
              <a:t>Row-level lock</a:t>
            </a:r>
          </a:p>
          <a:p>
            <a:pPr lvl="1" eaLnBrk="1" hangingPunct="1"/>
            <a:r>
              <a:rPr lang="en-US" altLang="en-US" b="1" dirty="0" smtClean="0"/>
              <a:t>Field-level lock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6F2491E-6632-4A59-8EDF-BCEA9E3A42A5}" type="slidenum">
              <a:rPr lang="en-US" altLang="en-US"/>
              <a:pPr eaLnBrk="1" hangingPunct="1"/>
              <a:t>17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10.3 - Database-Level Locking Sequence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D7AB812-ABCF-43B8-81FD-0BFD72105CDF}" type="slidenum">
              <a:rPr lang="en-US" altLang="en-US"/>
              <a:pPr eaLnBrk="1" hangingPunct="1"/>
              <a:t>18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828800"/>
            <a:ext cx="7467600" cy="442076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10.4 - An Example of a Table-Level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1E57090-9DA6-4F29-AE33-937ABB31DA20}" type="slidenum">
              <a:rPr lang="en-US" altLang="en-US"/>
              <a:pPr eaLnBrk="1" hangingPunct="1"/>
              <a:t>19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52600"/>
            <a:ext cx="7772400" cy="466477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97438"/>
          </a:xfrm>
        </p:spPr>
        <p:txBody>
          <a:bodyPr>
            <a:normAutofit lnSpcReduction="10000"/>
          </a:bodyPr>
          <a:lstStyle/>
          <a:p>
            <a:pPr marL="365760" indent="-256032" eaLnBrk="1" fontAlgn="auto" hangingPunct="1">
              <a:defRPr/>
            </a:pPr>
            <a:r>
              <a:rPr lang="en-US" altLang="en-US" dirty="0"/>
              <a:t>In this chapter, </a:t>
            </a:r>
            <a:r>
              <a:rPr lang="en-US" altLang="en-US" dirty="0" smtClean="0"/>
              <a:t>you </a:t>
            </a:r>
            <a:r>
              <a:rPr lang="en-US" altLang="en-US" dirty="0"/>
              <a:t>will learn: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About database transactions and their properties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What concurrency control is and what role it plays in maintaining the database’s integrity</a:t>
            </a:r>
          </a:p>
          <a:p>
            <a:pPr marL="658368" lvl="1" indent="-246888" eaLnBrk="1" fontAlgn="auto" hangingPunct="1">
              <a:defRPr/>
            </a:pPr>
            <a:r>
              <a:rPr lang="en-US" altLang="en-US" dirty="0"/>
              <a:t>What locking methods are and how they </a:t>
            </a:r>
            <a:r>
              <a:rPr lang="en-US" altLang="en-US" dirty="0" smtClean="0"/>
              <a:t>work</a:t>
            </a:r>
          </a:p>
          <a:p>
            <a:pPr lvl="1" eaLnBrk="1" hangingPunct="1"/>
            <a:r>
              <a:rPr lang="en-US" altLang="en-US" dirty="0"/>
              <a:t>How stamping methods are used for concurrency control</a:t>
            </a:r>
          </a:p>
          <a:p>
            <a:pPr lvl="1" eaLnBrk="1" hangingPunct="1"/>
            <a:r>
              <a:rPr lang="en-US" altLang="en-US" dirty="0"/>
              <a:t>How optimistic methods are used for concurrency control</a:t>
            </a:r>
          </a:p>
          <a:p>
            <a:pPr lvl="1" eaLnBrk="1" hangingPunct="1"/>
            <a:r>
              <a:rPr lang="en-US" altLang="en-US" dirty="0"/>
              <a:t>How database recovery management is used to maintain database integrity</a:t>
            </a:r>
          </a:p>
          <a:p>
            <a:pPr marL="658368" lvl="1" indent="-246888" eaLnBrk="1" fontAlgn="auto" hangingPunct="1">
              <a:defRPr/>
            </a:pPr>
            <a:endParaRPr lang="en-US" altLang="en-US" dirty="0"/>
          </a:p>
          <a:p>
            <a:pPr marL="457200" lvl="1" indent="0" eaLnBrk="1" fontAlgn="auto" hangingPunct="1">
              <a:buFontTx/>
              <a:buNone/>
              <a:defRPr/>
            </a:pPr>
            <a:endParaRPr lang="en-US" altLang="en-US" dirty="0"/>
          </a:p>
          <a:p>
            <a:pPr marL="365760" indent="-256032" eaLnBrk="1" fontAlgn="auto" hangingPunct="1">
              <a:defRPr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BCAD4C2-86ED-4EDE-85B8-9DE1D14EAAEB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10.5 - An Example of a Page-Level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EE732D8-EED0-47B1-B361-6D72D2EBA813}" type="slidenum">
              <a:rPr lang="en-US" altLang="en-US"/>
              <a:pPr eaLnBrk="1" hangingPunct="1"/>
              <a:t>20</a:t>
            </a:fld>
            <a:endParaRPr lang="en-US" altLang="en-US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057400"/>
            <a:ext cx="7888545" cy="38061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10.6 - An Example of a Row-Level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A3DA353-1CF5-4898-9E84-82C9402D2A61}" type="slidenum">
              <a:rPr lang="en-US" altLang="en-US"/>
              <a:pPr eaLnBrk="1" hangingPunct="1"/>
              <a:t>21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905000"/>
            <a:ext cx="8153400" cy="4206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Lock Types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31242804"/>
              </p:ext>
            </p:extLst>
          </p:nvPr>
        </p:nvGraphicFramePr>
        <p:xfrm>
          <a:off x="533400" y="1524000"/>
          <a:ext cx="80772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C976B97-398E-4954-8619-D38E1894E7A3}" type="slidenum">
              <a:rPr lang="en-US" altLang="en-US"/>
              <a:pPr eaLnBrk="1" hangingPunct="1"/>
              <a:t>22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Problems in Using Locks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Resulting transaction schedule might not be serializable</a:t>
            </a:r>
          </a:p>
          <a:p>
            <a:pPr eaLnBrk="1" hangingPunct="1"/>
            <a:r>
              <a:rPr lang="en-US" altLang="en-US" dirty="0" smtClean="0"/>
              <a:t>Schedule might create </a:t>
            </a:r>
            <a:r>
              <a:rPr lang="en-US" altLang="en-US" b="1" dirty="0" smtClean="0"/>
              <a:t>deadlocks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506C289-D428-4440-AA56-34ACABC2E9EB}" type="slidenum">
              <a:rPr lang="en-US" altLang="en-US"/>
              <a:pPr eaLnBrk="1" hangingPunct="1"/>
              <a:t>23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Locking (2PL)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Defines how transactions acquire and relinquish locks</a:t>
            </a:r>
          </a:p>
          <a:p>
            <a:pPr eaLnBrk="1" hangingPunct="1"/>
            <a:r>
              <a:rPr lang="en-US" altLang="en-US" smtClean="0"/>
              <a:t>Guarantees serializability but does not prevent deadlocks </a:t>
            </a:r>
          </a:p>
          <a:p>
            <a:pPr eaLnBrk="1" hangingPunct="1"/>
            <a:r>
              <a:rPr lang="en-US" altLang="en-US" smtClean="0"/>
              <a:t>Phases</a:t>
            </a:r>
          </a:p>
          <a:p>
            <a:pPr lvl="1" eaLnBrk="1" hangingPunct="1"/>
            <a:r>
              <a:rPr lang="en-US" altLang="en-US" smtClean="0"/>
              <a:t>Growing phase - Transaction acquires all required locks without unlocking any data</a:t>
            </a:r>
          </a:p>
          <a:p>
            <a:pPr lvl="1" eaLnBrk="1" hangingPunct="1"/>
            <a:r>
              <a:rPr lang="en-US" altLang="en-US" smtClean="0"/>
              <a:t>Shrinking phase - Transaction releases all locks and cannot obtain any new lock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DB321D6C-0B54-4718-9EB4-BCF72C826389}" type="slidenum">
              <a:rPr lang="en-US" altLang="en-US"/>
              <a:pPr eaLnBrk="1" hangingPunct="1"/>
              <a:t>24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Two-Phase Locking (2PL)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Governing rules</a:t>
            </a:r>
          </a:p>
          <a:p>
            <a:pPr lvl="1" eaLnBrk="1" hangingPunct="1"/>
            <a:r>
              <a:rPr lang="en-US" altLang="en-US" smtClean="0"/>
              <a:t>Two transactions cannot have conflicting locks</a:t>
            </a:r>
          </a:p>
          <a:p>
            <a:pPr lvl="1" eaLnBrk="1" hangingPunct="1"/>
            <a:r>
              <a:rPr lang="en-US" altLang="en-US" smtClean="0"/>
              <a:t>No unlock operation can precede a lock operation in the same transaction</a:t>
            </a:r>
          </a:p>
          <a:p>
            <a:pPr lvl="1" eaLnBrk="1" hangingPunct="1"/>
            <a:r>
              <a:rPr lang="en-US" altLang="en-US" smtClean="0"/>
              <a:t>No data are affected until all locks are obtained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908281C1-C442-4C4B-8489-DD554AF9EF3E}" type="slidenum">
              <a:rPr lang="en-US" altLang="en-US"/>
              <a:pPr eaLnBrk="1" hangingPunct="1"/>
              <a:t>25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Figure 10.7 - Two-Phase Locking Protocol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9FED192-23B5-4065-9066-F47AE3C65327}" type="slidenum">
              <a:rPr lang="en-US" altLang="en-US"/>
              <a:pPr eaLnBrk="1" hangingPunct="1"/>
              <a:t>26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1200"/>
            <a:ext cx="7732731" cy="42877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Deadlocks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Occurs when two transactions wait indefinitely for each other to unlock data</a:t>
            </a:r>
          </a:p>
          <a:p>
            <a:pPr lvl="1" eaLnBrk="1" hangingPunct="1"/>
            <a:r>
              <a:rPr lang="en-US" altLang="en-US" smtClean="0"/>
              <a:t>Known as </a:t>
            </a:r>
            <a:r>
              <a:rPr lang="en-US" altLang="en-US" b="1" smtClean="0"/>
              <a:t>deadly embrace</a:t>
            </a:r>
          </a:p>
          <a:p>
            <a:pPr eaLnBrk="1" hangingPunct="1"/>
            <a:r>
              <a:rPr lang="en-US" altLang="en-US" smtClean="0"/>
              <a:t>Control techniques</a:t>
            </a:r>
          </a:p>
          <a:p>
            <a:pPr lvl="1" eaLnBrk="1" hangingPunct="1"/>
            <a:r>
              <a:rPr lang="en-US" altLang="en-US" smtClean="0"/>
              <a:t>Deadlock prevention </a:t>
            </a:r>
          </a:p>
          <a:p>
            <a:pPr lvl="1" eaLnBrk="1" hangingPunct="1"/>
            <a:r>
              <a:rPr lang="en-US" altLang="en-US" smtClean="0"/>
              <a:t>Deadlock detection </a:t>
            </a:r>
          </a:p>
          <a:p>
            <a:pPr lvl="1" eaLnBrk="1" hangingPunct="1"/>
            <a:r>
              <a:rPr lang="en-US" altLang="en-US" smtClean="0"/>
              <a:t>Deadlock avoidance </a:t>
            </a:r>
          </a:p>
          <a:p>
            <a:pPr eaLnBrk="1" hangingPunct="1"/>
            <a:r>
              <a:rPr lang="en-US" altLang="en-US" smtClean="0"/>
              <a:t>Choice of deadlock control method depends on database environment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882C77D-26F3-42B8-AA00-1EFA3FB5E22A}" type="slidenum">
              <a:rPr lang="en-US" altLang="en-US"/>
              <a:pPr eaLnBrk="1" hangingPunct="1"/>
              <a:t>27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10.13 - How a Deadlock Condition is Created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267D588-7C5E-4469-875C-FD50214BD853}" type="slidenum">
              <a:rPr lang="en-US" altLang="en-US"/>
              <a:pPr eaLnBrk="1" hangingPunct="1"/>
              <a:t>28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057400"/>
            <a:ext cx="7696200" cy="41948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Stamping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Assigns global, unique time stamp to each transaction</a:t>
            </a:r>
          </a:p>
          <a:p>
            <a:pPr lvl="1" eaLnBrk="1" hangingPunct="1"/>
            <a:r>
              <a:rPr lang="en-US" altLang="en-US" smtClean="0"/>
              <a:t>Produces explicit order in which transactions are submitted to DBMS</a:t>
            </a:r>
          </a:p>
          <a:p>
            <a:pPr eaLnBrk="1" hangingPunct="1"/>
            <a:r>
              <a:rPr lang="en-US" altLang="en-US" smtClean="0"/>
              <a:t>Properties</a:t>
            </a:r>
          </a:p>
          <a:p>
            <a:pPr lvl="1" eaLnBrk="1" hangingPunct="1"/>
            <a:r>
              <a:rPr lang="en-US" altLang="en-US" b="1" smtClean="0"/>
              <a:t>Uniqueness</a:t>
            </a:r>
            <a:r>
              <a:rPr lang="en-US" altLang="en-US" smtClean="0"/>
              <a:t>: Ensures no equal time stamp values exist</a:t>
            </a:r>
          </a:p>
          <a:p>
            <a:pPr lvl="1" eaLnBrk="1" hangingPunct="1"/>
            <a:r>
              <a:rPr lang="en-US" altLang="en-US" b="1" smtClean="0"/>
              <a:t>Monotonicity</a:t>
            </a:r>
            <a:r>
              <a:rPr lang="en-US" altLang="en-US" smtClean="0"/>
              <a:t>: Ensures time stamp values always increases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4CB1239-5A06-46BD-AE15-E34C181239C6}" type="slidenum">
              <a:rPr lang="en-US" altLang="en-US"/>
              <a:pPr eaLnBrk="1" hangingPunct="1"/>
              <a:t>29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Learning Objectives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In this chapter, you will learn:</a:t>
            </a:r>
          </a:p>
          <a:p>
            <a:pPr lvl="1" eaLnBrk="1" hangingPunct="1"/>
            <a:r>
              <a:rPr lang="en-US" altLang="en-US" dirty="0" smtClean="0"/>
              <a:t>How stamping methods are used for concurrency control</a:t>
            </a:r>
          </a:p>
          <a:p>
            <a:pPr lvl="1" eaLnBrk="1" hangingPunct="1"/>
            <a:r>
              <a:rPr lang="en-US" altLang="en-US" dirty="0" smtClean="0"/>
              <a:t>How optimistic methods are used for concurrency control</a:t>
            </a:r>
          </a:p>
          <a:p>
            <a:pPr lvl="1" eaLnBrk="1" hangingPunct="1"/>
            <a:r>
              <a:rPr lang="en-US" altLang="en-US" dirty="0" smtClean="0"/>
              <a:t>How database recovery management is used to maintain database integrity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8D3FAE8-A97F-41C4-9494-F7B6E74451EF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Time Stamping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Disadvantages</a:t>
            </a:r>
          </a:p>
          <a:p>
            <a:pPr lvl="1" eaLnBrk="1" hangingPunct="1"/>
            <a:r>
              <a:rPr lang="en-US" altLang="en-US" smtClean="0"/>
              <a:t>Each value stored in the database requires two additional stamp fields</a:t>
            </a:r>
          </a:p>
          <a:p>
            <a:pPr lvl="1" eaLnBrk="1" hangingPunct="1"/>
            <a:r>
              <a:rPr lang="en-US" altLang="en-US" smtClean="0"/>
              <a:t>Increases memory needs</a:t>
            </a:r>
          </a:p>
          <a:p>
            <a:pPr lvl="1" eaLnBrk="1" hangingPunct="1"/>
            <a:r>
              <a:rPr lang="en-US" altLang="en-US" smtClean="0"/>
              <a:t>Increases the database’s processing overhead</a:t>
            </a:r>
          </a:p>
          <a:p>
            <a:pPr lvl="1" eaLnBrk="1" hangingPunct="1"/>
            <a:r>
              <a:rPr lang="en-US" altLang="en-US" smtClean="0"/>
              <a:t>Demands a lot of system resources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ADFD8C-E96E-4D72-93C6-55C3719972CD}" type="slidenum">
              <a:rPr lang="en-US" altLang="en-US"/>
              <a:pPr eaLnBrk="1" hangingPunct="1"/>
              <a:t>30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Table 10.14 - Wait/Die and Wound/Wait Concurrency Control Schemes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221596F-71DB-4026-8FF9-48FF955DA56C}" type="slidenum">
              <a:rPr lang="en-US" altLang="en-US"/>
              <a:pPr eaLnBrk="1" hangingPunct="1"/>
              <a:t>31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800"/>
            <a:ext cx="8189330" cy="266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Concurrency Control with Optimistic Methods </a:t>
            </a:r>
          </a:p>
        </p:txBody>
      </p:sp>
      <p:sp>
        <p:nvSpPr>
          <p:cNvPr id="41987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229600" cy="3733800"/>
          </a:xfrm>
        </p:spPr>
        <p:txBody>
          <a:bodyPr/>
          <a:lstStyle/>
          <a:p>
            <a:pPr eaLnBrk="1" hangingPunct="1"/>
            <a:r>
              <a:rPr lang="en-US" altLang="en-US" b="1" dirty="0" smtClean="0"/>
              <a:t>Optimistic approach</a:t>
            </a:r>
            <a:r>
              <a:rPr lang="en-US" altLang="en-US" dirty="0" smtClean="0"/>
              <a:t>: Based on the assumption that the majority of database operations do not conflict</a:t>
            </a:r>
          </a:p>
          <a:p>
            <a:pPr lvl="1" eaLnBrk="1" hangingPunct="1"/>
            <a:r>
              <a:rPr lang="en-US" altLang="en-US" dirty="0" smtClean="0"/>
              <a:t>Does not require locking or time stamping techniques</a:t>
            </a:r>
          </a:p>
          <a:p>
            <a:pPr lvl="1" eaLnBrk="1" hangingPunct="1"/>
            <a:r>
              <a:rPr lang="en-US" altLang="en-US" dirty="0" smtClean="0"/>
              <a:t>Transaction is executed without restrictions until it is committed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D375F8-9A08-4944-B917-AB27F2D416BA}" type="slidenum">
              <a:rPr lang="en-US" altLang="en-US"/>
              <a:pPr eaLnBrk="1" hangingPunct="1"/>
              <a:t>32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Phases of Optimistic Approach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50259950"/>
              </p:ext>
            </p:extLst>
          </p:nvPr>
        </p:nvGraphicFramePr>
        <p:xfrm>
          <a:off x="457200" y="1524000"/>
          <a:ext cx="83058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FAD7440-2BE0-4AE3-9E7B-14BB4F5ED24B}" type="slidenum">
              <a:rPr lang="en-US" altLang="en-US"/>
              <a:pPr eaLnBrk="1" hangingPunct="1"/>
              <a:t>33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Table 10.15 - Transaction Isolation Levels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469D9DF-DCAE-499A-8B84-B67407542DD9}" type="slidenum">
              <a:rPr lang="en-US" altLang="en-US"/>
              <a:pPr eaLnBrk="1" hangingPunct="1"/>
              <a:t>34</a:t>
            </a:fld>
            <a:endParaRPr lang="en-US" altLang="en-US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434995" cy="457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Recovery Management </a:t>
            </a:r>
          </a:p>
        </p:txBody>
      </p:sp>
      <p:sp>
        <p:nvSpPr>
          <p:cNvPr id="450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Database recovery</a:t>
            </a:r>
            <a:r>
              <a:rPr lang="en-US" altLang="en-US" smtClean="0"/>
              <a:t>: Restores database from a given state to a previously consistent state</a:t>
            </a:r>
          </a:p>
          <a:p>
            <a:pPr eaLnBrk="1" hangingPunct="1"/>
            <a:r>
              <a:rPr lang="en-US" altLang="en-US" smtClean="0"/>
              <a:t>Recovery transactions are based on the atomic transaction property</a:t>
            </a:r>
          </a:p>
          <a:p>
            <a:pPr lvl="1" eaLnBrk="1" hangingPunct="1"/>
            <a:r>
              <a:rPr lang="en-US" altLang="en-US" b="1" smtClean="0"/>
              <a:t>Atomic transaction property</a:t>
            </a:r>
            <a:r>
              <a:rPr lang="en-US" altLang="en-US" smtClean="0"/>
              <a:t>: All portions of a transaction must be treated as a single logical unit of work</a:t>
            </a:r>
          </a:p>
          <a:p>
            <a:pPr lvl="2" eaLnBrk="1" hangingPunct="1"/>
            <a:r>
              <a:rPr lang="en-US" altLang="en-US" smtClean="0"/>
              <a:t>If transaction operation cannot be completed:</a:t>
            </a:r>
          </a:p>
          <a:p>
            <a:pPr lvl="3" eaLnBrk="1" hangingPunct="1"/>
            <a:r>
              <a:rPr lang="en-US" altLang="en-US" smtClean="0"/>
              <a:t>Transaction must be aborted</a:t>
            </a:r>
          </a:p>
          <a:p>
            <a:pPr lvl="3" eaLnBrk="1" hangingPunct="1"/>
            <a:r>
              <a:rPr lang="en-US" altLang="en-US" smtClean="0"/>
              <a:t>Changes to database must be rolled back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87C369B-4C6D-48C6-B94D-72141E80AD68}" type="slidenum">
              <a:rPr lang="en-US" altLang="en-US"/>
              <a:pPr eaLnBrk="1" hangingPunct="1"/>
              <a:t>35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smtClean="0"/>
              <a:t>Concepts that Affect Transaction Recovery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134256094"/>
              </p:ext>
            </p:extLst>
          </p:nvPr>
        </p:nvGraphicFramePr>
        <p:xfrm>
          <a:off x="533400" y="1600200"/>
          <a:ext cx="80772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7790988-D0E5-4583-AF61-CAF2D018C190}" type="slidenum">
              <a:rPr lang="en-US" altLang="en-US"/>
              <a:pPr eaLnBrk="1" hangingPunct="1"/>
              <a:t>36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z="3600" dirty="0" smtClean="0"/>
              <a:t>Techniques </a:t>
            </a:r>
            <a:r>
              <a:rPr lang="en-US" altLang="en-US" sz="3600" dirty="0"/>
              <a:t>U</a:t>
            </a:r>
            <a:r>
              <a:rPr lang="en-US" altLang="en-US" sz="3600" dirty="0" smtClean="0"/>
              <a:t>sed in Transaction Recovery Procedures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4013722"/>
              </p:ext>
            </p:extLst>
          </p:nvPr>
        </p:nvGraphicFramePr>
        <p:xfrm>
          <a:off x="838200" y="1981200"/>
          <a:ext cx="76200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2EEA35-72BE-48D1-94DF-6134DC1BD2E7}" type="slidenum">
              <a:rPr lang="en-US" altLang="en-US"/>
              <a:pPr eaLnBrk="1" hangingPunct="1"/>
              <a:t>37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3810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Recovery Process in Deferred-Write Technique 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72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Identify the last check point in the transaction log</a:t>
            </a:r>
          </a:p>
          <a:p>
            <a:pPr eaLnBrk="1" hangingPunct="1"/>
            <a:r>
              <a:rPr lang="en-US" altLang="en-US" sz="2600" dirty="0" smtClean="0"/>
              <a:t>If transaction was committed before the last check point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  <a:p>
            <a:pPr eaLnBrk="1" hangingPunct="1"/>
            <a:r>
              <a:rPr lang="en-US" altLang="en-US" sz="2600" dirty="0" smtClean="0"/>
              <a:t>If transaction was committed after the last check point</a:t>
            </a:r>
          </a:p>
          <a:p>
            <a:pPr lvl="1" eaLnBrk="1" hangingPunct="1"/>
            <a:r>
              <a:rPr lang="en-US" altLang="en-US" sz="2400" dirty="0" smtClean="0"/>
              <a:t>Transaction log is used to redo the transaction</a:t>
            </a:r>
          </a:p>
          <a:p>
            <a:pPr eaLnBrk="1" hangingPunct="1"/>
            <a:r>
              <a:rPr lang="en-US" altLang="en-US" sz="2600" dirty="0" smtClean="0"/>
              <a:t>If transaction had a ROLLBACK operation after the last check point 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07D3986-D354-470B-95DA-76CE4EF30490}" type="slidenum">
              <a:rPr lang="en-US" altLang="en-US"/>
              <a:pPr eaLnBrk="1" hangingPunct="1"/>
              <a:t>38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Recovery Process in Write-Through Technique 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191000"/>
          </a:xfrm>
        </p:spPr>
        <p:txBody>
          <a:bodyPr/>
          <a:lstStyle/>
          <a:p>
            <a:pPr eaLnBrk="1" hangingPunct="1"/>
            <a:r>
              <a:rPr lang="en-US" altLang="en-US" sz="2600" dirty="0" smtClean="0"/>
              <a:t>Identify the last checkpoint in the transaction log</a:t>
            </a:r>
          </a:p>
          <a:p>
            <a:pPr eaLnBrk="1" hangingPunct="1"/>
            <a:r>
              <a:rPr lang="en-US" altLang="en-US" sz="2600" dirty="0" smtClean="0"/>
              <a:t>If transaction was committed before the last check point </a:t>
            </a:r>
          </a:p>
          <a:p>
            <a:pPr lvl="1" eaLnBrk="1" hangingPunct="1"/>
            <a:r>
              <a:rPr lang="en-US" altLang="en-US" sz="2400" dirty="0" smtClean="0"/>
              <a:t>Nothing needs to be done</a:t>
            </a:r>
          </a:p>
          <a:p>
            <a:pPr eaLnBrk="1" hangingPunct="1"/>
            <a:r>
              <a:rPr lang="en-US" altLang="en-US" sz="2600" dirty="0" smtClean="0"/>
              <a:t>If transaction was committed after the last checkpoint</a:t>
            </a:r>
          </a:p>
          <a:p>
            <a:pPr lvl="1" eaLnBrk="1" hangingPunct="1"/>
            <a:r>
              <a:rPr lang="en-US" altLang="en-US" sz="2400" dirty="0" smtClean="0"/>
              <a:t>Transaction must be redone</a:t>
            </a:r>
          </a:p>
          <a:p>
            <a:pPr eaLnBrk="1" hangingPunct="1"/>
            <a:r>
              <a:rPr lang="en-US" altLang="en-US" sz="2600" dirty="0" smtClean="0"/>
              <a:t>If transaction had a ROLLBACK operation after the last check point </a:t>
            </a:r>
          </a:p>
          <a:p>
            <a:pPr lvl="1" eaLnBrk="1" hangingPunct="1"/>
            <a:r>
              <a:rPr lang="en-US" altLang="en-US" sz="2400" dirty="0" smtClean="0"/>
              <a:t>Transaction log is used to ROLLBACK the operation</a:t>
            </a:r>
            <a:r>
              <a:rPr lang="en-US" altLang="en-US" dirty="0" smtClean="0"/>
              <a:t>s</a:t>
            </a:r>
          </a:p>
          <a:p>
            <a:pPr eaLnBrk="1" hangingPunct="1"/>
            <a:endParaRPr lang="en-US" altLang="en-US" sz="2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CFA30B-8EBD-4D45-BBDB-1DC10DC464F3}" type="slidenum">
              <a:rPr lang="en-US" altLang="en-US"/>
              <a:pPr eaLnBrk="1" hangingPunct="1"/>
              <a:t>39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What is a Transaction?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Logical unit of work that must be entirely completed or aborted</a:t>
            </a:r>
          </a:p>
          <a:p>
            <a:pPr eaLnBrk="1" hangingPunct="1"/>
            <a:r>
              <a:rPr lang="en-US" altLang="en-US" smtClean="0"/>
              <a:t>Consists of:</a:t>
            </a:r>
          </a:p>
          <a:p>
            <a:pPr lvl="1" eaLnBrk="1" hangingPunct="1"/>
            <a:r>
              <a:rPr lang="en-US" altLang="en-US" smtClean="0"/>
              <a:t>SELECT statement </a:t>
            </a:r>
          </a:p>
          <a:p>
            <a:pPr lvl="1" eaLnBrk="1" hangingPunct="1"/>
            <a:r>
              <a:rPr lang="en-US" altLang="en-US" smtClean="0"/>
              <a:t>Series of related UPDATE statements</a:t>
            </a:r>
          </a:p>
          <a:p>
            <a:pPr lvl="1" eaLnBrk="1" hangingPunct="1"/>
            <a:r>
              <a:rPr lang="en-US" altLang="en-US" smtClean="0"/>
              <a:t>Series of INSERT statements</a:t>
            </a:r>
          </a:p>
          <a:p>
            <a:pPr lvl="1" eaLnBrk="1" hangingPunct="1"/>
            <a:r>
              <a:rPr lang="en-US" altLang="en-US" smtClean="0"/>
              <a:t>Combination of SELECT, UPDATE, and INSERT statements</a:t>
            </a:r>
          </a:p>
          <a:p>
            <a:pPr lvl="1" eaLnBrk="1" hangingPunct="1"/>
            <a:endParaRPr lang="en-US" altLang="en-US" smtClean="0"/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E6FBECF-90A2-423C-856A-B12324434CBE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What is a Transaction?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 smtClean="0"/>
              <a:t>Consistent database state</a:t>
            </a:r>
            <a:r>
              <a:rPr lang="en-US" altLang="en-US" dirty="0" smtClean="0"/>
              <a:t>: All data integrity constraints are satisfied</a:t>
            </a:r>
          </a:p>
          <a:p>
            <a:pPr lvl="1" eaLnBrk="1" hangingPunct="1"/>
            <a:r>
              <a:rPr lang="en-US" altLang="en-US" dirty="0" smtClean="0"/>
              <a:t>Must begin with the database in a known consistent state to ensure consistency</a:t>
            </a:r>
          </a:p>
          <a:p>
            <a:pPr eaLnBrk="1" hangingPunct="1"/>
            <a:r>
              <a:rPr lang="en-US" altLang="en-US" dirty="0" smtClean="0"/>
              <a:t>Formed by two or more database requests</a:t>
            </a:r>
          </a:p>
          <a:p>
            <a:pPr lvl="1" eaLnBrk="1" hangingPunct="1"/>
            <a:r>
              <a:rPr lang="en-US" altLang="en-US" b="1" dirty="0" smtClean="0"/>
              <a:t>Database requests</a:t>
            </a:r>
            <a:r>
              <a:rPr lang="en-US" altLang="en-US" dirty="0" smtClean="0"/>
              <a:t>: Equivalent of a single SQL statement in an application program or transaction</a:t>
            </a:r>
          </a:p>
          <a:p>
            <a:pPr eaLnBrk="1" hangingPunct="1"/>
            <a:endParaRPr lang="en-US" altLang="en-US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A8AA52-E763-4066-B136-3AB35512F69B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Evaluating Transaction Results 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Not all transactions update database</a:t>
            </a:r>
          </a:p>
          <a:p>
            <a:pPr lvl="1" eaLnBrk="1" hangingPunct="1"/>
            <a:r>
              <a:rPr lang="en-US" altLang="en-US" smtClean="0"/>
              <a:t>SQL code represents a transaction because it accesses a database</a:t>
            </a:r>
          </a:p>
          <a:p>
            <a:pPr eaLnBrk="1" hangingPunct="1"/>
            <a:r>
              <a:rPr lang="en-US" altLang="en-US" smtClean="0"/>
              <a:t>Improper or incomplete transactions can have devastating effect on database integrity</a:t>
            </a:r>
          </a:p>
          <a:p>
            <a:pPr lvl="1" eaLnBrk="1" hangingPunct="1"/>
            <a:r>
              <a:rPr lang="en-US" altLang="en-US" smtClean="0"/>
              <a:t>Users can define enforceable constraints based on business rules</a:t>
            </a:r>
          </a:p>
          <a:p>
            <a:pPr lvl="1" eaLnBrk="1" hangingPunct="1"/>
            <a:r>
              <a:rPr lang="en-US" altLang="en-US" smtClean="0"/>
              <a:t>Other integrity rules are automatically enforced by the DBMS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38269EB2-894A-4909-8C90-A728E80D69B1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Transaction Properties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4821159"/>
              </p:ext>
            </p:extLst>
          </p:nvPr>
        </p:nvGraphicFramePr>
        <p:xfrm>
          <a:off x="304800" y="1295400"/>
          <a:ext cx="83820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0B774D3-2986-4AB3-A2E0-CAD4DE27B36F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Transaction Management with SQL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SQL statements that provide transaction support</a:t>
            </a:r>
          </a:p>
          <a:p>
            <a:pPr lvl="1" eaLnBrk="1" hangingPunct="1"/>
            <a:r>
              <a:rPr lang="en-US" altLang="en-US" smtClean="0"/>
              <a:t>COMMIT </a:t>
            </a:r>
          </a:p>
          <a:p>
            <a:pPr lvl="1" eaLnBrk="1" hangingPunct="1"/>
            <a:r>
              <a:rPr lang="en-US" altLang="en-US" smtClean="0"/>
              <a:t>ROLLBACK</a:t>
            </a:r>
          </a:p>
          <a:p>
            <a:pPr eaLnBrk="1" hangingPunct="1"/>
            <a:r>
              <a:rPr lang="en-US" altLang="en-US" smtClean="0"/>
              <a:t>Transaction sequence must continue until:</a:t>
            </a:r>
          </a:p>
          <a:p>
            <a:pPr lvl="1" eaLnBrk="1" hangingPunct="1"/>
            <a:r>
              <a:rPr lang="en-US" altLang="en-US" smtClean="0"/>
              <a:t>COMMIT statement is reached</a:t>
            </a:r>
          </a:p>
          <a:p>
            <a:pPr lvl="1" eaLnBrk="1" hangingPunct="1"/>
            <a:r>
              <a:rPr lang="en-US" altLang="en-US" smtClean="0"/>
              <a:t>ROLLBACK statement is reached</a:t>
            </a:r>
          </a:p>
          <a:p>
            <a:pPr lvl="1" eaLnBrk="1" hangingPunct="1"/>
            <a:r>
              <a:rPr lang="en-US" altLang="en-US" smtClean="0"/>
              <a:t>End of program is reached</a:t>
            </a:r>
          </a:p>
          <a:p>
            <a:pPr lvl="1" eaLnBrk="1" hangingPunct="1"/>
            <a:r>
              <a:rPr lang="en-US" altLang="en-US" smtClean="0"/>
              <a:t>Program is abnormally terminated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0D2353C3-FE4D-4F1C-9587-FC1307CF157B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The Transaction 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56032" eaLnBrk="1" fontAlgn="auto" hangingPunct="1">
              <a:defRPr/>
            </a:pPr>
            <a:r>
              <a:rPr lang="en-US" altLang="en-US" kern="0" dirty="0"/>
              <a:t>Keeps track of all transactions that update the database</a:t>
            </a:r>
          </a:p>
          <a:p>
            <a:pPr marL="365760" indent="-256032" eaLnBrk="1" fontAlgn="auto" hangingPunct="1">
              <a:defRPr/>
            </a:pPr>
            <a:r>
              <a:rPr lang="en-US" altLang="en-US" kern="0" dirty="0"/>
              <a:t>DBMS uses the information stored in a log for: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Recovery requirement triggered by a ROLLBACK statement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program’s abnormal termination</a:t>
            </a:r>
          </a:p>
          <a:p>
            <a:pPr marL="658368" lvl="1" indent="-246888" eaLnBrk="1" fontAlgn="auto" hangingPunct="1">
              <a:defRPr/>
            </a:pPr>
            <a:r>
              <a:rPr lang="en-US" altLang="en-US" kern="0" dirty="0"/>
              <a:t>A system failure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eorgia" panose="02040502050405020303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10C7BB09-C51C-4AFF-A127-7BBA8FEE5B22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275</TotalTime>
  <Words>1471</Words>
  <Application>Microsoft Office PowerPoint</Application>
  <PresentationFormat>On-screen Show (4:3)</PresentationFormat>
  <Paragraphs>245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Georgia</vt:lpstr>
      <vt:lpstr>Times New Roman</vt:lpstr>
      <vt:lpstr>Wingdings</vt:lpstr>
      <vt:lpstr>Urban</vt:lpstr>
      <vt:lpstr>PowerPoint Presentation</vt:lpstr>
      <vt:lpstr>Learning Objectives</vt:lpstr>
      <vt:lpstr>Learning Objectives</vt:lpstr>
      <vt:lpstr>What is a Transaction?</vt:lpstr>
      <vt:lpstr>What is a Transaction?</vt:lpstr>
      <vt:lpstr>Evaluating Transaction Results </vt:lpstr>
      <vt:lpstr>Transaction Properties</vt:lpstr>
      <vt:lpstr>Transaction Management with SQL</vt:lpstr>
      <vt:lpstr>The Transaction Log</vt:lpstr>
      <vt:lpstr>Table 10.1 – A Transaction Log</vt:lpstr>
      <vt:lpstr>Concurrency Control</vt:lpstr>
      <vt:lpstr>Problems in Concurrency Control</vt:lpstr>
      <vt:lpstr>Transaction Schedule</vt:lpstr>
      <vt:lpstr>Transaction Schedule</vt:lpstr>
      <vt:lpstr>The Scheduler</vt:lpstr>
      <vt:lpstr>Concurrency Control with Locking Methods</vt:lpstr>
      <vt:lpstr>Lock Granularity</vt:lpstr>
      <vt:lpstr>Figure 10.3 - Database-Level Locking Sequence </vt:lpstr>
      <vt:lpstr>Figure 10.4 - An Example of a Table-Level Lock</vt:lpstr>
      <vt:lpstr>Figure 10.5 - An Example of a Page-Level Lock</vt:lpstr>
      <vt:lpstr>Figure 10.6 - An Example of a Row-Level Lock</vt:lpstr>
      <vt:lpstr>Lock Types</vt:lpstr>
      <vt:lpstr>Problems in Using Locks</vt:lpstr>
      <vt:lpstr>Two-Phase Locking (2PL)</vt:lpstr>
      <vt:lpstr>Two-Phase Locking (2PL)</vt:lpstr>
      <vt:lpstr>Figure 10.7 - Two-Phase Locking Protocol</vt:lpstr>
      <vt:lpstr>Deadlocks</vt:lpstr>
      <vt:lpstr>Table 10.13 - How a Deadlock Condition is Created</vt:lpstr>
      <vt:lpstr>Time Stamping</vt:lpstr>
      <vt:lpstr>Time Stamping</vt:lpstr>
      <vt:lpstr>Table 10.14 - Wait/Die and Wound/Wait Concurrency Control Schemes</vt:lpstr>
      <vt:lpstr>Concurrency Control with Optimistic Methods </vt:lpstr>
      <vt:lpstr>Phases of Optimistic Approach</vt:lpstr>
      <vt:lpstr>Table 10.15 - Transaction Isolation Levels</vt:lpstr>
      <vt:lpstr>Database Recovery Management </vt:lpstr>
      <vt:lpstr>Concepts that Affect Transaction Recovery</vt:lpstr>
      <vt:lpstr>Techniques Used in Transaction Recovery Procedures</vt:lpstr>
      <vt:lpstr>Recovery Process in Deferred-Write Technique </vt:lpstr>
      <vt:lpstr>Recovery Process in Write-Through Technique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Sharon Thomas</dc:creator>
  <cp:lastModifiedBy>Chen, Jim Q.</cp:lastModifiedBy>
  <cp:revision>24</cp:revision>
  <dcterms:created xsi:type="dcterms:W3CDTF">2014-01-28T12:09:28Z</dcterms:created>
  <dcterms:modified xsi:type="dcterms:W3CDTF">2019-04-25T15:56:31Z</dcterms:modified>
</cp:coreProperties>
</file>