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68" r:id="rId6"/>
    <p:sldId id="260" r:id="rId7"/>
    <p:sldId id="261" r:id="rId8"/>
    <p:sldId id="262" r:id="rId9"/>
    <p:sldId id="271" r:id="rId10"/>
    <p:sldId id="27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983063" y="561687"/>
            <a:ext cx="9755187" cy="2766528"/>
          </a:xfrm>
        </p:spPr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41056" y="3306426"/>
            <a:ext cx="9755187" cy="550333"/>
          </a:xfrm>
        </p:spPr>
        <p:txBody>
          <a:bodyPr/>
          <a:lstStyle/>
          <a:p>
            <a:r>
              <a:rPr lang="en-PH" dirty="0"/>
              <a:t>Ibm descriptive analytics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20000">
            <a:off x="1067965" y="4365848"/>
            <a:ext cx="9755187" cy="1578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JOHANNA HERAMIA</a:t>
            </a:r>
            <a:b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MAICA BELCHEZ</a:t>
            </a:r>
            <a:b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PH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RENZO TADEO</a:t>
            </a:r>
          </a:p>
        </p:txBody>
      </p:sp>
    </p:spTree>
    <p:extLst>
      <p:ext uri="{BB962C8B-B14F-4D97-AF65-F5344CB8AC3E}">
        <p14:creationId xmlns:p14="http://schemas.microsoft.com/office/powerpoint/2010/main" val="229574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7808" y="952339"/>
            <a:ext cx="5618922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Total Annual Family Income</a:t>
            </a:r>
          </a:p>
          <a:p>
            <a:pPr algn="ctr">
              <a:lnSpc>
                <a:spcPct val="150000"/>
              </a:lnSpc>
            </a:pPr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 No. of Family Members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357808" y="1784313"/>
            <a:ext cx="561892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3235" y="1461147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5443" y="952339"/>
            <a:ext cx="3379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PHP 69,000.00</a:t>
            </a:r>
          </a:p>
          <a:p>
            <a:pPr algn="ctr">
              <a:lnSpc>
                <a:spcPct val="150000"/>
              </a:lnSpc>
            </a:pPr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7275443" y="1784313"/>
            <a:ext cx="33793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808" y="360459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Annual Per Capita Income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3235" y="3604591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0974" y="3604590"/>
            <a:ext cx="357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PHP 9,857.14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20957" y="4716870"/>
            <a:ext cx="357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PHP 9,857.14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6279" y="4747647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8487" y="4716869"/>
            <a:ext cx="4022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PHP 20,344.00</a:t>
            </a:r>
          </a:p>
        </p:txBody>
      </p:sp>
      <p:sp>
        <p:nvSpPr>
          <p:cNvPr id="29" name="TextBox 28"/>
          <p:cNvSpPr txBox="1"/>
          <p:nvPr/>
        </p:nvSpPr>
        <p:spPr>
          <a:xfrm rot="19379838">
            <a:off x="1901268" y="2273833"/>
            <a:ext cx="6692348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36744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233" y="221697"/>
            <a:ext cx="11416678" cy="5198442"/>
          </a:xfrm>
        </p:spPr>
      </p:pic>
    </p:spTree>
    <p:extLst>
      <p:ext uri="{BB962C8B-B14F-4D97-AF65-F5344CB8AC3E}">
        <p14:creationId xmlns:p14="http://schemas.microsoft.com/office/powerpoint/2010/main" val="132143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8614" y="218364"/>
            <a:ext cx="11350096" cy="5254387"/>
          </a:xfrm>
        </p:spPr>
      </p:pic>
    </p:spTree>
    <p:extLst>
      <p:ext uri="{BB962C8B-B14F-4D97-AF65-F5344CB8AC3E}">
        <p14:creationId xmlns:p14="http://schemas.microsoft.com/office/powerpoint/2010/main" val="21447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803" y="136478"/>
            <a:ext cx="11408555" cy="5363569"/>
          </a:xfrm>
        </p:spPr>
      </p:pic>
    </p:spTree>
    <p:extLst>
      <p:ext uri="{BB962C8B-B14F-4D97-AF65-F5344CB8AC3E}">
        <p14:creationId xmlns:p14="http://schemas.microsoft.com/office/powerpoint/2010/main" val="26715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1" y="2011018"/>
            <a:ext cx="10396882" cy="1151965"/>
          </a:xfrm>
        </p:spPr>
        <p:txBody>
          <a:bodyPr/>
          <a:lstStyle/>
          <a:p>
            <a:r>
              <a:rPr lang="en-P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1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Inability to provide for the basic requirements of minimum survival – such as food, housing, clothing, medical care and education </a:t>
            </a:r>
          </a:p>
          <a:p>
            <a:pPr marL="3657600" lvl="8" indent="0">
              <a:buNone/>
            </a:pPr>
            <a:r>
              <a:rPr lang="en-PH" sz="2400" dirty="0"/>
              <a:t>				- </a:t>
            </a:r>
            <a:r>
              <a:rPr lang="en-PH" sz="2400" dirty="0" err="1"/>
              <a:t>randolf</a:t>
            </a:r>
            <a:r>
              <a:rPr lang="en-PH" sz="2400" dirty="0"/>
              <a:t> s. </a:t>
            </a:r>
            <a:r>
              <a:rPr lang="en-PH" sz="2400" dirty="0" err="1"/>
              <a:t>david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392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9026" y="319020"/>
            <a:ext cx="11410122" cy="5210158"/>
          </a:xfrm>
        </p:spPr>
      </p:pic>
    </p:spTree>
    <p:extLst>
      <p:ext uri="{BB962C8B-B14F-4D97-AF65-F5344CB8AC3E}">
        <p14:creationId xmlns:p14="http://schemas.microsoft.com/office/powerpoint/2010/main" val="301194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236" y="132522"/>
            <a:ext cx="11468415" cy="5340626"/>
          </a:xfrm>
        </p:spPr>
      </p:pic>
    </p:spTree>
    <p:extLst>
      <p:ext uri="{BB962C8B-B14F-4D97-AF65-F5344CB8AC3E}">
        <p14:creationId xmlns:p14="http://schemas.microsoft.com/office/powerpoint/2010/main" val="204235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12" y="136477"/>
            <a:ext cx="11422045" cy="5264552"/>
          </a:xfrm>
        </p:spPr>
      </p:pic>
    </p:spTree>
    <p:extLst>
      <p:ext uri="{BB962C8B-B14F-4D97-AF65-F5344CB8AC3E}">
        <p14:creationId xmlns:p14="http://schemas.microsoft.com/office/powerpoint/2010/main" val="37069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3" y="193047"/>
            <a:ext cx="11428518" cy="5211466"/>
          </a:xfrm>
        </p:spPr>
      </p:pic>
    </p:spTree>
    <p:extLst>
      <p:ext uri="{BB962C8B-B14F-4D97-AF65-F5344CB8AC3E}">
        <p14:creationId xmlns:p14="http://schemas.microsoft.com/office/powerpoint/2010/main" val="389062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676" y="145774"/>
            <a:ext cx="11439219" cy="5322367"/>
          </a:xfrm>
        </p:spPr>
      </p:pic>
    </p:spTree>
    <p:extLst>
      <p:ext uri="{BB962C8B-B14F-4D97-AF65-F5344CB8AC3E}">
        <p14:creationId xmlns:p14="http://schemas.microsoft.com/office/powerpoint/2010/main" val="18370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28" y="177421"/>
            <a:ext cx="11483165" cy="5227092"/>
          </a:xfrm>
        </p:spPr>
      </p:pic>
    </p:spTree>
    <p:extLst>
      <p:ext uri="{BB962C8B-B14F-4D97-AF65-F5344CB8AC3E}">
        <p14:creationId xmlns:p14="http://schemas.microsoft.com/office/powerpoint/2010/main" val="232402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6550201"/>
              </p:ext>
            </p:extLst>
          </p:nvPr>
        </p:nvGraphicFramePr>
        <p:xfrm>
          <a:off x="530087" y="503583"/>
          <a:ext cx="10495722" cy="46666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97826">
                  <a:extLst>
                    <a:ext uri="{9D8B030D-6E8A-4147-A177-3AD203B41FA5}">
                      <a16:colId xmlns:a16="http://schemas.microsoft.com/office/drawing/2014/main" val="722259368"/>
                    </a:ext>
                  </a:extLst>
                </a:gridCol>
                <a:gridCol w="3498948">
                  <a:extLst>
                    <a:ext uri="{9D8B030D-6E8A-4147-A177-3AD203B41FA5}">
                      <a16:colId xmlns:a16="http://schemas.microsoft.com/office/drawing/2014/main" val="872648020"/>
                    </a:ext>
                  </a:extLst>
                </a:gridCol>
                <a:gridCol w="3498948">
                  <a:extLst>
                    <a:ext uri="{9D8B030D-6E8A-4147-A177-3AD203B41FA5}">
                      <a16:colId xmlns:a16="http://schemas.microsoft.com/office/drawing/2014/main" val="4132970876"/>
                    </a:ext>
                  </a:extLst>
                </a:gridCol>
              </a:tblGrid>
              <a:tr h="503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 Members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 Income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403665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Farmer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₱   15, 000.00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427620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Housewife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633710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Daughter A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Maid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₱"/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18, 000.00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83603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 A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Laborer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₱   36, 000.00 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658835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 B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Unemployed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016644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Daughter B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587469"/>
                  </a:ext>
                </a:extLst>
              </a:tr>
              <a:tr h="50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Grandmother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Unemployed</a:t>
                      </a:r>
                      <a:endParaRPr lang="en-PH" sz="20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96333"/>
                  </a:ext>
                </a:extLst>
              </a:tr>
              <a:tr h="586292"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ANNUAL FAMILY INCOME:</a:t>
                      </a:r>
                      <a:endParaRPr lang="en-PH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₱  69, 000.00</a:t>
                      </a:r>
                      <a:endParaRPr lang="en-PH" sz="28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6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8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113</TotalTime>
  <Words>105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Main Event</vt:lpstr>
      <vt:lpstr>Poverty</vt:lpstr>
      <vt:lpstr>Poverty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</dc:title>
  <dc:creator>Johanna Marisse Heramia</dc:creator>
  <cp:lastModifiedBy>Johanna Marisse Heramia</cp:lastModifiedBy>
  <cp:revision>15</cp:revision>
  <dcterms:created xsi:type="dcterms:W3CDTF">2017-03-27T11:42:57Z</dcterms:created>
  <dcterms:modified xsi:type="dcterms:W3CDTF">2017-03-27T15:52:10Z</dcterms:modified>
</cp:coreProperties>
</file>