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50" d="100"/>
          <a:sy n="50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983063" y="561687"/>
            <a:ext cx="9755187" cy="2766528"/>
          </a:xfrm>
        </p:spPr>
        <p:txBody>
          <a:bodyPr/>
          <a:lstStyle/>
          <a:p>
            <a:r>
              <a:rPr lang="en-PH" dirty="0"/>
              <a:t>Poverty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41056" y="3306426"/>
            <a:ext cx="9755187" cy="550333"/>
          </a:xfrm>
        </p:spPr>
        <p:txBody>
          <a:bodyPr/>
          <a:lstStyle/>
          <a:p>
            <a:r>
              <a:rPr lang="en-PH" dirty="0"/>
              <a:t>Ibm descriptive analytics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1420000">
            <a:off x="1067965" y="4365848"/>
            <a:ext cx="9755187" cy="1578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JOHANNA HERAMIA</a:t>
            </a:r>
            <a:b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MAICA BELCHEZ</a:t>
            </a:r>
            <a:b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RENZO TADEO</a:t>
            </a:r>
          </a:p>
        </p:txBody>
      </p:sp>
    </p:spTree>
    <p:extLst>
      <p:ext uri="{BB962C8B-B14F-4D97-AF65-F5344CB8AC3E}">
        <p14:creationId xmlns:p14="http://schemas.microsoft.com/office/powerpoint/2010/main" val="229574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Poverty incidence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159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Recommendation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17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Poverty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Inability to provide for the basic requirements of minimum survival – such as food, housing, clothing, medical care and education </a:t>
            </a:r>
          </a:p>
          <a:p>
            <a:pPr marL="3657600" lvl="8" indent="0">
              <a:buNone/>
            </a:pPr>
            <a:r>
              <a:rPr lang="en-PH" sz="2400" dirty="0"/>
              <a:t>				- </a:t>
            </a:r>
            <a:r>
              <a:rPr lang="en-PH" sz="2400" dirty="0" err="1"/>
              <a:t>randolf</a:t>
            </a:r>
            <a:r>
              <a:rPr lang="en-PH" sz="2400" dirty="0"/>
              <a:t> s. </a:t>
            </a:r>
            <a:r>
              <a:rPr lang="en-PH" sz="2400" dirty="0" err="1"/>
              <a:t>david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3929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Population per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2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Family per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4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Income of families per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062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Expenditure of families per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0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Annual poverty threshold by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402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Poverty incidence by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2143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Labor productivity by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79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</TotalTime>
  <Words>66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Poverty</vt:lpstr>
      <vt:lpstr>Poverty</vt:lpstr>
      <vt:lpstr>Population per region</vt:lpstr>
      <vt:lpstr>Family per region</vt:lpstr>
      <vt:lpstr>Income of families per region</vt:lpstr>
      <vt:lpstr>Expenditure of families per region</vt:lpstr>
      <vt:lpstr>Annual poverty threshold by population</vt:lpstr>
      <vt:lpstr>Poverty incidence by population</vt:lpstr>
      <vt:lpstr>Labor productivity by population</vt:lpstr>
      <vt:lpstr>Poverty incidence by year</vt:lpstr>
      <vt:lpstr>Recommendation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</dc:title>
  <dc:creator>Johanna Marisse Heramia</dc:creator>
  <cp:lastModifiedBy>Johanna Marisse Heramia</cp:lastModifiedBy>
  <cp:revision>3</cp:revision>
  <dcterms:created xsi:type="dcterms:W3CDTF">2017-03-27T11:42:57Z</dcterms:created>
  <dcterms:modified xsi:type="dcterms:W3CDTF">2017-03-27T11:57:53Z</dcterms:modified>
</cp:coreProperties>
</file>