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twestcenter.org/fileadmin/stored/pdfs/p%26p021.pdf" TargetMode="External"/><Relationship Id="rId2" Type="http://schemas.openxmlformats.org/officeDocument/2006/relationships/hyperlink" Target="https://www.google.com.ph/url?sa=t&amp;rct=j&amp;q=&amp;esrc=s&amp;source=web&amp;cd=22&amp;cad=rja&amp;uact=8&amp;ved=0ahUKEwjt75amxK3SAhWFvbwKHeOUAfU4FBAWCEMwAQ&amp;url=http%3A%2F%2Fjournals.upd.edu.ph%2Findex.php%2Fkasarinlan%2Farticle%2Fdownload%2F1038%2F1049&amp;usg=AFQjCNELe7dKWRppsYeaMItp4-BD8yJuhw&amp;sig2=IQvh9wkJtguStsHTGPheGQ&amp;bvm=bv.148073327,d.dG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ap.org.ph/upload/download/201510/2010226884_1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oxcam.blogspot.com/2011/12/top-10-reasons-why-there-is-po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Poverty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Belchez, Maica L.</a:t>
            </a:r>
            <a:br>
              <a:rPr lang="en-PH" dirty="0"/>
            </a:br>
            <a:r>
              <a:rPr lang="en-PH" dirty="0"/>
              <a:t>Heramia, Johanna Marisse C.</a:t>
            </a:r>
            <a:br>
              <a:rPr lang="en-PH" dirty="0"/>
            </a:br>
            <a:r>
              <a:rPr lang="en-PH" dirty="0"/>
              <a:t>Tadeo, Jose Lorenzo G.</a:t>
            </a:r>
          </a:p>
        </p:txBody>
      </p:sp>
    </p:spTree>
    <p:extLst>
      <p:ext uri="{BB962C8B-B14F-4D97-AF65-F5344CB8AC3E}">
        <p14:creationId xmlns:p14="http://schemas.microsoft.com/office/powerpoint/2010/main" val="51362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dirty="0"/>
              <a:t>What is poverty?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Inability to provide for the basic requirements of minimum survival – like food, housing, clothing, and medical care. </a:t>
            </a:r>
          </a:p>
          <a:p>
            <a:pPr marL="0" indent="0">
              <a:buNone/>
            </a:pPr>
            <a:endParaRPr lang="en-PH" sz="3200" dirty="0"/>
          </a:p>
          <a:p>
            <a:pPr marL="502920" lvl="1" indent="0">
              <a:buNone/>
            </a:pPr>
            <a:r>
              <a:rPr lang="en-PH" sz="2400" dirty="0"/>
              <a:t>		-</a:t>
            </a:r>
            <a:r>
              <a:rPr lang="en-PH" sz="2400" dirty="0" err="1"/>
              <a:t>Randolf</a:t>
            </a:r>
            <a:r>
              <a:rPr lang="en-PH" sz="2400" dirty="0"/>
              <a:t> S. David </a:t>
            </a:r>
          </a:p>
          <a:p>
            <a:pPr marL="502920" lvl="1" indent="0">
              <a:buNone/>
            </a:pPr>
            <a:r>
              <a:rPr lang="en-PH" sz="2400" i="1" dirty="0"/>
              <a:t>		(Poverty in the Philippines: Its Social Roots)</a:t>
            </a:r>
            <a:endParaRPr lang="en-PH" sz="2400" i="1" dirty="0"/>
          </a:p>
        </p:txBody>
      </p:sp>
    </p:spTree>
    <p:extLst>
      <p:ext uri="{BB962C8B-B14F-4D97-AF65-F5344CB8AC3E}">
        <p14:creationId xmlns:p14="http://schemas.microsoft.com/office/powerpoint/2010/main" val="414936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dirty="0"/>
              <a:t>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Corruption</a:t>
            </a:r>
          </a:p>
          <a:p>
            <a:r>
              <a:rPr lang="en-PH" sz="3200" dirty="0"/>
              <a:t>Lack of access in education</a:t>
            </a:r>
          </a:p>
          <a:p>
            <a:r>
              <a:rPr lang="en-PH" sz="3200" dirty="0"/>
              <a:t>Large Population</a:t>
            </a:r>
          </a:p>
          <a:p>
            <a:endParaRPr lang="en-PH" sz="3200" dirty="0"/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18536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dirty="0"/>
              <a:t>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82098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22807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David, </a:t>
            </a:r>
            <a:r>
              <a:rPr lang="en-PH" dirty="0" err="1"/>
              <a:t>Randolf</a:t>
            </a:r>
            <a:r>
              <a:rPr lang="en-PH" dirty="0"/>
              <a:t> S. </a:t>
            </a:r>
            <a:r>
              <a:rPr lang="en-PH" i="1" dirty="0"/>
              <a:t>Poverty in the Philippines: Its Social Roots. </a:t>
            </a:r>
            <a:r>
              <a:rPr lang="en-PH" dirty="0"/>
              <a:t>Retrieved from </a:t>
            </a:r>
            <a:r>
              <a:rPr lang="en-PH" u="sng" dirty="0">
                <a:hlinkClick r:id="rId2"/>
              </a:rPr>
              <a:t>https://www.google.com.ph/url?sa=t&amp;rct=j&amp;q=&amp;esrc=s&amp;source=web&amp;cd=22&amp;cad=rja&amp;uact=8&amp;ved=0ahUKEwjt75amxK3SAhWFvbwKHeOUAfU4FBAWCEMwAQ&amp;url=http%3A%2F%2Fjournals.upd.edu.ph%2Findex.php%2Fkasarinlan%2Farticle%2Fdownload%2F1038%2F1049&amp;usg=AFQjCNELe7dKWRppsYeaMItp4-BD8yJuhw&amp;sig2=IQvh9wkJtguStsHTGPheGQ&amp;bvm=bv.148073327,d.dGo</a:t>
            </a:r>
            <a:endParaRPr lang="en-PH" dirty="0"/>
          </a:p>
          <a:p>
            <a:r>
              <a:rPr lang="en-PH" i="1" dirty="0"/>
              <a:t>Poverty in the Philippines: The impact of Family Size. </a:t>
            </a:r>
            <a:r>
              <a:rPr lang="en-PH" dirty="0"/>
              <a:t>Retrieved from </a:t>
            </a:r>
            <a:r>
              <a:rPr lang="en-PH" dirty="0">
                <a:hlinkClick r:id="rId3"/>
              </a:rPr>
              <a:t>http://www.eastwestcenter.org/fileadmin/stored/pdfs/p%26p021.pdf</a:t>
            </a:r>
            <a:endParaRPr lang="en-PH" dirty="0"/>
          </a:p>
          <a:p>
            <a:r>
              <a:rPr lang="en-PH" dirty="0"/>
              <a:t>Ang, Alvin. </a:t>
            </a:r>
            <a:r>
              <a:rPr lang="en-PH" i="1" dirty="0"/>
              <a:t>We, the Facets of Material Economic Poverty. </a:t>
            </a:r>
            <a:r>
              <a:rPr lang="en-PH" dirty="0"/>
              <a:t>Retrieved from </a:t>
            </a:r>
            <a:r>
              <a:rPr lang="en-PH" dirty="0">
                <a:hlinkClick r:id="rId4"/>
              </a:rPr>
              <a:t>http://www.ceap.org.ph/upload/download/201510/2010226884_1.pdf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7990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i="1" dirty="0"/>
              <a:t>Top 10 Reasons Why There is “Poor Philippines”. </a:t>
            </a:r>
            <a:r>
              <a:rPr lang="en-PH" dirty="0"/>
              <a:t>Retrieved from </a:t>
            </a:r>
            <a:r>
              <a:rPr lang="en-PH" u="sng" dirty="0">
                <a:hlinkClick r:id="rId2"/>
              </a:rPr>
              <a:t>http://joxcam.blogspot.com/2011/12/top-10-reasons-why-there-is-poor.html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12291107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</TotalTime>
  <Words>241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Poverty</vt:lpstr>
      <vt:lpstr>What is poverty?</vt:lpstr>
      <vt:lpstr>CAUSE</vt:lpstr>
      <vt:lpstr>EFFECT</vt:lpstr>
      <vt:lpstr>DATA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</dc:title>
  <dc:creator>Johanna Marisse Heramia</dc:creator>
  <cp:lastModifiedBy>Johanna Marisse Heramia</cp:lastModifiedBy>
  <cp:revision>7</cp:revision>
  <dcterms:created xsi:type="dcterms:W3CDTF">2017-02-27T04:49:49Z</dcterms:created>
  <dcterms:modified xsi:type="dcterms:W3CDTF">2017-03-11T05:23:42Z</dcterms:modified>
</cp:coreProperties>
</file>