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Poverty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/>
              <a:t>Belchez, Maica L.</a:t>
            </a:r>
            <a:br>
              <a:rPr lang="en-PH" dirty="0"/>
            </a:br>
            <a:r>
              <a:rPr lang="en-PH" dirty="0"/>
              <a:t>Heramia, Johanna Marisse C.</a:t>
            </a:r>
            <a:br>
              <a:rPr lang="en-PH" dirty="0"/>
            </a:br>
            <a:r>
              <a:rPr lang="en-PH" dirty="0"/>
              <a:t>Tadeo, Jose Lorenzo G.</a:t>
            </a:r>
          </a:p>
        </p:txBody>
      </p:sp>
    </p:spTree>
    <p:extLst>
      <p:ext uri="{BB962C8B-B14F-4D97-AF65-F5344CB8AC3E}">
        <p14:creationId xmlns:p14="http://schemas.microsoft.com/office/powerpoint/2010/main" val="51362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536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098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0773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Poverty</vt:lpstr>
      <vt:lpstr>CAUSE</vt:lpstr>
      <vt:lpstr>EFFECT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</dc:title>
  <dc:creator>Johanna Marisse Heramia</dc:creator>
  <cp:lastModifiedBy>Johanna Marisse Heramia</cp:lastModifiedBy>
  <cp:revision>3</cp:revision>
  <dcterms:created xsi:type="dcterms:W3CDTF">2017-02-27T04:49:49Z</dcterms:created>
  <dcterms:modified xsi:type="dcterms:W3CDTF">2017-02-27T04:54:07Z</dcterms:modified>
</cp:coreProperties>
</file>