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32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76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245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9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29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59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39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96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9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7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0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27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7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61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10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3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54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984" y="1910350"/>
            <a:ext cx="6283390" cy="2967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968" y="1089991"/>
            <a:ext cx="4207151" cy="42071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318" y="4316483"/>
            <a:ext cx="51020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err="1"/>
              <a:t>Maica</a:t>
            </a:r>
            <a:r>
              <a:rPr lang="en-PH" sz="2800" dirty="0"/>
              <a:t> L. </a:t>
            </a:r>
            <a:r>
              <a:rPr lang="en-PH" sz="2800" dirty="0" err="1"/>
              <a:t>Belchez</a:t>
            </a:r>
            <a:endParaRPr lang="en-PH" sz="2800" dirty="0"/>
          </a:p>
          <a:p>
            <a:r>
              <a:rPr lang="en-PH" sz="2800" dirty="0"/>
              <a:t>Christian Aleck S. Carlos</a:t>
            </a:r>
          </a:p>
          <a:p>
            <a:r>
              <a:rPr lang="en-PH" sz="2800" dirty="0"/>
              <a:t>Jose Lorenzo G. Tadeo</a:t>
            </a:r>
          </a:p>
          <a:p>
            <a:r>
              <a:rPr lang="en-PH" sz="2800" dirty="0"/>
              <a:t>Johanna Marisse C. Heramia</a:t>
            </a:r>
          </a:p>
          <a:p>
            <a:r>
              <a:rPr lang="en-PH" sz="2800" dirty="0"/>
              <a:t>Chamber F.  Jose</a:t>
            </a:r>
          </a:p>
          <a:p>
            <a:endParaRPr lang="en-PH" sz="2800" dirty="0"/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2498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374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Recommendation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053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918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Users of 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771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Top 5 users </a:t>
            </a:r>
            <a:r>
              <a:rPr lang="en-PH" dirty="0" err="1"/>
              <a:t>worlwide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496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Uber’s </a:t>
            </a:r>
            <a:r>
              <a:rPr lang="en-PH"/>
              <a:t>Biggest Competitors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34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Features of uber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304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successful is uber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945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Advantages and disadvantages of using uber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254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Reviews from different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40722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</TotalTime>
  <Words>60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PowerPoint Presentation</vt:lpstr>
      <vt:lpstr>Background</vt:lpstr>
      <vt:lpstr>Users of uber</vt:lpstr>
      <vt:lpstr>Top 5 users worlwide</vt:lpstr>
      <vt:lpstr>Uber’s Biggest Competitors</vt:lpstr>
      <vt:lpstr>Features of uber application</vt:lpstr>
      <vt:lpstr>How successful is uber now?</vt:lpstr>
      <vt:lpstr>Advantages and disadvantages of using uber application</vt:lpstr>
      <vt:lpstr>Reviews from different users</vt:lpstr>
      <vt:lpstr>Additional information</vt:lpstr>
      <vt:lpstr>Recommendation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Marisse Heramia</dc:creator>
  <cp:lastModifiedBy>Johanna Marisse Heramia</cp:lastModifiedBy>
  <cp:revision>4</cp:revision>
  <dcterms:created xsi:type="dcterms:W3CDTF">2017-03-23T19:15:14Z</dcterms:created>
  <dcterms:modified xsi:type="dcterms:W3CDTF">2017-03-25T14:43:46Z</dcterms:modified>
</cp:coreProperties>
</file>