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03"/>
  </p:normalViewPr>
  <p:slideViewPr>
    <p:cSldViewPr snapToGrid="0" snapToObjects="1">
      <p:cViewPr varScale="1">
        <p:scale>
          <a:sx n="128" d="100"/>
          <a:sy n="128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9511DA-FCFD-4800-B0DC-C2E4DDF155A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B212240-2A95-45FF-8A74-645FB8F162D8}">
      <dgm:prSet/>
      <dgm:spPr/>
      <dgm:t>
        <a:bodyPr/>
        <a:lstStyle/>
        <a:p>
          <a:r>
            <a:rPr lang="en-US"/>
            <a:t>Make a major league baseball player analytical tracker for the Atlanta Braves</a:t>
          </a:r>
        </a:p>
      </dgm:t>
    </dgm:pt>
    <dgm:pt modelId="{1070C5B6-144D-4FBE-A942-BEDDC2BBC3AA}" type="parTrans" cxnId="{30994167-E0FF-422F-85E4-9A83FBCFB7D4}">
      <dgm:prSet/>
      <dgm:spPr/>
      <dgm:t>
        <a:bodyPr/>
        <a:lstStyle/>
        <a:p>
          <a:endParaRPr lang="en-US"/>
        </a:p>
      </dgm:t>
    </dgm:pt>
    <dgm:pt modelId="{6BB58F80-3E72-477B-874D-911EC2F722F5}" type="sibTrans" cxnId="{30994167-E0FF-422F-85E4-9A83FBCFB7D4}">
      <dgm:prSet/>
      <dgm:spPr/>
      <dgm:t>
        <a:bodyPr/>
        <a:lstStyle/>
        <a:p>
          <a:endParaRPr lang="en-US"/>
        </a:p>
      </dgm:t>
    </dgm:pt>
    <dgm:pt modelId="{DC9B2155-FEFA-422E-AE93-5E33D0B38739}">
      <dgm:prSet/>
      <dgm:spPr/>
      <dgm:t>
        <a:bodyPr/>
        <a:lstStyle/>
        <a:p>
          <a:r>
            <a:rPr lang="en-US"/>
            <a:t>Dropdown menu</a:t>
          </a:r>
        </a:p>
      </dgm:t>
    </dgm:pt>
    <dgm:pt modelId="{BFC4617E-87ED-4DFD-8835-912883785271}" type="parTrans" cxnId="{3C6A171C-197A-4065-82F7-6E723DA4B976}">
      <dgm:prSet/>
      <dgm:spPr/>
      <dgm:t>
        <a:bodyPr/>
        <a:lstStyle/>
        <a:p>
          <a:endParaRPr lang="en-US"/>
        </a:p>
      </dgm:t>
    </dgm:pt>
    <dgm:pt modelId="{2CD93455-FF71-4E09-9199-11A88A667D9F}" type="sibTrans" cxnId="{3C6A171C-197A-4065-82F7-6E723DA4B976}">
      <dgm:prSet/>
      <dgm:spPr/>
      <dgm:t>
        <a:bodyPr/>
        <a:lstStyle/>
        <a:p>
          <a:endParaRPr lang="en-US"/>
        </a:p>
      </dgm:t>
    </dgm:pt>
    <dgm:pt modelId="{7AB36904-FC56-4B49-8E87-1567FB0D7B8D}">
      <dgm:prSet/>
      <dgm:spPr/>
      <dgm:t>
        <a:bodyPr/>
        <a:lstStyle/>
        <a:p>
          <a:r>
            <a:rPr lang="en-US"/>
            <a:t>Batters</a:t>
          </a:r>
        </a:p>
      </dgm:t>
    </dgm:pt>
    <dgm:pt modelId="{9DAC5AAB-EE0F-496B-9395-23F1C2140788}" type="parTrans" cxnId="{8DA8B50E-CDA7-4A7D-A83C-88207AFEC31B}">
      <dgm:prSet/>
      <dgm:spPr/>
      <dgm:t>
        <a:bodyPr/>
        <a:lstStyle/>
        <a:p>
          <a:endParaRPr lang="en-US"/>
        </a:p>
      </dgm:t>
    </dgm:pt>
    <dgm:pt modelId="{861E54E3-B4C7-49F3-922D-6B71C4797F44}" type="sibTrans" cxnId="{8DA8B50E-CDA7-4A7D-A83C-88207AFEC31B}">
      <dgm:prSet/>
      <dgm:spPr/>
      <dgm:t>
        <a:bodyPr/>
        <a:lstStyle/>
        <a:p>
          <a:endParaRPr lang="en-US"/>
        </a:p>
      </dgm:t>
    </dgm:pt>
    <dgm:pt modelId="{E21FA8E5-C6AC-42F8-894B-259991904C39}">
      <dgm:prSet/>
      <dgm:spPr/>
      <dgm:t>
        <a:bodyPr/>
        <a:lstStyle/>
        <a:p>
          <a:r>
            <a:rPr lang="en-US"/>
            <a:t>Pitchers</a:t>
          </a:r>
        </a:p>
      </dgm:t>
    </dgm:pt>
    <dgm:pt modelId="{6FA2EB22-38DD-44A2-A1C7-CBC1CD5F9636}" type="parTrans" cxnId="{0C60B1C0-F550-4D84-BD28-36601E6DD391}">
      <dgm:prSet/>
      <dgm:spPr/>
      <dgm:t>
        <a:bodyPr/>
        <a:lstStyle/>
        <a:p>
          <a:endParaRPr lang="en-US"/>
        </a:p>
      </dgm:t>
    </dgm:pt>
    <dgm:pt modelId="{1A64E3D2-0A78-404E-9663-40094A02336B}" type="sibTrans" cxnId="{0C60B1C0-F550-4D84-BD28-36601E6DD391}">
      <dgm:prSet/>
      <dgm:spPr/>
      <dgm:t>
        <a:bodyPr/>
        <a:lstStyle/>
        <a:p>
          <a:endParaRPr lang="en-US"/>
        </a:p>
      </dgm:t>
    </dgm:pt>
    <dgm:pt modelId="{3D3DD5FF-2587-493E-9AE5-3C3924BD18C5}">
      <dgm:prSet/>
      <dgm:spPr/>
      <dgm:t>
        <a:bodyPr/>
        <a:lstStyle/>
        <a:p>
          <a:r>
            <a:rPr lang="en-US"/>
            <a:t>Defense</a:t>
          </a:r>
        </a:p>
      </dgm:t>
    </dgm:pt>
    <dgm:pt modelId="{227B805C-55A4-413B-8C94-472F5BAB8B0F}" type="parTrans" cxnId="{77904223-13EC-4BF1-A030-34AE1E91A1D5}">
      <dgm:prSet/>
      <dgm:spPr/>
      <dgm:t>
        <a:bodyPr/>
        <a:lstStyle/>
        <a:p>
          <a:endParaRPr lang="en-US"/>
        </a:p>
      </dgm:t>
    </dgm:pt>
    <dgm:pt modelId="{034734FE-BFAF-4B6F-B34E-CC0A5AD63175}" type="sibTrans" cxnId="{77904223-13EC-4BF1-A030-34AE1E91A1D5}">
      <dgm:prSet/>
      <dgm:spPr/>
      <dgm:t>
        <a:bodyPr/>
        <a:lstStyle/>
        <a:p>
          <a:endParaRPr lang="en-US"/>
        </a:p>
      </dgm:t>
    </dgm:pt>
    <dgm:pt modelId="{E914929B-2268-1E45-8BC3-1DC9B03D0104}" type="pres">
      <dgm:prSet presAssocID="{DD9511DA-FCFD-4800-B0DC-C2E4DDF155AB}" presName="Name0" presStyleCnt="0">
        <dgm:presLayoutVars>
          <dgm:dir/>
          <dgm:animLvl val="lvl"/>
          <dgm:resizeHandles val="exact"/>
        </dgm:presLayoutVars>
      </dgm:prSet>
      <dgm:spPr/>
    </dgm:pt>
    <dgm:pt modelId="{7D054FCC-7781-6547-BEBD-597D436C6F40}" type="pres">
      <dgm:prSet presAssocID="{DC9B2155-FEFA-422E-AE93-5E33D0B38739}" presName="boxAndChildren" presStyleCnt="0"/>
      <dgm:spPr/>
    </dgm:pt>
    <dgm:pt modelId="{6088EDE1-90A2-D247-AE88-C4573D6F08D8}" type="pres">
      <dgm:prSet presAssocID="{DC9B2155-FEFA-422E-AE93-5E33D0B38739}" presName="parentTextBox" presStyleLbl="node1" presStyleIdx="0" presStyleCnt="2"/>
      <dgm:spPr/>
    </dgm:pt>
    <dgm:pt modelId="{3EECC9FB-CE52-8648-BAC3-A5856598B419}" type="pres">
      <dgm:prSet presAssocID="{DC9B2155-FEFA-422E-AE93-5E33D0B38739}" presName="entireBox" presStyleLbl="node1" presStyleIdx="0" presStyleCnt="2"/>
      <dgm:spPr/>
    </dgm:pt>
    <dgm:pt modelId="{FDA34EFB-81B9-064E-A1B7-1AC46BB4D213}" type="pres">
      <dgm:prSet presAssocID="{DC9B2155-FEFA-422E-AE93-5E33D0B38739}" presName="descendantBox" presStyleCnt="0"/>
      <dgm:spPr/>
    </dgm:pt>
    <dgm:pt modelId="{1D7E6563-A1E3-444E-893E-233B78616293}" type="pres">
      <dgm:prSet presAssocID="{7AB36904-FC56-4B49-8E87-1567FB0D7B8D}" presName="childTextBox" presStyleLbl="fgAccFollowNode1" presStyleIdx="0" presStyleCnt="3">
        <dgm:presLayoutVars>
          <dgm:bulletEnabled val="1"/>
        </dgm:presLayoutVars>
      </dgm:prSet>
      <dgm:spPr/>
    </dgm:pt>
    <dgm:pt modelId="{E8761485-56E4-D443-ACB1-E0FDB580767C}" type="pres">
      <dgm:prSet presAssocID="{E21FA8E5-C6AC-42F8-894B-259991904C39}" presName="childTextBox" presStyleLbl="fgAccFollowNode1" presStyleIdx="1" presStyleCnt="3">
        <dgm:presLayoutVars>
          <dgm:bulletEnabled val="1"/>
        </dgm:presLayoutVars>
      </dgm:prSet>
      <dgm:spPr/>
    </dgm:pt>
    <dgm:pt modelId="{D550CE78-1F07-C548-BC28-1D908572DFAA}" type="pres">
      <dgm:prSet presAssocID="{3D3DD5FF-2587-493E-9AE5-3C3924BD18C5}" presName="childTextBox" presStyleLbl="fgAccFollowNode1" presStyleIdx="2" presStyleCnt="3">
        <dgm:presLayoutVars>
          <dgm:bulletEnabled val="1"/>
        </dgm:presLayoutVars>
      </dgm:prSet>
      <dgm:spPr/>
    </dgm:pt>
    <dgm:pt modelId="{5C1549F1-16F5-EA4D-8F28-5298E5980111}" type="pres">
      <dgm:prSet presAssocID="{6BB58F80-3E72-477B-874D-911EC2F722F5}" presName="sp" presStyleCnt="0"/>
      <dgm:spPr/>
    </dgm:pt>
    <dgm:pt modelId="{201419A2-65DF-DD4B-BC70-834E718488AA}" type="pres">
      <dgm:prSet presAssocID="{6B212240-2A95-45FF-8A74-645FB8F162D8}" presName="arrowAndChildren" presStyleCnt="0"/>
      <dgm:spPr/>
    </dgm:pt>
    <dgm:pt modelId="{0912B528-DA1A-9E41-8A7B-E9F37440290F}" type="pres">
      <dgm:prSet presAssocID="{6B212240-2A95-45FF-8A74-645FB8F162D8}" presName="parentTextArrow" presStyleLbl="node1" presStyleIdx="1" presStyleCnt="2"/>
      <dgm:spPr/>
    </dgm:pt>
  </dgm:ptLst>
  <dgm:cxnLst>
    <dgm:cxn modelId="{A0C6BE08-08A0-EF43-BA07-78FF3923F567}" type="presOf" srcId="{6B212240-2A95-45FF-8A74-645FB8F162D8}" destId="{0912B528-DA1A-9E41-8A7B-E9F37440290F}" srcOrd="0" destOrd="0" presId="urn:microsoft.com/office/officeart/2005/8/layout/process4"/>
    <dgm:cxn modelId="{8DA8B50E-CDA7-4A7D-A83C-88207AFEC31B}" srcId="{DC9B2155-FEFA-422E-AE93-5E33D0B38739}" destId="{7AB36904-FC56-4B49-8E87-1567FB0D7B8D}" srcOrd="0" destOrd="0" parTransId="{9DAC5AAB-EE0F-496B-9395-23F1C2140788}" sibTransId="{861E54E3-B4C7-49F3-922D-6B71C4797F44}"/>
    <dgm:cxn modelId="{3C6A171C-197A-4065-82F7-6E723DA4B976}" srcId="{DD9511DA-FCFD-4800-B0DC-C2E4DDF155AB}" destId="{DC9B2155-FEFA-422E-AE93-5E33D0B38739}" srcOrd="1" destOrd="0" parTransId="{BFC4617E-87ED-4DFD-8835-912883785271}" sibTransId="{2CD93455-FF71-4E09-9199-11A88A667D9F}"/>
    <dgm:cxn modelId="{77904223-13EC-4BF1-A030-34AE1E91A1D5}" srcId="{DC9B2155-FEFA-422E-AE93-5E33D0B38739}" destId="{3D3DD5FF-2587-493E-9AE5-3C3924BD18C5}" srcOrd="2" destOrd="0" parTransId="{227B805C-55A4-413B-8C94-472F5BAB8B0F}" sibTransId="{034734FE-BFAF-4B6F-B34E-CC0A5AD63175}"/>
    <dgm:cxn modelId="{30994167-E0FF-422F-85E4-9A83FBCFB7D4}" srcId="{DD9511DA-FCFD-4800-B0DC-C2E4DDF155AB}" destId="{6B212240-2A95-45FF-8A74-645FB8F162D8}" srcOrd="0" destOrd="0" parTransId="{1070C5B6-144D-4FBE-A942-BEDDC2BBC3AA}" sibTransId="{6BB58F80-3E72-477B-874D-911EC2F722F5}"/>
    <dgm:cxn modelId="{2AE09670-3D60-2149-8894-9EA6A1ECC449}" type="presOf" srcId="{7AB36904-FC56-4B49-8E87-1567FB0D7B8D}" destId="{1D7E6563-A1E3-444E-893E-233B78616293}" srcOrd="0" destOrd="0" presId="urn:microsoft.com/office/officeart/2005/8/layout/process4"/>
    <dgm:cxn modelId="{192EE77A-280F-234D-8A54-66EA31780728}" type="presOf" srcId="{DC9B2155-FEFA-422E-AE93-5E33D0B38739}" destId="{3EECC9FB-CE52-8648-BAC3-A5856598B419}" srcOrd="1" destOrd="0" presId="urn:microsoft.com/office/officeart/2005/8/layout/process4"/>
    <dgm:cxn modelId="{A54D2684-F049-7F4F-ADA6-EFB6E1CC976C}" type="presOf" srcId="{DC9B2155-FEFA-422E-AE93-5E33D0B38739}" destId="{6088EDE1-90A2-D247-AE88-C4573D6F08D8}" srcOrd="0" destOrd="0" presId="urn:microsoft.com/office/officeart/2005/8/layout/process4"/>
    <dgm:cxn modelId="{0C60B1C0-F550-4D84-BD28-36601E6DD391}" srcId="{DC9B2155-FEFA-422E-AE93-5E33D0B38739}" destId="{E21FA8E5-C6AC-42F8-894B-259991904C39}" srcOrd="1" destOrd="0" parTransId="{6FA2EB22-38DD-44A2-A1C7-CBC1CD5F9636}" sibTransId="{1A64E3D2-0A78-404E-9663-40094A02336B}"/>
    <dgm:cxn modelId="{CF32A4E9-BDCA-9E46-A96F-83048397A1D6}" type="presOf" srcId="{DD9511DA-FCFD-4800-B0DC-C2E4DDF155AB}" destId="{E914929B-2268-1E45-8BC3-1DC9B03D0104}" srcOrd="0" destOrd="0" presId="urn:microsoft.com/office/officeart/2005/8/layout/process4"/>
    <dgm:cxn modelId="{2D4ABBEB-733E-3F49-90CB-35796ABFF004}" type="presOf" srcId="{3D3DD5FF-2587-493E-9AE5-3C3924BD18C5}" destId="{D550CE78-1F07-C548-BC28-1D908572DFAA}" srcOrd="0" destOrd="0" presId="urn:microsoft.com/office/officeart/2005/8/layout/process4"/>
    <dgm:cxn modelId="{368590F8-04D5-0A43-9082-8BF35269F232}" type="presOf" srcId="{E21FA8E5-C6AC-42F8-894B-259991904C39}" destId="{E8761485-56E4-D443-ACB1-E0FDB580767C}" srcOrd="0" destOrd="0" presId="urn:microsoft.com/office/officeart/2005/8/layout/process4"/>
    <dgm:cxn modelId="{4B2AE943-1168-A545-8D4C-2F756EAC80CB}" type="presParOf" srcId="{E914929B-2268-1E45-8BC3-1DC9B03D0104}" destId="{7D054FCC-7781-6547-BEBD-597D436C6F40}" srcOrd="0" destOrd="0" presId="urn:microsoft.com/office/officeart/2005/8/layout/process4"/>
    <dgm:cxn modelId="{0E5FB345-A7A5-A241-9C42-DC477794EFF3}" type="presParOf" srcId="{7D054FCC-7781-6547-BEBD-597D436C6F40}" destId="{6088EDE1-90A2-D247-AE88-C4573D6F08D8}" srcOrd="0" destOrd="0" presId="urn:microsoft.com/office/officeart/2005/8/layout/process4"/>
    <dgm:cxn modelId="{CD974FC6-4F5B-DB49-A378-0163B6C201FE}" type="presParOf" srcId="{7D054FCC-7781-6547-BEBD-597D436C6F40}" destId="{3EECC9FB-CE52-8648-BAC3-A5856598B419}" srcOrd="1" destOrd="0" presId="urn:microsoft.com/office/officeart/2005/8/layout/process4"/>
    <dgm:cxn modelId="{D30C29E2-8E94-4649-AE83-156542DEF1E7}" type="presParOf" srcId="{7D054FCC-7781-6547-BEBD-597D436C6F40}" destId="{FDA34EFB-81B9-064E-A1B7-1AC46BB4D213}" srcOrd="2" destOrd="0" presId="urn:microsoft.com/office/officeart/2005/8/layout/process4"/>
    <dgm:cxn modelId="{A8C8DC6C-38CC-BF44-AA80-AA0C4014314D}" type="presParOf" srcId="{FDA34EFB-81B9-064E-A1B7-1AC46BB4D213}" destId="{1D7E6563-A1E3-444E-893E-233B78616293}" srcOrd="0" destOrd="0" presId="urn:microsoft.com/office/officeart/2005/8/layout/process4"/>
    <dgm:cxn modelId="{685A94B8-053E-D440-B356-625B4A8B010C}" type="presParOf" srcId="{FDA34EFB-81B9-064E-A1B7-1AC46BB4D213}" destId="{E8761485-56E4-D443-ACB1-E0FDB580767C}" srcOrd="1" destOrd="0" presId="urn:microsoft.com/office/officeart/2005/8/layout/process4"/>
    <dgm:cxn modelId="{0BB76188-BFC6-D848-93C1-888BACDF8EBF}" type="presParOf" srcId="{FDA34EFB-81B9-064E-A1B7-1AC46BB4D213}" destId="{D550CE78-1F07-C548-BC28-1D908572DFAA}" srcOrd="2" destOrd="0" presId="urn:microsoft.com/office/officeart/2005/8/layout/process4"/>
    <dgm:cxn modelId="{EC96A82F-6668-3F47-95D3-88F87599BD04}" type="presParOf" srcId="{E914929B-2268-1E45-8BC3-1DC9B03D0104}" destId="{5C1549F1-16F5-EA4D-8F28-5298E5980111}" srcOrd="1" destOrd="0" presId="urn:microsoft.com/office/officeart/2005/8/layout/process4"/>
    <dgm:cxn modelId="{C137C401-86AB-2143-BCAF-71CEF53782DD}" type="presParOf" srcId="{E914929B-2268-1E45-8BC3-1DC9B03D0104}" destId="{201419A2-65DF-DD4B-BC70-834E718488AA}" srcOrd="2" destOrd="0" presId="urn:microsoft.com/office/officeart/2005/8/layout/process4"/>
    <dgm:cxn modelId="{2BBE7999-8BBD-4845-A1CE-DC17CF57AE24}" type="presParOf" srcId="{201419A2-65DF-DD4B-BC70-834E718488AA}" destId="{0912B528-DA1A-9E41-8A7B-E9F37440290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CC9FB-CE52-8648-BAC3-A5856598B419}">
      <dsp:nvSpPr>
        <dsp:cNvPr id="0" name=""/>
        <dsp:cNvSpPr/>
      </dsp:nvSpPr>
      <dsp:spPr>
        <a:xfrm>
          <a:off x="0" y="2223844"/>
          <a:ext cx="5157787" cy="1459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Dropdown menu</a:t>
          </a:r>
        </a:p>
      </dsp:txBody>
      <dsp:txXfrm>
        <a:off x="0" y="2223844"/>
        <a:ext cx="5157787" cy="787904"/>
      </dsp:txXfrm>
    </dsp:sp>
    <dsp:sp modelId="{1D7E6563-A1E3-444E-893E-233B78616293}">
      <dsp:nvSpPr>
        <dsp:cNvPr id="0" name=""/>
        <dsp:cNvSpPr/>
      </dsp:nvSpPr>
      <dsp:spPr>
        <a:xfrm>
          <a:off x="2518" y="2982566"/>
          <a:ext cx="1717583" cy="6711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21336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Batters</a:t>
          </a:r>
        </a:p>
      </dsp:txBody>
      <dsp:txXfrm>
        <a:off x="2518" y="2982566"/>
        <a:ext cx="1717583" cy="671177"/>
      </dsp:txXfrm>
    </dsp:sp>
    <dsp:sp modelId="{E8761485-56E4-D443-ACB1-E0FDB580767C}">
      <dsp:nvSpPr>
        <dsp:cNvPr id="0" name=""/>
        <dsp:cNvSpPr/>
      </dsp:nvSpPr>
      <dsp:spPr>
        <a:xfrm>
          <a:off x="1720101" y="2982566"/>
          <a:ext cx="1717583" cy="6711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21336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Pitchers</a:t>
          </a:r>
        </a:p>
      </dsp:txBody>
      <dsp:txXfrm>
        <a:off x="1720101" y="2982566"/>
        <a:ext cx="1717583" cy="671177"/>
      </dsp:txXfrm>
    </dsp:sp>
    <dsp:sp modelId="{D550CE78-1F07-C548-BC28-1D908572DFAA}">
      <dsp:nvSpPr>
        <dsp:cNvPr id="0" name=""/>
        <dsp:cNvSpPr/>
      </dsp:nvSpPr>
      <dsp:spPr>
        <a:xfrm>
          <a:off x="3437685" y="2982566"/>
          <a:ext cx="1717583" cy="6711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21336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Defense</a:t>
          </a:r>
        </a:p>
      </dsp:txBody>
      <dsp:txXfrm>
        <a:off x="3437685" y="2982566"/>
        <a:ext cx="1717583" cy="671177"/>
      </dsp:txXfrm>
    </dsp:sp>
    <dsp:sp modelId="{0912B528-DA1A-9E41-8A7B-E9F37440290F}">
      <dsp:nvSpPr>
        <dsp:cNvPr id="0" name=""/>
        <dsp:cNvSpPr/>
      </dsp:nvSpPr>
      <dsp:spPr>
        <a:xfrm rot="10800000">
          <a:off x="0" y="1661"/>
          <a:ext cx="5157787" cy="224406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Make a major league baseball player analytical tracker for the Atlanta Braves</a:t>
          </a:r>
        </a:p>
      </dsp:txBody>
      <dsp:txXfrm rot="10800000">
        <a:off x="0" y="1661"/>
        <a:ext cx="5157787" cy="1458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7271B-538A-5F86-D620-2E97CC978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37C11-F464-F962-85C7-ACE515151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BF12A-CE94-79E5-3BEC-B64C42E8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9EFE-C314-7C4B-96B9-CE80DCC5A326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06822-08EB-E5BA-AE2C-CDA68B821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486FB-F315-5C09-F05E-38DEF6D5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7912-56FB-354A-B867-06124831B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0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396E1-B3B3-FBB2-E830-D4DDF22B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BE309-1A32-C1F9-91D5-CF6868EA1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BD9E0-C66E-9444-6E0F-8A624826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9EFE-C314-7C4B-96B9-CE80DCC5A326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D6869-2357-49C5-981D-5DBDADE2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7CAF8-2800-324C-BB79-87D871AE4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7912-56FB-354A-B867-06124831B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1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F88AF-DA2C-44FB-1727-F3918EF51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694A2-36A3-573B-34D0-D490BDA53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22B77-F6FD-040B-2615-7CC35A39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9EFE-C314-7C4B-96B9-CE80DCC5A326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D45E9-8A31-830B-24D1-41168F4C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F3266-208E-2D0E-5A8A-6D3E85D5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7912-56FB-354A-B867-06124831B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8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B43B-2B4A-7270-712D-08D90BF8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E941A-0446-4D14-0E08-037225A4F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03A32-EAAF-62F1-FE1D-087BDA82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9EFE-C314-7C4B-96B9-CE80DCC5A326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F224F-BCC6-232D-E568-677F4743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5D0E1-92CB-629B-7AD7-11D89CE1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7912-56FB-354A-B867-06124831B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364A8-E3C8-BFAF-2458-B65F1779A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DCD71-DFFB-579E-9939-1A6269735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30516-7429-8045-663E-7589A890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9EFE-C314-7C4B-96B9-CE80DCC5A326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F6FC1-84C3-9AE6-2B0A-AF440112C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ED419-7A16-6DA2-73AF-8F1BF14B6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7912-56FB-354A-B867-06124831B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6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F798-B829-5696-F383-F1F666D7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178A6-0C33-0D09-C1CE-3EAB41AC7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60A96-A293-B488-16EE-942141718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5B22E-A87D-6EF0-FEA6-D9E0A142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9EFE-C314-7C4B-96B9-CE80DCC5A326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C2104-D45B-8FE9-AFF1-59B1DBAA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08C9E-1EEE-EB4F-DC52-EEF65131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7912-56FB-354A-B867-06124831B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6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FB9F-CCA1-C606-42EA-137D8791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EB632-61C1-E01F-E56F-FEA769914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24070-AF4F-CF77-2C7A-28C0CE7F6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FCE5C9-FE65-4A82-3C3F-AA5D77285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1DBBD-4BB1-398E-B44F-12FD02990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75CB83-CF38-2779-9A91-3F1444DC4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9EFE-C314-7C4B-96B9-CE80DCC5A326}" type="datetimeFigureOut">
              <a:rPr lang="en-US" smtClean="0"/>
              <a:t>5/8/22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1BA19-07F5-E411-FA8E-80E4820A2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FDB136-C5A4-AD79-918E-C502FC851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7912-56FB-354A-B867-06124831B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1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0994-0C22-848A-E728-317E86B5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CF3BD-D955-FD20-0661-57C31845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9EFE-C314-7C4B-96B9-CE80DCC5A326}" type="datetimeFigureOut">
              <a:rPr lang="en-US" smtClean="0"/>
              <a:t>5/8/22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59AEB-3930-C23F-493E-665A2623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AC5CD-52B0-5339-1F7C-25632EA36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7912-56FB-354A-B867-06124831B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4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5DEC8-8C57-4582-9C0B-22374367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9EFE-C314-7C4B-96B9-CE80DCC5A326}" type="datetimeFigureOut">
              <a:rPr lang="en-US" smtClean="0"/>
              <a:t>5/8/22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2D8712-8701-19A4-D5A9-D2552A279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C942D-3993-3EC3-9C2C-D86B0C4F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7912-56FB-354A-B867-06124831B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9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99FA-FD1D-E52F-5E11-5327C677D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A75F0-6AAC-C5E2-EE0C-BBCFF0222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32C01-DAA5-3B54-81BB-C4D0EB0FC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9DB5E-55D8-C8CC-815F-C5B998FF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9EFE-C314-7C4B-96B9-CE80DCC5A326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8F615-8DE9-0351-B300-8B4935E2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C1000-DB03-2AE6-1D4D-2A78DA9E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7912-56FB-354A-B867-06124831B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3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D3D9-0859-CF71-4F9A-FC2E2BC7C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F0B8D-4216-3082-7773-4FA091D13A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5A7CB-E770-85DA-1AA8-4CC73EF1D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34B40-CE8F-7863-1590-519B3E83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9EFE-C314-7C4B-96B9-CE80DCC5A326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BA10D-6DDB-4213-1219-A79F32CD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CC045-31E9-BBFD-E4AC-5F3BB562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7912-56FB-354A-B867-06124831B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7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449CD4-F977-8B11-A77A-61F9D8C4F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82D5C-37FE-9AE1-F05C-EDA6892C0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1F538-C998-A6F0-7C72-179FAA4EA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89EFE-C314-7C4B-96B9-CE80DCC5A326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46353-5656-80A1-9902-E35B2D782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4B539-286D-AC38-4956-FEAD4A54C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37912-56FB-354A-B867-06124831B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1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lmensonj/Pybaseball-Pandas-and-Python-for-DIY-Sabermetrics" TargetMode="External"/><Relationship Id="rId2" Type="http://schemas.openxmlformats.org/officeDocument/2006/relationships/hyperlink" Target="https://github.com/jk1mm/moneyball-ap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p2yNMfAWxOE&amp;t=298s" TargetMode="External"/><Relationship Id="rId5" Type="http://schemas.openxmlformats.org/officeDocument/2006/relationships/hyperlink" Target="https://www.youtube.com/watch?v=ZZ4B0QUHuNc" TargetMode="External"/><Relationship Id="rId4" Type="http://schemas.openxmlformats.org/officeDocument/2006/relationships/hyperlink" Target="https://github.com/Nash2325138/MLB-data-streamlit-visualzation-practic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9AC7F-7C91-9602-1421-7AB5DE874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dirty="0"/>
              <a:t>Moneyball App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F0D4A-16EE-30FB-C7F4-AC947A1CB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en-US" dirty="0"/>
              <a:t>Hinton Weston and Charlie Moore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7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6E24-58BC-1FED-3341-01C08156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the idea?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2BFAC-3F42-C804-DEB0-60101C3DD5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 #1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10933006-A6F3-7C8E-4A50-330C9DE3B0E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A51519-36C5-DABA-AB60-874A44B0F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Idea #2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89ED9B-C573-04C4-FBFF-916C7736CC9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Make a value evaluation tool based on selective statistics and player salary</a:t>
            </a:r>
          </a:p>
          <a:p>
            <a:r>
              <a:rPr lang="en-US" dirty="0"/>
              <a:t>Comparison tool</a:t>
            </a:r>
          </a:p>
          <a:p>
            <a:r>
              <a:rPr lang="en-US" dirty="0"/>
              <a:t>Sorting tool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12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4B9141-D5FF-7B00-9D68-BBBB9E327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What source code/tutorials did you find?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0D3DD-5A56-45CE-7DF0-F479FD4D0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We found several, but primarily used these:</a:t>
            </a:r>
            <a:endParaRPr lang="en-US"/>
          </a:p>
          <a:p>
            <a:pPr lvl="1"/>
            <a:r>
              <a:rPr lang="en-US" dirty="0">
                <a:hlinkClick r:id="rId2"/>
              </a:rPr>
              <a:t>https://github.com/jk1mm/moneyball-app</a:t>
            </a:r>
            <a:endParaRPr lang="en-US"/>
          </a:p>
          <a:p>
            <a:pPr lvl="1"/>
            <a:r>
              <a:rPr lang="en-US" dirty="0">
                <a:hlinkClick r:id="rId3"/>
              </a:rPr>
              <a:t>https://github.com/kelmensonj/Pybaseball-Pandas-and-Python-for-DIY-Sabermetrics</a:t>
            </a:r>
            <a:endParaRPr lang="en-US"/>
          </a:p>
          <a:p>
            <a:pPr lvl="1"/>
            <a:r>
              <a:rPr lang="en-US" dirty="0">
                <a:hlinkClick r:id="rId4"/>
              </a:rPr>
              <a:t>https://github.com/Nash2325138/MLB-data-streamlit-visualzation-practice</a:t>
            </a:r>
            <a:endParaRPr lang="en-US"/>
          </a:p>
          <a:p>
            <a:pPr lvl="1"/>
            <a:r>
              <a:rPr lang="en-US" dirty="0">
                <a:hlinkClick r:id="rId5"/>
              </a:rPr>
              <a:t>https://www.youtube.com/watch?v=ZZ4B0QUHuNc</a:t>
            </a:r>
            <a:endParaRPr lang="en-US"/>
          </a:p>
          <a:p>
            <a:pPr lvl="1"/>
            <a:r>
              <a:rPr lang="en-US" dirty="0">
                <a:hlinkClick r:id="rId6"/>
              </a:rPr>
              <a:t>https://www.youtube.com/watch?v=p2yNMfAWxOE&amp;t=298s</a:t>
            </a:r>
            <a:endParaRPr lang="en-US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3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F0E8E-BDE6-00D9-F2D9-CF9D9D792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did your project develop?</a:t>
            </a:r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31AB2-465A-DCA5-1085-49FC59962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n-US" sz="2200"/>
              <a:t>It was surprising to see how in depth and robust these repositories were</a:t>
            </a:r>
          </a:p>
          <a:p>
            <a:r>
              <a:rPr lang="en-US" sz="2200"/>
              <a:t>There was quite a lot of code in the main repository that we used. Too much, in fact...</a:t>
            </a:r>
          </a:p>
          <a:p>
            <a:r>
              <a:rPr lang="en-US" sz="2200"/>
              <a:t>The scope of the project changed drastically the more we figured out how much we would have to change in order to fulfill our team’s vision</a:t>
            </a:r>
          </a:p>
          <a:p>
            <a:r>
              <a:rPr lang="en-US" sz="2200"/>
              <a:t>We spent more time on tutorials and research to gain bandwidth needed to tackle these tasks than we did actually changing the code to make our </a:t>
            </a:r>
            <a:r>
              <a:rPr lang="en-US" sz="2200" err="1"/>
              <a:t>streamlit</a:t>
            </a:r>
            <a:r>
              <a:rPr lang="en-US" sz="2200"/>
              <a:t> app run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2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1D622-3BA7-A1D3-2F19-A962A0A8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738" y="647593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Contact us if you have questions!!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Receiver">
            <a:extLst>
              <a:ext uri="{FF2B5EF4-FFF2-40B4-BE49-F238E27FC236}">
                <a16:creationId xmlns:a16="http://schemas.microsoft.com/office/drawing/2014/main" id="{49016849-033F-31F6-24B0-4F7477A80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8572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61678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228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Moneyball App </vt:lpstr>
      <vt:lpstr>What was the idea?</vt:lpstr>
      <vt:lpstr>What source code/tutorials did you find?</vt:lpstr>
      <vt:lpstr>How did your project develop?</vt:lpstr>
      <vt:lpstr>Contact us if you have questions!!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Hinton Weston</dc:creator>
  <cp:lastModifiedBy>Charlie Moore</cp:lastModifiedBy>
  <cp:revision>2</cp:revision>
  <dcterms:created xsi:type="dcterms:W3CDTF">2022-05-09T01:34:21Z</dcterms:created>
  <dcterms:modified xsi:type="dcterms:W3CDTF">2022-05-09T02:00:50Z</dcterms:modified>
</cp:coreProperties>
</file>