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D1F0-261B-433A-93AE-F0FBF35A0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4ED9-6EAA-4214-8C2B-D53A4F0B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9363-98A2-4CDB-A7A7-FDD2C002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858E-AF31-4174-B501-28472F7D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1CF8-9E7F-493D-BBC3-672527B0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E465-07BD-408B-B943-037A6139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C0106-7BD6-46B9-9A0A-FC9B20417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92DB-23A9-4057-9266-6AC6D115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103F-6003-48B5-A72F-17DD5914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7206-9361-4ADC-8A36-4199624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01A42-FA3A-42DD-83CC-9A0659B09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0C005-C76F-44CD-87D8-E3CD00D4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2D96-8786-44E9-9A3F-4017F756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2A50-0B34-4846-885E-C8DF4726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647C-8C6A-4ED2-B4A6-D16C6B2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8B1-3737-43AF-9BA4-D0C911C4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2FB1-15E1-4F18-B9B3-D2940161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A4C6-D124-464F-AE1B-765417D1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14FE-68A1-4E97-BD27-AED52385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59AB-79C8-46BC-BAD1-6503F0B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D765-F13F-46C2-AA04-DBD16A23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49606-1B40-4AC7-91BC-BB051AD1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C1AB-C1AD-41E3-8E19-5C2A1105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DDE5-B126-40A5-A45B-FC515D4B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DEA6-28D0-4275-AB52-ADE95B28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453F-98E2-47D0-A492-4635E67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5A9F-8599-40FC-9D2D-9CFAF299C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79EC-BB55-4E3F-85BC-72CDEEF5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AA15C-50A6-4EF1-BFC2-9376E022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171E-9096-4FA9-90BB-CDD9C32E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DF20C-6B4C-4E71-9A7B-215033D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AE26-4B52-4676-9C78-F2E4BFB0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2A3A9-D115-4C4A-A794-DE6DFF49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6F2E-F598-4E38-85EB-EAE711B17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4ED87-5428-4976-9EC0-920D53709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D5977-847B-44A2-9A2C-54928DE72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38300-AE25-468D-922D-4F748509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7B40B-7EE1-47BA-9A8A-DF7CE436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72285-F87F-4810-BFC8-56B07E91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B1D1-F77D-45A0-89CD-D3ECABAF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2C4B6-963F-4F52-8F04-0CF47017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92E5F-AAA6-4B8D-A473-DD7B3691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DD0EF-FFFC-49DF-957D-8B326590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92D9C-7766-49CB-A4CE-0E4C846E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CA6D6-164D-4B59-B147-353A0138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E9B44-60AA-4AA2-8C65-271C917C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6437-E78C-48E9-B3A8-717CEF84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C478-8EEE-425E-8FBB-6980DFB2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EDC6A-E887-4493-8FBE-10EEAB596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64AF-9379-488D-830A-05A999FF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53B8-CE88-46B8-B779-B078E882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FCC2-A12C-46E5-ABBF-35481548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E1C2-3286-42EA-AF0A-CD82638A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4AB20-A40B-4D9E-9CB1-07A02C129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7F72A-69CC-487F-9181-1B8C25A70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5D73-ED35-4B03-8E8A-2E67D7EA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A82A1-E9BF-48EB-987E-A50D56AE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6026A-4C28-4BC2-B0BF-0A4E0FA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275DE-EBDD-4F2D-A0DC-95017939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21A1-1A90-4A84-A364-0DF67EE8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93A1-A930-4AC6-ABD7-6BCD0BA8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B568-17CC-4D18-A0DB-373B974FFF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8428-29BD-4BE9-AB04-63D52D69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D6C3-CA24-425A-91E1-06985811F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15F6-590E-4202-9318-CA9A762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3B97-15E3-4872-9F05-23BBE59BA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Request Toolbar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0B6A6-2DE2-4207-8C33-992561151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391C-BE96-4D86-A738-C5CFA4AE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0"/>
            <a:ext cx="9258300" cy="699646"/>
          </a:xfrm>
        </p:spPr>
        <p:txBody>
          <a:bodyPr/>
          <a:lstStyle/>
          <a:p>
            <a:r>
              <a:rPr lang="en-US" b="1" dirty="0"/>
              <a:t>Download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00C8-CFB3-4701-8867-CF1BF104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573" y="1742316"/>
            <a:ext cx="9474427" cy="5115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dirty="0">
                <a:solidFill>
                  <a:srgbClr val="FF0000"/>
                </a:solidFill>
              </a:rPr>
              <a:t>Path to Map Requests folder on local drive (Required*)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/>
              <a:t>Select the location that you want to save the .</a:t>
            </a:r>
            <a:r>
              <a:rPr lang="en-US" sz="1800" dirty="0" err="1"/>
              <a:t>aprx</a:t>
            </a:r>
            <a:r>
              <a:rPr lang="en-US" sz="1800" dirty="0"/>
              <a:t> file with the downloaded map templates (e.g. C:\TxDOT\2020 Projects)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dirty="0">
                <a:solidFill>
                  <a:srgbClr val="FF0000"/>
                </a:solidFill>
              </a:rPr>
              <a:t>Map ID# (Required*)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/>
              <a:t>Enter the numeral number of the map request (e.g. 1023) 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>
                <a:solidFill>
                  <a:srgbClr val="FF0000"/>
                </a:solidFill>
              </a:rPr>
              <a:t>Map Request Name (Required*)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/>
              <a:t>Enter the name of the map request (e.g. </a:t>
            </a:r>
            <a:r>
              <a:rPr lang="en-US" sz="1800" dirty="0" err="1"/>
              <a:t>Zilker</a:t>
            </a:r>
            <a:r>
              <a:rPr lang="en-US" sz="1800" dirty="0"/>
              <a:t> Park)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dirty="0">
                <a:solidFill>
                  <a:srgbClr val="FF0000"/>
                </a:solidFill>
              </a:rPr>
              <a:t>New Map Request or is it related to a Previous Map Request? (Required*)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/>
              <a:t>Select “New Map Request” in most of the time. Only select “Previous Map Request” when you need something related to the previous Map Request on T Drive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/>
              <a:t>If you selected “Previous Map Request”, the following two options are REQUIRED to answer</a:t>
            </a:r>
          </a:p>
          <a:p>
            <a:pPr marL="457200" lvl="1" indent="0">
              <a:buNone/>
            </a:pPr>
            <a:r>
              <a:rPr lang="en-US" sz="1500" dirty="0"/>
              <a:t>5. Path to Previous Map Request (Optional)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sz="1400" i="1" dirty="0"/>
              <a:t>This option only available if you selected “Previous Map Request” in advance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sz="1400" dirty="0"/>
              <a:t>Select the path of the previous Map Request on T drive</a:t>
            </a:r>
          </a:p>
          <a:p>
            <a:pPr marL="457200" lvl="1" indent="0">
              <a:buNone/>
            </a:pPr>
            <a:r>
              <a:rPr lang="en-US" sz="1500" dirty="0"/>
              <a:t>6. Copy Old Data from Previous Map Request? (Optional)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sz="1400" i="1" dirty="0"/>
              <a:t>This option only available if you selected “Previous Map Request” in advance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200" dirty="0"/>
              <a:t>Yes: Copy all data from the previous map request folder to the </a:t>
            </a:r>
            <a:r>
              <a:rPr lang="en-US" sz="1200" dirty="0" err="1"/>
              <a:t>Misc_Data_No_Upload</a:t>
            </a:r>
            <a:r>
              <a:rPr lang="en-US" sz="1200" dirty="0"/>
              <a:t> folder after you run the tool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200" dirty="0"/>
              <a:t>No: Create a text file (</a:t>
            </a:r>
            <a:r>
              <a:rPr lang="en-US" sz="1200" i="1" dirty="0"/>
              <a:t>Path to Previous Map Request.txt</a:t>
            </a:r>
            <a:r>
              <a:rPr lang="en-US" sz="1200" dirty="0"/>
              <a:t>) and listed the path of the previous map request folder in the </a:t>
            </a:r>
            <a:r>
              <a:rPr lang="en-US" sz="1200" dirty="0" err="1"/>
              <a:t>Misc_Data_No_Upload</a:t>
            </a:r>
            <a:r>
              <a:rPr lang="en-US" sz="1200" dirty="0"/>
              <a:t> folder after you run the tool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800" dirty="0"/>
              <a:t>7. </a:t>
            </a:r>
            <a:r>
              <a:rPr lang="en-US" sz="1800" dirty="0">
                <a:solidFill>
                  <a:srgbClr val="FF0000"/>
                </a:solidFill>
              </a:rPr>
              <a:t>Choose One or More Map Templates (Required*)</a:t>
            </a:r>
          </a:p>
          <a:p>
            <a:pPr lvl="1">
              <a:buFont typeface="Calibri" panose="020F0502020204030204" pitchFamily="34" charset="0"/>
              <a:buChar char="–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C8ADE-AFF8-488D-BB5C-8A6A4870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" y="0"/>
            <a:ext cx="26450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A2E27-6979-4736-A55F-365B16B712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3700" y="699646"/>
            <a:ext cx="5943600" cy="104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7203DA-EFC2-47D3-9EAD-A02DAF559066}"/>
              </a:ext>
            </a:extLst>
          </p:cNvPr>
          <p:cNvSpPr/>
          <p:nvPr/>
        </p:nvSpPr>
        <p:spPr>
          <a:xfrm>
            <a:off x="2828249" y="1095513"/>
            <a:ext cx="566057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4D967-5B29-4CD8-BAFE-A9084B3CE020}"/>
              </a:ext>
            </a:extLst>
          </p:cNvPr>
          <p:cNvSpPr/>
          <p:nvPr/>
        </p:nvSpPr>
        <p:spPr>
          <a:xfrm>
            <a:off x="144725" y="2348495"/>
            <a:ext cx="2512956" cy="9670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A2D5B-D2A4-4C08-A4D4-4D07560B4EA2}"/>
              </a:ext>
            </a:extLst>
          </p:cNvPr>
          <p:cNvSpPr/>
          <p:nvPr/>
        </p:nvSpPr>
        <p:spPr>
          <a:xfrm>
            <a:off x="3203689" y="4775931"/>
            <a:ext cx="7959885" cy="1743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C5D4D0-0D16-4DF0-9BEE-129FDA3B201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57681" y="2832009"/>
            <a:ext cx="546008" cy="2815563"/>
          </a:xfrm>
          <a:prstGeom prst="bentConnector3">
            <a:avLst>
              <a:gd name="adj1" fmla="val -1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A0953C5-A616-4B05-9652-52641F44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72" y="2428803"/>
            <a:ext cx="8229028" cy="445310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C7DDDF-9AE3-4EF5-B33E-453B13598867}"/>
              </a:ext>
            </a:extLst>
          </p:cNvPr>
          <p:cNvSpPr/>
          <p:nvPr/>
        </p:nvSpPr>
        <p:spPr>
          <a:xfrm>
            <a:off x="10778153" y="3825062"/>
            <a:ext cx="931429" cy="32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F6BB5-4016-43FF-9642-20FED54C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657" y="54881"/>
            <a:ext cx="8470496" cy="84203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4EF4CC-82D3-4F02-B898-E4AC7848B07C}"/>
              </a:ext>
            </a:extLst>
          </p:cNvPr>
          <p:cNvSpPr txBox="1">
            <a:spLocks/>
          </p:cNvSpPr>
          <p:nvPr/>
        </p:nvSpPr>
        <p:spPr>
          <a:xfrm>
            <a:off x="2933700" y="0"/>
            <a:ext cx="9258300" cy="6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7. Choose One or More Map Templates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EDACC-E626-42CA-B291-6FE3B5AE1BC1}"/>
              </a:ext>
            </a:extLst>
          </p:cNvPr>
          <p:cNvSpPr txBox="1"/>
          <p:nvPr/>
        </p:nvSpPr>
        <p:spPr>
          <a:xfrm>
            <a:off x="2993181" y="789410"/>
            <a:ext cx="6448362" cy="182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500"/>
              </a:spcBef>
              <a:buFont typeface="Calibri" panose="020F0502020204030204" pitchFamily="34" charset="0"/>
              <a:buChar char="–"/>
            </a:pPr>
            <a:r>
              <a:rPr lang="en-US" dirty="0"/>
              <a:t>Select the map templates (.</a:t>
            </a:r>
            <a:r>
              <a:rPr lang="en-US" dirty="0" err="1"/>
              <a:t>pagx</a:t>
            </a:r>
            <a:r>
              <a:rPr lang="en-US" dirty="0"/>
              <a:t>) you need. The .</a:t>
            </a:r>
            <a:r>
              <a:rPr lang="en-US" dirty="0" err="1"/>
              <a:t>pagx</a:t>
            </a:r>
            <a:r>
              <a:rPr lang="en-US" dirty="0"/>
              <a:t> files will be imported to the created .</a:t>
            </a:r>
            <a:r>
              <a:rPr lang="en-US" dirty="0" err="1"/>
              <a:t>aprx</a:t>
            </a:r>
            <a:r>
              <a:rPr lang="en-US" dirty="0"/>
              <a:t> file after you run the tool and listed in </a:t>
            </a:r>
            <a:r>
              <a:rPr lang="en-US" dirty="0">
                <a:solidFill>
                  <a:srgbClr val="FF0000"/>
                </a:solidFill>
              </a:rPr>
              <a:t>Catalog Pane -&gt; Layouts</a:t>
            </a:r>
            <a:r>
              <a:rPr lang="en-US" dirty="0"/>
              <a:t>.</a:t>
            </a:r>
          </a:p>
          <a:p>
            <a:pPr marL="228600" indent="-228600">
              <a:lnSpc>
                <a:spcPct val="80000"/>
              </a:lnSpc>
              <a:spcBef>
                <a:spcPts val="500"/>
              </a:spcBef>
              <a:buFont typeface="Calibri" panose="020F0502020204030204" pitchFamily="34" charset="0"/>
              <a:buChar char="–"/>
            </a:pPr>
            <a:endParaRPr lang="en-US" dirty="0"/>
          </a:p>
          <a:p>
            <a:pPr marL="228600" indent="-228600">
              <a:lnSpc>
                <a:spcPct val="80000"/>
              </a:lnSpc>
              <a:spcBef>
                <a:spcPts val="500"/>
              </a:spcBef>
              <a:buFont typeface="Calibri" panose="020F0502020204030204" pitchFamily="34" charset="0"/>
              <a:buChar char="–"/>
            </a:pPr>
            <a:r>
              <a:rPr lang="en-US" dirty="0"/>
              <a:t>You can select all templates by clicking the "Add Many" icon        -&gt; Toggle All Checkboxes       -&gt; Add.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162B5-EB38-40C6-B3AB-E90C5CEF7E66}"/>
              </a:ext>
            </a:extLst>
          </p:cNvPr>
          <p:cNvSpPr/>
          <p:nvPr/>
        </p:nvSpPr>
        <p:spPr>
          <a:xfrm>
            <a:off x="197353" y="505880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7D4E946-C02F-4114-A950-8597FB99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" y="54881"/>
            <a:ext cx="2679766" cy="68270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9F700-5F45-4224-B8B2-D337DF673F20}"/>
              </a:ext>
            </a:extLst>
          </p:cNvPr>
          <p:cNvSpPr/>
          <p:nvPr/>
        </p:nvSpPr>
        <p:spPr>
          <a:xfrm>
            <a:off x="1799641" y="3286902"/>
            <a:ext cx="21252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A97431-27E2-4AE4-96BB-EE4DE52DB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9" y="4160428"/>
            <a:ext cx="2552921" cy="22404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DF9EC-67F0-48BF-BD18-F14F651C9CF2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>
            <a:off x="1905901" y="3490102"/>
            <a:ext cx="971218" cy="1790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02F88-FF7F-4C41-A2C9-96934788E321}"/>
              </a:ext>
            </a:extLst>
          </p:cNvPr>
          <p:cNvSpPr/>
          <p:nvPr/>
        </p:nvSpPr>
        <p:spPr>
          <a:xfrm>
            <a:off x="3019493" y="6016328"/>
            <a:ext cx="21252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661B46-064B-46EF-9172-CB639D46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080" y="1835900"/>
            <a:ext cx="238125" cy="219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E4E9ED-307F-45E8-A290-E9D793114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573" y="2062827"/>
            <a:ext cx="2762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14C-86EB-4056-93D4-1CF0757C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E1F7-80A6-474F-A117-71D532C2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5D276-31DF-4994-BE8D-0EED8A0E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D1EAD7-8DB3-43FD-A0E2-E2A5BED84CDD}"/>
              </a:ext>
            </a:extLst>
          </p:cNvPr>
          <p:cNvSpPr/>
          <p:nvPr/>
        </p:nvSpPr>
        <p:spPr>
          <a:xfrm>
            <a:off x="2891111" y="5938991"/>
            <a:ext cx="358628" cy="372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5C6E9-0A9F-4B4B-9E9C-F26EC4530424}"/>
              </a:ext>
            </a:extLst>
          </p:cNvPr>
          <p:cNvSpPr/>
          <p:nvPr/>
        </p:nvSpPr>
        <p:spPr>
          <a:xfrm>
            <a:off x="10200829" y="2075547"/>
            <a:ext cx="1378283" cy="475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6E86C-ED68-46B9-B4B3-EAD728BCF1FC}"/>
              </a:ext>
            </a:extLst>
          </p:cNvPr>
          <p:cNvSpPr txBox="1"/>
          <p:nvPr/>
        </p:nvSpPr>
        <p:spPr>
          <a:xfrm>
            <a:off x="1955605" y="5875100"/>
            <a:ext cx="103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Map ID#</a:t>
            </a:r>
          </a:p>
        </p:txBody>
      </p:sp>
    </p:spTree>
    <p:extLst>
      <p:ext uri="{BB962C8B-B14F-4D97-AF65-F5344CB8AC3E}">
        <p14:creationId xmlns:p14="http://schemas.microsoft.com/office/powerpoint/2010/main" val="32423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840D-9B1D-49AB-A41D-D23EE8D3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41" y="220399"/>
            <a:ext cx="10515600" cy="1325563"/>
          </a:xfrm>
        </p:spPr>
        <p:txBody>
          <a:bodyPr/>
          <a:lstStyle/>
          <a:p>
            <a:r>
              <a:rPr lang="en-US" b="1" dirty="0"/>
              <a:t>Find the APRX with the Downloaded Templates you just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2BAD-E3E0-4E9C-9194-6991D4DD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858" y="1546416"/>
            <a:ext cx="6452646" cy="53113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identified path of the Map Request folder is </a:t>
            </a:r>
            <a:r>
              <a:rPr lang="en-US" dirty="0">
                <a:highlight>
                  <a:srgbClr val="FFFF00"/>
                </a:highlight>
              </a:rPr>
              <a:t>C:\TxDOT\2020 Projects</a:t>
            </a:r>
            <a:r>
              <a:rPr lang="en-US" dirty="0"/>
              <a:t>\</a:t>
            </a:r>
            <a:r>
              <a:rPr lang="en-US" dirty="0">
                <a:highlight>
                  <a:srgbClr val="00FFFF"/>
                </a:highlight>
              </a:rPr>
              <a:t>1023</a:t>
            </a:r>
            <a:r>
              <a:rPr lang="en-US" dirty="0"/>
              <a:t>_</a:t>
            </a:r>
            <a:r>
              <a:rPr lang="en-US" dirty="0">
                <a:highlight>
                  <a:srgbClr val="FF00FF"/>
                </a:highlight>
              </a:rPr>
              <a:t>Zilker Park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You’ll find your selected templates in the </a:t>
            </a:r>
            <a:r>
              <a:rPr lang="en-US" dirty="0" err="1"/>
              <a:t>aprx</a:t>
            </a:r>
            <a:r>
              <a:rPr lang="en-US" dirty="0"/>
              <a:t> file 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C:\TxDOT\2020 Projects\1023_Zilker Park\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Project_Data_Upload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\Deliverables\1023_Zilker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Park.aprx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/>
              <a:t> </a:t>
            </a:r>
          </a:p>
          <a:p>
            <a:r>
              <a:rPr lang="en-US" dirty="0" err="1"/>
              <a:t>Misc_Data_No_Upload</a:t>
            </a:r>
            <a:r>
              <a:rPr lang="en-US" dirty="0"/>
              <a:t> folder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store the data that will not be uploaded to T drive (e.g. previous map request folder)</a:t>
            </a:r>
          </a:p>
          <a:p>
            <a:r>
              <a:rPr lang="en-US" b="1" dirty="0" err="1"/>
              <a:t>Project_Data_Upload</a:t>
            </a:r>
            <a:r>
              <a:rPr lang="en-US" b="1" dirty="0"/>
              <a:t> folder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store the data that will be uploaded to T drive</a:t>
            </a:r>
          </a:p>
          <a:p>
            <a:pPr lvl="1"/>
            <a:r>
              <a:rPr lang="en-US" b="1" dirty="0"/>
              <a:t>Deliverables</a:t>
            </a:r>
            <a:endParaRPr lang="en-US" dirty="0"/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/>
              <a:t>Store the geodatabase, the </a:t>
            </a:r>
            <a:r>
              <a:rPr lang="en-US" dirty="0" err="1"/>
              <a:t>aprx</a:t>
            </a:r>
            <a:r>
              <a:rPr lang="en-US" dirty="0"/>
              <a:t>, and the </a:t>
            </a:r>
            <a:r>
              <a:rPr lang="en-US" dirty="0" err="1"/>
              <a:t>Map_upload_to_AGO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Map </a:t>
            </a:r>
            <a:r>
              <a:rPr lang="en-US" dirty="0" err="1"/>
              <a:t>ID#_Map</a:t>
            </a:r>
            <a:r>
              <a:rPr lang="en-US" dirty="0"/>
              <a:t> Request </a:t>
            </a:r>
            <a:r>
              <a:rPr lang="en-US" dirty="0" err="1"/>
              <a:t>Name.gdb</a:t>
            </a:r>
            <a:r>
              <a:rPr lang="en-US" dirty="0"/>
              <a:t> (Geodatabase)</a:t>
            </a:r>
          </a:p>
          <a:p>
            <a:pPr lvl="2"/>
            <a:r>
              <a:rPr lang="en-US" dirty="0" err="1"/>
              <a:t>Map_upload_to_AGO</a:t>
            </a:r>
            <a:r>
              <a:rPr lang="en-US" dirty="0"/>
              <a:t> (Folder)</a:t>
            </a:r>
          </a:p>
          <a:p>
            <a:pPr lvl="3">
              <a:buFont typeface="Calibri" panose="020F0502020204030204" pitchFamily="34" charset="0"/>
              <a:buChar char="–"/>
            </a:pPr>
            <a:r>
              <a:rPr lang="en-US" dirty="0"/>
              <a:t>You can export the final Map for client to here. It will be uploaded to AGO later.</a:t>
            </a:r>
          </a:p>
          <a:p>
            <a:pPr lvl="2"/>
            <a:r>
              <a:rPr lang="en-US" b="1" dirty="0"/>
              <a:t>Map </a:t>
            </a:r>
            <a:r>
              <a:rPr lang="en-US" b="1" dirty="0" err="1"/>
              <a:t>ID#_Map</a:t>
            </a:r>
            <a:r>
              <a:rPr lang="en-US" b="1" dirty="0"/>
              <a:t> Request </a:t>
            </a:r>
            <a:r>
              <a:rPr lang="en-US" b="1" dirty="0" err="1"/>
              <a:t>Name.aprx</a:t>
            </a:r>
            <a:r>
              <a:rPr lang="en-US" b="1" dirty="0"/>
              <a:t> (*The file you need!!)</a:t>
            </a:r>
          </a:p>
          <a:p>
            <a:pPr lvl="1"/>
            <a:r>
              <a:rPr lang="en-US" sz="2500" dirty="0"/>
              <a:t>From Client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/>
              <a:t>Store the information (</a:t>
            </a:r>
            <a:r>
              <a:rPr lang="en-US" dirty="0" err="1"/>
              <a:t>png</a:t>
            </a:r>
            <a:r>
              <a:rPr lang="en-US" dirty="0"/>
              <a:t>, instruction, </a:t>
            </a:r>
            <a:r>
              <a:rPr lang="en-US" dirty="0" err="1"/>
              <a:t>etc</a:t>
            </a:r>
            <a:r>
              <a:rPr lang="en-US" dirty="0"/>
              <a:t>) from client to this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EABB-9218-4FC0-8D08-F3706261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1" y="1822676"/>
            <a:ext cx="4905375" cy="13049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62018-0A75-4205-9948-FC3C765D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1" y="3259589"/>
            <a:ext cx="4600575" cy="14287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D68D9-ACD7-45F7-AE0C-4EFCD653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199" y="4749119"/>
            <a:ext cx="3867150" cy="20478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2C18E-E46B-4DFB-AA65-28CD27A19F0E}"/>
              </a:ext>
            </a:extLst>
          </p:cNvPr>
          <p:cNvSpPr/>
          <p:nvPr/>
        </p:nvSpPr>
        <p:spPr>
          <a:xfrm>
            <a:off x="618371" y="2789249"/>
            <a:ext cx="1841957" cy="338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41D73-47FA-4CB9-9EBB-E3EE29441F94}"/>
              </a:ext>
            </a:extLst>
          </p:cNvPr>
          <p:cNvSpPr/>
          <p:nvPr/>
        </p:nvSpPr>
        <p:spPr>
          <a:xfrm>
            <a:off x="2158817" y="4001294"/>
            <a:ext cx="1841957" cy="338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B193D-A523-476E-B8C5-B3C24E000F07}"/>
              </a:ext>
            </a:extLst>
          </p:cNvPr>
          <p:cNvSpPr/>
          <p:nvPr/>
        </p:nvSpPr>
        <p:spPr>
          <a:xfrm>
            <a:off x="2874978" y="6519422"/>
            <a:ext cx="1841957" cy="338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D1E50B2-9A0E-467F-8FD0-B8ED6126C138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327649" y="3339301"/>
            <a:ext cx="1042869" cy="61946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3CC3B8-2EF5-492E-AF6F-055CE550A66D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1394501" y="5208121"/>
            <a:ext cx="2348952" cy="61200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5C6CBB-7798-49AF-B1CF-000D49A8DBE1}"/>
              </a:ext>
            </a:extLst>
          </p:cNvPr>
          <p:cNvSpPr txBox="1"/>
          <p:nvPr/>
        </p:nvSpPr>
        <p:spPr>
          <a:xfrm>
            <a:off x="4210186" y="962028"/>
            <a:ext cx="41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Path to Map Requests folder on local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64125-87EF-48BD-8C2A-645B1CAE103A}"/>
              </a:ext>
            </a:extLst>
          </p:cNvPr>
          <p:cNvSpPr txBox="1"/>
          <p:nvPr/>
        </p:nvSpPr>
        <p:spPr>
          <a:xfrm>
            <a:off x="8210255" y="957029"/>
            <a:ext cx="12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\Map ID#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6E6E5-6B70-4899-97AC-D5ABAB3EF707}"/>
              </a:ext>
            </a:extLst>
          </p:cNvPr>
          <p:cNvSpPr txBox="1"/>
          <p:nvPr/>
        </p:nvSpPr>
        <p:spPr>
          <a:xfrm>
            <a:off x="9111225" y="957029"/>
            <a:ext cx="221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>
                <a:highlight>
                  <a:srgbClr val="FF00FF"/>
                </a:highlight>
              </a:rPr>
              <a:t>Map Request Name</a:t>
            </a:r>
          </a:p>
        </p:txBody>
      </p:sp>
    </p:spTree>
    <p:extLst>
      <p:ext uri="{BB962C8B-B14F-4D97-AF65-F5344CB8AC3E}">
        <p14:creationId xmlns:p14="http://schemas.microsoft.com/office/powerpoint/2010/main" val="177486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586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Map Request Toolbar Workflow</vt:lpstr>
      <vt:lpstr>Download Templates</vt:lpstr>
      <vt:lpstr> </vt:lpstr>
      <vt:lpstr>PowerPoint Presentation</vt:lpstr>
      <vt:lpstr>Find the APRX with the Downloaded Templates you just created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Chien</dc:creator>
  <cp:lastModifiedBy>Joyce Chien</cp:lastModifiedBy>
  <cp:revision>55</cp:revision>
  <dcterms:created xsi:type="dcterms:W3CDTF">2021-01-22T17:04:05Z</dcterms:created>
  <dcterms:modified xsi:type="dcterms:W3CDTF">2021-01-25T18:11:28Z</dcterms:modified>
</cp:coreProperties>
</file>