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61B5-004C-192F-520B-BEF57C519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F82A0-F604-0F5E-1CDF-AEE85576E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56A9-40B4-C05A-315D-CC62CBB9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CE82-85E1-E52E-83A5-6EC6B7EC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0545-516D-B0C9-B5E1-C079EAB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745A-6A33-1EF9-5FDD-D4590F47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EC5DA-44AF-4A0F-F19A-EA9C8809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7F0B-86E6-6F35-DF2E-1F8E3F02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C937-9872-C5ED-1DB5-CD705AA8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D59CA-FB78-6E8E-3FF5-82F7374F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9037D-C499-8B12-9128-F779DAE4D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958C7-47AC-31D6-F3A9-5BCB9F5A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C6EF-9D0A-561D-3C25-EBFF8C6B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E648-A96D-174D-B97F-079AC4EC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F9A2-5B49-EA3B-A2D4-E0A9B5D6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FD33-534F-C99A-59E1-1619B1DA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A185-9DDC-1AE6-1422-382230BF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5634-CB5F-642D-6B7E-822CF8A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191F-7215-D23C-4BAF-B69452B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989C2-EEF7-C05B-CA78-9D1E7CA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A1EE-F662-8C07-C1A6-E652B89E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F1A60-E645-7DFF-4DFC-F9B9AEBB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57CC-93C2-6C35-7A58-38001D55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D498-0140-5143-9A31-674BD7AA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E6AA-7AD1-1510-D05C-BA7FD851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7E74-B7AD-4B88-46FD-92E70292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B29E-1997-D8CC-3667-EFD4DBA4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06D7B-D521-A99C-F5A9-4349BA863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4030-84B6-7707-535E-E8A00482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7B84-022A-23BB-7DB1-829B4629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C9BAE-E99B-0C10-4FCB-6D5670AD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3AB3-2DFB-0360-0120-F8FAD22C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8596-92BF-CAFE-6784-5C279C5E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1F66-A3E3-5A68-6B4E-607FC787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59D0D-4158-D5BB-CB4B-B245E70D3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1066D-08B1-6AA3-9BF5-D5E509A75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92BDE-D75B-9AD3-C377-CEE0F3EA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B785B-F848-E18A-6731-C4BF0452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01462-02EF-D317-1E23-24E7D7D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1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E8D8-1620-66E6-3D48-06117C1A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CD871-8272-7877-E86C-162B28F7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249AF-C94E-835A-EBB7-399D878D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76BC3-EEE3-5686-14CF-2E1B79B2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11A45-4F2A-9A76-D691-C2F39498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C2928-7D2E-3E3C-7C0A-1E7E1CC2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225E-CA68-6B32-EDEC-3D626487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8097-E16B-5BE3-F6A6-E1C41ECB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27E0-9409-8DB6-55CA-08A3139F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325AE-7239-5D36-CEE4-A0151F90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A85C0-0758-079B-05C7-B1BD9F8C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9511-7D33-C8B6-5E7E-D0D182EE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556C-1C02-99E0-6615-840C5A38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EFC6-2B9D-251E-71C0-73CE456A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03C69-CA07-8F5E-AEA7-E3BBBB9B2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B918A-1727-185F-38E5-FD785BE11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69CFF-EB36-6A3A-0A8C-028A4F50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519D-3DC0-EC32-AAA4-58EB4181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49238-60E1-A0DE-7C64-4103624C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5DD41-AACB-8B2E-0B13-8A2FAD5B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88DB8-C4AE-2424-B02A-8BB6F7E8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6D60-3007-830A-EC15-EA6D693A3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F29E-3121-4372-B12C-292EE95C3E2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DD33-6984-21DE-BD51-7796750CD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CDDD-1352-94AE-12D1-C68A3CF77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73D3-9D66-4F88-BCD8-57262EB57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F4C8A9-4D09-5943-925B-ACF65587876A}"/>
              </a:ext>
            </a:extLst>
          </p:cNvPr>
          <p:cNvSpPr/>
          <p:nvPr/>
        </p:nvSpPr>
        <p:spPr>
          <a:xfrm>
            <a:off x="5173579" y="342900"/>
            <a:ext cx="2069432" cy="172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425946-F925-D0D1-7851-72D9FA4EF803}"/>
              </a:ext>
            </a:extLst>
          </p:cNvPr>
          <p:cNvGrpSpPr/>
          <p:nvPr/>
        </p:nvGrpSpPr>
        <p:grpSpPr>
          <a:xfrm>
            <a:off x="500868" y="3697159"/>
            <a:ext cx="2069432" cy="1726532"/>
            <a:chOff x="1782679" y="2945186"/>
            <a:chExt cx="2069432" cy="17265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AE5FD8-1A1C-7D0A-38CC-D12DB12A0168}"/>
                </a:ext>
              </a:extLst>
            </p:cNvPr>
            <p:cNvSpPr/>
            <p:nvPr/>
          </p:nvSpPr>
          <p:spPr>
            <a:xfrm>
              <a:off x="1782679" y="2945186"/>
              <a:ext cx="2069432" cy="1726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8323B4-D9B0-B2B0-2494-099930E82F6E}"/>
                </a:ext>
              </a:extLst>
            </p:cNvPr>
            <p:cNvSpPr txBox="1"/>
            <p:nvPr/>
          </p:nvSpPr>
          <p:spPr>
            <a:xfrm>
              <a:off x="2463740" y="3005526"/>
              <a:ext cx="70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Cards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F0999D-4C1A-56F7-FB79-13642D1ABC63}"/>
              </a:ext>
            </a:extLst>
          </p:cNvPr>
          <p:cNvGrpSpPr/>
          <p:nvPr/>
        </p:nvGrpSpPr>
        <p:grpSpPr>
          <a:xfrm>
            <a:off x="6798875" y="2326926"/>
            <a:ext cx="2069432" cy="1729083"/>
            <a:chOff x="5095374" y="2945186"/>
            <a:chExt cx="2069432" cy="17290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DC420E-1EDD-CF53-56AE-A57ED8223025}"/>
                </a:ext>
              </a:extLst>
            </p:cNvPr>
            <p:cNvSpPr/>
            <p:nvPr/>
          </p:nvSpPr>
          <p:spPr>
            <a:xfrm>
              <a:off x="5095374" y="2947737"/>
              <a:ext cx="2069432" cy="1726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6A922E-FF08-C2B3-CC0F-7A28E4DF82A6}"/>
                </a:ext>
              </a:extLst>
            </p:cNvPr>
            <p:cNvSpPr txBox="1"/>
            <p:nvPr/>
          </p:nvSpPr>
          <p:spPr>
            <a:xfrm>
              <a:off x="5742345" y="294518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Dealer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8C6309-2AC5-4DD8-7300-CFF8CD9B415C}"/>
              </a:ext>
            </a:extLst>
          </p:cNvPr>
          <p:cNvGrpSpPr/>
          <p:nvPr/>
        </p:nvGrpSpPr>
        <p:grpSpPr>
          <a:xfrm>
            <a:off x="6786381" y="5004637"/>
            <a:ext cx="2069432" cy="1726532"/>
            <a:chOff x="8434402" y="2945186"/>
            <a:chExt cx="2069432" cy="1726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B9AC73-1B54-6C33-A691-43E2809250BC}"/>
                </a:ext>
              </a:extLst>
            </p:cNvPr>
            <p:cNvSpPr/>
            <p:nvPr/>
          </p:nvSpPr>
          <p:spPr>
            <a:xfrm>
              <a:off x="8434402" y="2945186"/>
              <a:ext cx="2069432" cy="1726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169CA7-360A-B685-37F6-4DAB2566B56F}"/>
                </a:ext>
              </a:extLst>
            </p:cNvPr>
            <p:cNvSpPr txBox="1"/>
            <p:nvPr/>
          </p:nvSpPr>
          <p:spPr>
            <a:xfrm>
              <a:off x="9127958" y="2945186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Rules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4E445CE-49C3-2699-885F-29D09D2755FA}"/>
              </a:ext>
            </a:extLst>
          </p:cNvPr>
          <p:cNvGrpSpPr/>
          <p:nvPr/>
        </p:nvGrpSpPr>
        <p:grpSpPr>
          <a:xfrm>
            <a:off x="3644540" y="2326926"/>
            <a:ext cx="2069432" cy="1726532"/>
            <a:chOff x="3294648" y="4917269"/>
            <a:chExt cx="2069432" cy="1726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749774-8F79-6BCE-A8C5-1250CD01A8C0}"/>
                </a:ext>
              </a:extLst>
            </p:cNvPr>
            <p:cNvSpPr/>
            <p:nvPr/>
          </p:nvSpPr>
          <p:spPr>
            <a:xfrm>
              <a:off x="3294648" y="4917269"/>
              <a:ext cx="2069432" cy="1726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CD981-0AFE-2D36-74D6-0510297892D4}"/>
                </a:ext>
              </a:extLst>
            </p:cNvPr>
            <p:cNvSpPr txBox="1"/>
            <p:nvPr/>
          </p:nvSpPr>
          <p:spPr>
            <a:xfrm>
              <a:off x="3926917" y="4942380"/>
              <a:ext cx="845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Players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6447B6-74EE-98CD-B9F5-BC97656E1E46}"/>
              </a:ext>
            </a:extLst>
          </p:cNvPr>
          <p:cNvGrpSpPr/>
          <p:nvPr/>
        </p:nvGrpSpPr>
        <p:grpSpPr>
          <a:xfrm>
            <a:off x="3544964" y="5004637"/>
            <a:ext cx="2069432" cy="1726532"/>
            <a:chOff x="7058526" y="4928937"/>
            <a:chExt cx="2069432" cy="17265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BD039D-AA39-C286-893B-19D0D38EFC7C}"/>
                </a:ext>
              </a:extLst>
            </p:cNvPr>
            <p:cNvSpPr/>
            <p:nvPr/>
          </p:nvSpPr>
          <p:spPr>
            <a:xfrm>
              <a:off x="7058526" y="4928937"/>
              <a:ext cx="2069432" cy="1726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13625C-52DC-1C2F-EAC7-D377AF0A2913}"/>
                </a:ext>
              </a:extLst>
            </p:cNvPr>
            <p:cNvSpPr txBox="1"/>
            <p:nvPr/>
          </p:nvSpPr>
          <p:spPr>
            <a:xfrm>
              <a:off x="7670626" y="4939327"/>
              <a:ext cx="843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Money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B3BBB-40DE-6600-6249-2F0D376E684B}"/>
              </a:ext>
            </a:extLst>
          </p:cNvPr>
          <p:cNvCxnSpPr>
            <a:cxnSpLocks/>
            <a:stCxn id="74" idx="1"/>
            <a:endCxn id="9" idx="2"/>
          </p:cNvCxnSpPr>
          <p:nvPr/>
        </p:nvCxnSpPr>
        <p:spPr>
          <a:xfrm flipH="1" flipV="1">
            <a:off x="7833591" y="4056009"/>
            <a:ext cx="1715777" cy="454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298F5C-717B-C45D-A39D-01791EEE3CA3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679256" y="4053458"/>
            <a:ext cx="20169" cy="951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2BF0B8-6AA9-7CA2-A75D-AB5A7036A092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2570300" y="4053458"/>
            <a:ext cx="2108956" cy="506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A137E8-AF0D-BCEE-5033-9F210460DDDD}"/>
              </a:ext>
            </a:extLst>
          </p:cNvPr>
          <p:cNvGrpSpPr/>
          <p:nvPr/>
        </p:nvGrpSpPr>
        <p:grpSpPr>
          <a:xfrm>
            <a:off x="9549368" y="3647437"/>
            <a:ext cx="2069432" cy="1726532"/>
            <a:chOff x="1782679" y="2945186"/>
            <a:chExt cx="2069432" cy="17265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B919F7E-80EE-CE52-0512-7D33DEE793CF}"/>
                </a:ext>
              </a:extLst>
            </p:cNvPr>
            <p:cNvSpPr/>
            <p:nvPr/>
          </p:nvSpPr>
          <p:spPr>
            <a:xfrm>
              <a:off x="1782679" y="2945186"/>
              <a:ext cx="2069432" cy="1726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B9DB829-3820-3286-228A-654BC2099BBC}"/>
                </a:ext>
              </a:extLst>
            </p:cNvPr>
            <p:cNvSpPr txBox="1"/>
            <p:nvPr/>
          </p:nvSpPr>
          <p:spPr>
            <a:xfrm>
              <a:off x="2463740" y="3005526"/>
              <a:ext cx="70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Cards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99665D3-0E58-0B87-7CEA-6A6A1454074C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V="1">
            <a:off x="7824743" y="4056009"/>
            <a:ext cx="8848" cy="94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2F9F8B-AA9C-FCF1-7834-A0BDCE690CB8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5614396" y="5867903"/>
            <a:ext cx="11719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8699BB-90F7-A830-D7F7-50152843619E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4679256" y="4053458"/>
            <a:ext cx="3145487" cy="951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196856-F1A6-A24B-B698-F04EBB615897}"/>
              </a:ext>
            </a:extLst>
          </p:cNvPr>
          <p:cNvSpPr txBox="1"/>
          <p:nvPr/>
        </p:nvSpPr>
        <p:spPr>
          <a:xfrm>
            <a:off x="5835316" y="342900"/>
            <a:ext cx="95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B8E79D-670F-EA98-D99C-71ED98B22E68}"/>
              </a:ext>
            </a:extLst>
          </p:cNvPr>
          <p:cNvSpPr txBox="1"/>
          <p:nvPr/>
        </p:nvSpPr>
        <p:spPr>
          <a:xfrm>
            <a:off x="553452" y="4186989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- 52 card Deck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C6F308-1BDC-728F-DC29-BB6774C43972}"/>
              </a:ext>
            </a:extLst>
          </p:cNvPr>
          <p:cNvSpPr txBox="1"/>
          <p:nvPr/>
        </p:nvSpPr>
        <p:spPr>
          <a:xfrm>
            <a:off x="536297" y="4498944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Value Hierarchy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214DEF-2B65-F8DE-C6B0-37C3D7509E52}"/>
              </a:ext>
            </a:extLst>
          </p:cNvPr>
          <p:cNvSpPr txBox="1"/>
          <p:nvPr/>
        </p:nvSpPr>
        <p:spPr>
          <a:xfrm>
            <a:off x="6873226" y="2709662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Decision Making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FD368-DB97-7235-BBC8-168711B93816}"/>
              </a:ext>
            </a:extLst>
          </p:cNvPr>
          <p:cNvSpPr txBox="1"/>
          <p:nvPr/>
        </p:nvSpPr>
        <p:spPr>
          <a:xfrm>
            <a:off x="6873226" y="2991262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Money Collection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529807-0608-B2B4-A21E-B263DC64BB92}"/>
              </a:ext>
            </a:extLst>
          </p:cNvPr>
          <p:cNvSpPr txBox="1"/>
          <p:nvPr/>
        </p:nvSpPr>
        <p:spPr>
          <a:xfrm>
            <a:off x="6829383" y="5454046"/>
            <a:ext cx="20694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- Options for the Dealer (must stand on soft 17)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43D18-1BB8-40B6-1712-D8494E7DB7BA}"/>
              </a:ext>
            </a:extLst>
          </p:cNvPr>
          <p:cNvSpPr txBox="1"/>
          <p:nvPr/>
        </p:nvSpPr>
        <p:spPr>
          <a:xfrm>
            <a:off x="6829382" y="5669112"/>
            <a:ext cx="2069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- Options for the Player (Can hit on anything until  21 or over)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16CD1E-1992-4E7F-C841-61304E5AC223}"/>
              </a:ext>
            </a:extLst>
          </p:cNvPr>
          <p:cNvSpPr txBox="1"/>
          <p:nvPr/>
        </p:nvSpPr>
        <p:spPr>
          <a:xfrm>
            <a:off x="6829381" y="6013202"/>
            <a:ext cx="2069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- Options for the Player (Can hit on anything until  21 or over)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464C85-2BBA-852E-586D-F7934583C53F}"/>
              </a:ext>
            </a:extLst>
          </p:cNvPr>
          <p:cNvSpPr txBox="1"/>
          <p:nvPr/>
        </p:nvSpPr>
        <p:spPr>
          <a:xfrm>
            <a:off x="3575137" y="5373104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Ante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53B53E-8D22-CE49-8EA5-6BE90C576306}"/>
              </a:ext>
            </a:extLst>
          </p:cNvPr>
          <p:cNvSpPr txBox="1"/>
          <p:nvPr/>
        </p:nvSpPr>
        <p:spPr>
          <a:xfrm>
            <a:off x="9558216" y="4077635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- 52 card Deck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3434C3-070A-CCDD-D5E6-E12C68D5F514}"/>
              </a:ext>
            </a:extLst>
          </p:cNvPr>
          <p:cNvSpPr txBox="1"/>
          <p:nvPr/>
        </p:nvSpPr>
        <p:spPr>
          <a:xfrm>
            <a:off x="9558216" y="4388181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Value Hierarchy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45494A-AF2D-3E68-E9C1-C182F30F8C0E}"/>
              </a:ext>
            </a:extLst>
          </p:cNvPr>
          <p:cNvSpPr txBox="1"/>
          <p:nvPr/>
        </p:nvSpPr>
        <p:spPr>
          <a:xfrm>
            <a:off x="3570693" y="5678817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Player Buy in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076D1FF-70FA-C866-234E-ECBB1F3FFBDA}"/>
              </a:ext>
            </a:extLst>
          </p:cNvPr>
          <p:cNvSpPr txBox="1"/>
          <p:nvPr/>
        </p:nvSpPr>
        <p:spPr>
          <a:xfrm>
            <a:off x="3570693" y="5968534"/>
            <a:ext cx="168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Eventually money will </a:t>
            </a:r>
            <a:r>
              <a:rPr lang="en-US" sz="1200"/>
              <a:t>be represented in chips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31AC9-E5C3-1F95-7FFE-515BE61205A4}"/>
              </a:ext>
            </a:extLst>
          </p:cNvPr>
          <p:cNvSpPr txBox="1"/>
          <p:nvPr/>
        </p:nvSpPr>
        <p:spPr>
          <a:xfrm>
            <a:off x="3693408" y="2698351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- </a:t>
            </a:r>
            <a:r>
              <a:rPr lang="en-US" sz="1200" dirty="0"/>
              <a:t>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F9E8D-589A-EDA5-6EA5-29361B12B200}"/>
              </a:ext>
            </a:extLst>
          </p:cNvPr>
          <p:cNvSpPr txBox="1"/>
          <p:nvPr/>
        </p:nvSpPr>
        <p:spPr>
          <a:xfrm>
            <a:off x="3681197" y="2967125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Hand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26D8A-E07E-D138-F646-7FC436C1DB75}"/>
              </a:ext>
            </a:extLst>
          </p:cNvPr>
          <p:cNvSpPr txBox="1"/>
          <p:nvPr/>
        </p:nvSpPr>
        <p:spPr>
          <a:xfrm>
            <a:off x="3681197" y="3250483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Transfer of money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54E81-3CD7-A898-EBC3-75208CB9E312}"/>
              </a:ext>
            </a:extLst>
          </p:cNvPr>
          <p:cNvSpPr txBox="1"/>
          <p:nvPr/>
        </p:nvSpPr>
        <p:spPr>
          <a:xfrm>
            <a:off x="6873226" y="3268261"/>
            <a:ext cx="214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AI Card Decision making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9975F-174F-FC59-6421-173C50825177}"/>
              </a:ext>
            </a:extLst>
          </p:cNvPr>
          <p:cNvSpPr txBox="1"/>
          <p:nvPr/>
        </p:nvSpPr>
        <p:spPr>
          <a:xfrm>
            <a:off x="5192336" y="803888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Player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9B347-612D-8546-E4F6-512D8E0D7917}"/>
              </a:ext>
            </a:extLst>
          </p:cNvPr>
          <p:cNvSpPr txBox="1"/>
          <p:nvPr/>
        </p:nvSpPr>
        <p:spPr>
          <a:xfrm>
            <a:off x="5173579" y="1097021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Cards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577805-E944-6F9C-09AF-C7698FDB5818}"/>
              </a:ext>
            </a:extLst>
          </p:cNvPr>
          <p:cNvSpPr txBox="1"/>
          <p:nvPr/>
        </p:nvSpPr>
        <p:spPr>
          <a:xfrm>
            <a:off x="5173579" y="1343434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Dealer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5AE8-8F5F-2558-1A82-808B94EC154E}"/>
              </a:ext>
            </a:extLst>
          </p:cNvPr>
          <p:cNvSpPr txBox="1"/>
          <p:nvPr/>
        </p:nvSpPr>
        <p:spPr>
          <a:xfrm>
            <a:off x="5160807" y="1597244"/>
            <a:ext cx="168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Rules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A4FEBC-8AE8-3DF4-EC0F-4EC1D775F22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679256" y="2069432"/>
            <a:ext cx="1529039" cy="25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7571CE-E91C-772E-58AE-44DCFF11355C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6208295" y="2069432"/>
            <a:ext cx="1625296" cy="260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0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Justice Chimara</dc:creator>
  <cp:lastModifiedBy>Justice Chimara</cp:lastModifiedBy>
  <cp:revision>4</cp:revision>
  <dcterms:created xsi:type="dcterms:W3CDTF">2023-08-24T05:25:12Z</dcterms:created>
  <dcterms:modified xsi:type="dcterms:W3CDTF">2023-08-24T07:28:38Z</dcterms:modified>
</cp:coreProperties>
</file>