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3E0"/>
    <a:srgbClr val="D2CDC7"/>
    <a:srgbClr val="A8A29B"/>
    <a:srgbClr val="BBD1D1"/>
    <a:srgbClr val="E0E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82599"/>
  </p:normalViewPr>
  <p:slideViewPr>
    <p:cSldViewPr snapToGrid="0" showGuides="1">
      <p:cViewPr varScale="1">
        <p:scale>
          <a:sx n="110" d="100"/>
          <a:sy n="110" d="100"/>
        </p:scale>
        <p:origin x="54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C25BA-F9B0-4418-8CA0-3A9DF1256BA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C5964-3162-43B5-B1EC-63C8D166D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71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 with Abstract Bor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bstract Illustration">
            <a:extLst>
              <a:ext uri="{FF2B5EF4-FFF2-40B4-BE49-F238E27FC236}">
                <a16:creationId xmlns:a16="http://schemas.microsoft.com/office/drawing/2014/main" id="{E5246624-F21C-C74D-A490-03903A0F51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761999 w 12192000"/>
              <a:gd name="connsiteY0" fmla="*/ 587874 h 6858000"/>
              <a:gd name="connsiteX1" fmla="*/ 761999 w 12192000"/>
              <a:gd name="connsiteY1" fmla="*/ 6270127 h 6858000"/>
              <a:gd name="connsiteX2" fmla="*/ 11430000 w 12192000"/>
              <a:gd name="connsiteY2" fmla="*/ 6270127 h 6858000"/>
              <a:gd name="connsiteX3" fmla="*/ 1143000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61999" y="587874"/>
                </a:moveTo>
                <a:lnTo>
                  <a:pt x="761999" y="6270127"/>
                </a:lnTo>
                <a:lnTo>
                  <a:pt x="11430000" y="6270127"/>
                </a:lnTo>
                <a:lnTo>
                  <a:pt x="1143000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0" name="OTag">
            <a:extLst>
              <a:ext uri="{FF2B5EF4-FFF2-40B4-BE49-F238E27FC236}">
                <a16:creationId xmlns:a16="http://schemas.microsoft.com/office/drawing/2014/main" id="{EDF18AE6-A97A-EC4A-9347-1802C0689B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4" name="Text Field">
            <a:extLst>
              <a:ext uri="{FF2B5EF4-FFF2-40B4-BE49-F238E27FC236}">
                <a16:creationId xmlns:a16="http://schemas.microsoft.com/office/drawing/2014/main" id="{7F29C372-9BB3-B540-BC47-46BD6E5941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8030" y="4706392"/>
            <a:ext cx="5077970" cy="89518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  <p:sp>
        <p:nvSpPr>
          <p:cNvPr id="15" name="Text Field">
            <a:extLst>
              <a:ext uri="{FF2B5EF4-FFF2-40B4-BE49-F238E27FC236}">
                <a16:creationId xmlns:a16="http://schemas.microsoft.com/office/drawing/2014/main" id="{5EDA7B8D-9195-5945-993F-1344630DF99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8030" y="4368799"/>
            <a:ext cx="5077970" cy="266291"/>
          </a:xfrm>
        </p:spPr>
        <p:txBody>
          <a:bodyPr>
            <a:noAutofit/>
          </a:bodyPr>
          <a:lstStyle>
            <a:lvl1pPr>
              <a:defRPr b="1" baseline="0">
                <a:ea typeface="Noto Sans JP Bold" panose="020B0800000000000000" pitchFamily="34" charset="-128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cxnSp>
        <p:nvCxnSpPr>
          <p:cNvPr id="18" name="Accent Mark">
            <a:extLst>
              <a:ext uri="{FF2B5EF4-FFF2-40B4-BE49-F238E27FC236}">
                <a16:creationId xmlns:a16="http://schemas.microsoft.com/office/drawing/2014/main" id="{AA45C8D8-A5D7-DC46-8327-6FCBF03151F6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8030" y="4114800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ubhead">
            <a:extLst>
              <a:ext uri="{FF2B5EF4-FFF2-40B4-BE49-F238E27FC236}">
                <a16:creationId xmlns:a16="http://schemas.microsoft.com/office/drawing/2014/main" id="{12EB3548-39AB-5846-A4F6-A7D8515AEE5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chemeClr val="accent5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sp>
        <p:nvSpPr>
          <p:cNvPr id="26" name="Title">
            <a:extLst>
              <a:ext uri="{FF2B5EF4-FFF2-40B4-BE49-F238E27FC236}">
                <a16:creationId xmlns:a16="http://schemas.microsoft.com/office/drawing/2014/main" id="{2E021ED4-814D-9648-831F-EDE24ED2D4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459230"/>
            <a:ext cx="10158984" cy="1025922"/>
          </a:xfrm>
        </p:spPr>
        <p:txBody>
          <a:bodyPr wrap="square" anchor="b">
            <a:noAutofit/>
          </a:bodyPr>
          <a:lstStyle>
            <a:lvl1pPr algn="l">
              <a:lnSpc>
                <a:spcPts val="4000"/>
              </a:lnSpc>
              <a:defRPr sz="4000" b="0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Title goes here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pic>
        <p:nvPicPr>
          <p:cNvPr id="10" name="Oracle Logo">
            <a:extLst>
              <a:ext uri="{FF2B5EF4-FFF2-40B4-BE49-F238E27FC236}">
                <a16:creationId xmlns:a16="http://schemas.microsoft.com/office/drawing/2014/main" id="{221EC6FF-8F78-9E44-AD47-BEE824DD0F6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949" y="1132368"/>
            <a:ext cx="1524893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1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Numbered Outli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Data Texture Cloud">
            <a:extLst>
              <a:ext uri="{FF2B5EF4-FFF2-40B4-BE49-F238E27FC236}">
                <a16:creationId xmlns:a16="http://schemas.microsoft.com/office/drawing/2014/main" id="{69E13B9F-678E-A049-88C5-7C61A70A28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pic>
        <p:nvPicPr>
          <p:cNvPr id="26" name="OTag">
            <a:extLst>
              <a:ext uri="{FF2B5EF4-FFF2-40B4-BE49-F238E27FC236}">
                <a16:creationId xmlns:a16="http://schemas.microsoft.com/office/drawing/2014/main" id="{6B255320-7797-3244-AB7F-7048F2FDBB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25" name="Footer">
            <a:extLst>
              <a:ext uri="{FF2B5EF4-FFF2-40B4-BE49-F238E27FC236}">
                <a16:creationId xmlns:a16="http://schemas.microsoft.com/office/drawing/2014/main" id="{1EBF30CA-C141-344E-8ACF-6678A5BBA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</a:t>
            </a:r>
            <a:endParaRPr lang="en-US" dirty="0"/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ADC3B97F-4317-2244-A893-1F690DBA4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Number">
            <a:extLst>
              <a:ext uri="{FF2B5EF4-FFF2-40B4-BE49-F238E27FC236}">
                <a16:creationId xmlns:a16="http://schemas.microsoft.com/office/drawing/2014/main" id="{0EC907BF-0F79-AE40-A0E1-10EDEEBBA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8095" y="3916426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7" name="Number">
            <a:extLst>
              <a:ext uri="{FF2B5EF4-FFF2-40B4-BE49-F238E27FC236}">
                <a16:creationId xmlns:a16="http://schemas.microsoft.com/office/drawing/2014/main" id="{D25DA43B-4E3A-394F-B8B3-16A0A25D8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095" y="3397254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6" name="Number">
            <a:extLst>
              <a:ext uri="{FF2B5EF4-FFF2-40B4-BE49-F238E27FC236}">
                <a16:creationId xmlns:a16="http://schemas.microsoft.com/office/drawing/2014/main" id="{DD2FB6D0-D95C-6242-A795-CCD93D8A20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95" y="2878080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5" name="Number">
            <a:extLst>
              <a:ext uri="{FF2B5EF4-FFF2-40B4-BE49-F238E27FC236}">
                <a16:creationId xmlns:a16="http://schemas.microsoft.com/office/drawing/2014/main" id="{06493D53-065B-674D-B762-76404273F0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8095" y="2358906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3" name="Number">
            <a:extLst>
              <a:ext uri="{FF2B5EF4-FFF2-40B4-BE49-F238E27FC236}">
                <a16:creationId xmlns:a16="http://schemas.microsoft.com/office/drawing/2014/main" id="{85B432C7-6194-C04D-8607-A1DFBA321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5" y="1839732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Field">
            <a:extLst>
              <a:ext uri="{FF2B5EF4-FFF2-40B4-BE49-F238E27FC236}">
                <a16:creationId xmlns:a16="http://schemas.microsoft.com/office/drawing/2014/main" id="{6D1BD307-5E4B-9647-A402-54CF30BEC3C6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371411" y="3916426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 baseline="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Field">
            <a:extLst>
              <a:ext uri="{FF2B5EF4-FFF2-40B4-BE49-F238E27FC236}">
                <a16:creationId xmlns:a16="http://schemas.microsoft.com/office/drawing/2014/main" id="{A5DE72B7-8353-7C47-A8C2-69DED713D17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371411" y="3397229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 baseline="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Field">
            <a:extLst>
              <a:ext uri="{FF2B5EF4-FFF2-40B4-BE49-F238E27FC236}">
                <a16:creationId xmlns:a16="http://schemas.microsoft.com/office/drawing/2014/main" id="{35FDD008-E0E6-4746-AB5B-78D012E92B2E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371411" y="2878032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 baseline="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Field">
            <a:extLst>
              <a:ext uri="{FF2B5EF4-FFF2-40B4-BE49-F238E27FC236}">
                <a16:creationId xmlns:a16="http://schemas.microsoft.com/office/drawing/2014/main" id="{53E966DA-E5B9-074E-B0AA-F5451AF51BA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371411" y="2358835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 baseline="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Field">
            <a:extLst>
              <a:ext uri="{FF2B5EF4-FFF2-40B4-BE49-F238E27FC236}">
                <a16:creationId xmlns:a16="http://schemas.microsoft.com/office/drawing/2014/main" id="{FD86EFD9-8225-47A7-9DFF-A350F67E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411" y="1839638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 baseline="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30" name="Accent Mark">
            <a:extLst>
              <a:ext uri="{FF2B5EF4-FFF2-40B4-BE49-F238E27FC236}">
                <a16:creationId xmlns:a16="http://schemas.microsoft.com/office/drawing/2014/main" id="{27BF9EF6-C607-E74B-BE4E-C1CEE539A463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">
            <a:extLst>
              <a:ext uri="{FF2B5EF4-FFF2-40B4-BE49-F238E27FC236}">
                <a16:creationId xmlns:a16="http://schemas.microsoft.com/office/drawing/2014/main" id="{023B1513-D7D1-ED45-9AE9-75BA91464BF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2000" y="508000"/>
            <a:ext cx="10671048" cy="822960"/>
          </a:xfrm>
        </p:spPr>
        <p:txBody>
          <a:bodyPr anchor="b" anchorCtr="0"/>
          <a:lstStyle>
            <a:lvl1pPr>
              <a:defRPr sz="2400" b="1" baseline="0">
                <a:solidFill>
                  <a:schemeClr val="bg1"/>
                </a:solidFill>
                <a:ea typeface="Noto Sans JP Bold" panose="020B0800000000000000" pitchFamily="34" charset="-128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24" name="Abstract Pattern Strip">
            <a:extLst>
              <a:ext uri="{FF2B5EF4-FFF2-40B4-BE49-F238E27FC236}">
                <a16:creationId xmlns:a16="http://schemas.microsoft.com/office/drawing/2014/main" id="{6389BC6F-934C-3E4C-8EFF-C5723C482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8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Numbered Outlin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Data Texture Cloud">
            <a:extLst>
              <a:ext uri="{FF2B5EF4-FFF2-40B4-BE49-F238E27FC236}">
                <a16:creationId xmlns:a16="http://schemas.microsoft.com/office/drawing/2014/main" id="{6BADE36C-1CA5-5845-B02A-AEABA73DB1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pic>
        <p:nvPicPr>
          <p:cNvPr id="26" name="OTag">
            <a:extLst>
              <a:ext uri="{FF2B5EF4-FFF2-40B4-BE49-F238E27FC236}">
                <a16:creationId xmlns:a16="http://schemas.microsoft.com/office/drawing/2014/main" id="{6B255320-7797-3244-AB7F-7048F2FDBB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45" name="Footer">
            <a:extLst>
              <a:ext uri="{FF2B5EF4-FFF2-40B4-BE49-F238E27FC236}">
                <a16:creationId xmlns:a16="http://schemas.microsoft.com/office/drawing/2014/main" id="{6437C572-88B3-0F48-9AC6-404CE959F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</a:t>
            </a:r>
            <a:endParaRPr lang="en-US" dirty="0"/>
          </a:p>
        </p:txBody>
      </p:sp>
      <p:sp>
        <p:nvSpPr>
          <p:cNvPr id="31" name="Slide Number">
            <a:extLst>
              <a:ext uri="{FF2B5EF4-FFF2-40B4-BE49-F238E27FC236}">
                <a16:creationId xmlns:a16="http://schemas.microsoft.com/office/drawing/2014/main" id="{CC5C0CA0-2B8A-9F4E-A261-9C8E089C7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8" name="Number">
            <a:extLst>
              <a:ext uri="{FF2B5EF4-FFF2-40B4-BE49-F238E27FC236}">
                <a16:creationId xmlns:a16="http://schemas.microsoft.com/office/drawing/2014/main" id="{2F38CE05-2128-F946-832B-CF7806F2B5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42892" y="3916426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7" name="Number">
            <a:extLst>
              <a:ext uri="{FF2B5EF4-FFF2-40B4-BE49-F238E27FC236}">
                <a16:creationId xmlns:a16="http://schemas.microsoft.com/office/drawing/2014/main" id="{57B2FD3E-93EE-0A45-9E7C-CB3E576565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2892" y="3397254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6" name="Number">
            <a:extLst>
              <a:ext uri="{FF2B5EF4-FFF2-40B4-BE49-F238E27FC236}">
                <a16:creationId xmlns:a16="http://schemas.microsoft.com/office/drawing/2014/main" id="{4C37858A-AC21-CB41-8C96-65D9002230E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42892" y="2878080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5" name="Number">
            <a:extLst>
              <a:ext uri="{FF2B5EF4-FFF2-40B4-BE49-F238E27FC236}">
                <a16:creationId xmlns:a16="http://schemas.microsoft.com/office/drawing/2014/main" id="{97B05350-6C68-E84A-81F0-64BB53EE5EE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42892" y="2358906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4" name="Number">
            <a:extLst>
              <a:ext uri="{FF2B5EF4-FFF2-40B4-BE49-F238E27FC236}">
                <a16:creationId xmlns:a16="http://schemas.microsoft.com/office/drawing/2014/main" id="{50B157E0-DFD4-4442-837D-FEFEE0ED83D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2892" y="1839732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2" name="Text Field">
            <a:extLst>
              <a:ext uri="{FF2B5EF4-FFF2-40B4-BE49-F238E27FC236}">
                <a16:creationId xmlns:a16="http://schemas.microsoft.com/office/drawing/2014/main" id="{513F9047-4D4F-4944-A54F-6838E69D529C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946209" y="3916426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 baseline="0">
                <a:solidFill>
                  <a:schemeClr val="tx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1" name="Text Field">
            <a:extLst>
              <a:ext uri="{FF2B5EF4-FFF2-40B4-BE49-F238E27FC236}">
                <a16:creationId xmlns:a16="http://schemas.microsoft.com/office/drawing/2014/main" id="{AB0EA59E-C5BD-2449-B9B1-56DEAED420FF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946209" y="3397229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 baseline="0">
                <a:solidFill>
                  <a:schemeClr val="tx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0" name="Text Field">
            <a:extLst>
              <a:ext uri="{FF2B5EF4-FFF2-40B4-BE49-F238E27FC236}">
                <a16:creationId xmlns:a16="http://schemas.microsoft.com/office/drawing/2014/main" id="{22511F22-E591-F74E-BFD2-CDD45D3AD3EB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6946209" y="2878032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 baseline="0">
                <a:solidFill>
                  <a:schemeClr val="tx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9" name="Text Field">
            <a:extLst>
              <a:ext uri="{FF2B5EF4-FFF2-40B4-BE49-F238E27FC236}">
                <a16:creationId xmlns:a16="http://schemas.microsoft.com/office/drawing/2014/main" id="{22D41171-F1BC-0242-9A58-63B4D72A490C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6946209" y="2358835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 baseline="0">
                <a:solidFill>
                  <a:schemeClr val="tx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3" name="Text Field">
            <a:extLst>
              <a:ext uri="{FF2B5EF4-FFF2-40B4-BE49-F238E27FC236}">
                <a16:creationId xmlns:a16="http://schemas.microsoft.com/office/drawing/2014/main" id="{3D9253FE-8D61-AC4A-B664-3F8478D670B8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946209" y="1839638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 baseline="0">
                <a:solidFill>
                  <a:schemeClr val="tx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27" name="Column Divider">
            <a:extLst>
              <a:ext uri="{FF2B5EF4-FFF2-40B4-BE49-F238E27FC236}">
                <a16:creationId xmlns:a16="http://schemas.microsoft.com/office/drawing/2014/main" id="{90C130B8-DB30-A047-8311-FCD7EEDF456C}"/>
              </a:ext>
            </a:extLst>
          </p:cNvPr>
          <p:cNvCxnSpPr/>
          <p:nvPr userDrawn="1"/>
        </p:nvCxnSpPr>
        <p:spPr>
          <a:xfrm>
            <a:off x="6096002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Number">
            <a:extLst>
              <a:ext uri="{FF2B5EF4-FFF2-40B4-BE49-F238E27FC236}">
                <a16:creationId xmlns:a16="http://schemas.microsoft.com/office/drawing/2014/main" id="{0EC907BF-0F79-AE40-A0E1-10EDEEBBA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8095" y="3916426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7" name="Number">
            <a:extLst>
              <a:ext uri="{FF2B5EF4-FFF2-40B4-BE49-F238E27FC236}">
                <a16:creationId xmlns:a16="http://schemas.microsoft.com/office/drawing/2014/main" id="{D25DA43B-4E3A-394F-B8B3-16A0A25D8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095" y="3397254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None/>
              <a:tabLst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 dirty="0"/>
              <a:t>X</a:t>
            </a:r>
          </a:p>
        </p:txBody>
      </p:sp>
      <p:sp>
        <p:nvSpPr>
          <p:cNvPr id="16" name="Number">
            <a:extLst>
              <a:ext uri="{FF2B5EF4-FFF2-40B4-BE49-F238E27FC236}">
                <a16:creationId xmlns:a16="http://schemas.microsoft.com/office/drawing/2014/main" id="{DD2FB6D0-D95C-6242-A795-CCD93D8A20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95" y="2878080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None/>
              <a:tabLst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 dirty="0"/>
              <a:t>X</a:t>
            </a:r>
          </a:p>
          <a:p>
            <a:pPr lvl="0"/>
            <a:endParaRPr lang="en-US" dirty="0"/>
          </a:p>
        </p:txBody>
      </p:sp>
      <p:sp>
        <p:nvSpPr>
          <p:cNvPr id="15" name="Number">
            <a:extLst>
              <a:ext uri="{FF2B5EF4-FFF2-40B4-BE49-F238E27FC236}">
                <a16:creationId xmlns:a16="http://schemas.microsoft.com/office/drawing/2014/main" id="{06493D53-065B-674D-B762-76404273F0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8095" y="2358906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None/>
              <a:tabLst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 dirty="0"/>
              <a:t>X</a:t>
            </a:r>
          </a:p>
          <a:p>
            <a:pPr lvl="0"/>
            <a:endParaRPr lang="en-US" dirty="0"/>
          </a:p>
        </p:txBody>
      </p:sp>
      <p:sp>
        <p:nvSpPr>
          <p:cNvPr id="13" name="Number">
            <a:extLst>
              <a:ext uri="{FF2B5EF4-FFF2-40B4-BE49-F238E27FC236}">
                <a16:creationId xmlns:a16="http://schemas.microsoft.com/office/drawing/2014/main" id="{85B432C7-6194-C04D-8607-A1DFBA321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5" y="1839732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Field">
            <a:extLst>
              <a:ext uri="{FF2B5EF4-FFF2-40B4-BE49-F238E27FC236}">
                <a16:creationId xmlns:a16="http://schemas.microsoft.com/office/drawing/2014/main" id="{6D1BD307-5E4B-9647-A402-54CF30BEC3C6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371412" y="3916426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 baseline="0">
                <a:solidFill>
                  <a:schemeClr val="tx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Field">
            <a:extLst>
              <a:ext uri="{FF2B5EF4-FFF2-40B4-BE49-F238E27FC236}">
                <a16:creationId xmlns:a16="http://schemas.microsoft.com/office/drawing/2014/main" id="{A5DE72B7-8353-7C47-A8C2-69DED713D17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371412" y="3397229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 baseline="0">
                <a:solidFill>
                  <a:schemeClr val="tx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Field">
            <a:extLst>
              <a:ext uri="{FF2B5EF4-FFF2-40B4-BE49-F238E27FC236}">
                <a16:creationId xmlns:a16="http://schemas.microsoft.com/office/drawing/2014/main" id="{35FDD008-E0E6-4746-AB5B-78D012E92B2E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371412" y="2878032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 baseline="0">
                <a:solidFill>
                  <a:schemeClr val="tx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Field">
            <a:extLst>
              <a:ext uri="{FF2B5EF4-FFF2-40B4-BE49-F238E27FC236}">
                <a16:creationId xmlns:a16="http://schemas.microsoft.com/office/drawing/2014/main" id="{53E966DA-E5B9-074E-B0AA-F5451AF51BA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371412" y="2358835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 baseline="0">
                <a:solidFill>
                  <a:schemeClr val="tx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Field">
            <a:extLst>
              <a:ext uri="{FF2B5EF4-FFF2-40B4-BE49-F238E27FC236}">
                <a16:creationId xmlns:a16="http://schemas.microsoft.com/office/drawing/2014/main" id="{FD86EFD9-8225-47A7-9DFF-A350F67E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412" y="1839638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 baseline="0">
                <a:solidFill>
                  <a:schemeClr val="tx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30" name="Accent Mark">
            <a:extLst>
              <a:ext uri="{FF2B5EF4-FFF2-40B4-BE49-F238E27FC236}">
                <a16:creationId xmlns:a16="http://schemas.microsoft.com/office/drawing/2014/main" id="{27BF9EF6-C607-E74B-BE4E-C1CEE539A463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">
            <a:extLst>
              <a:ext uri="{FF2B5EF4-FFF2-40B4-BE49-F238E27FC236}">
                <a16:creationId xmlns:a16="http://schemas.microsoft.com/office/drawing/2014/main" id="{985C1EE6-5D28-F64E-BD6D-93704583EE4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2000" y="508000"/>
            <a:ext cx="10671048" cy="822960"/>
          </a:xfrm>
        </p:spPr>
        <p:txBody>
          <a:bodyPr anchor="b" anchorCtr="0"/>
          <a:lstStyle>
            <a:lvl1pPr>
              <a:defRPr sz="2400" b="1"/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24" name="Abstract Pattern Strip">
            <a:extLst>
              <a:ext uri="{FF2B5EF4-FFF2-40B4-BE49-F238E27FC236}">
                <a16:creationId xmlns:a16="http://schemas.microsoft.com/office/drawing/2014/main" id="{6389BC6F-934C-3E4C-8EFF-C5723C482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8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Numbered Outline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Data Texture Cloud">
            <a:extLst>
              <a:ext uri="{FF2B5EF4-FFF2-40B4-BE49-F238E27FC236}">
                <a16:creationId xmlns:a16="http://schemas.microsoft.com/office/drawing/2014/main" id="{8704FFD7-23EE-EC4D-ABF6-35D3AD9510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pic>
        <p:nvPicPr>
          <p:cNvPr id="26" name="OTag">
            <a:extLst>
              <a:ext uri="{FF2B5EF4-FFF2-40B4-BE49-F238E27FC236}">
                <a16:creationId xmlns:a16="http://schemas.microsoft.com/office/drawing/2014/main" id="{6B255320-7797-3244-AB7F-7048F2FDBB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46" name="Footer">
            <a:extLst>
              <a:ext uri="{FF2B5EF4-FFF2-40B4-BE49-F238E27FC236}">
                <a16:creationId xmlns:a16="http://schemas.microsoft.com/office/drawing/2014/main" id="{FCC6647B-EC4B-AB42-BF10-5C8E8A23A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</a:t>
            </a:r>
            <a:endParaRPr lang="en-US" dirty="0"/>
          </a:p>
        </p:txBody>
      </p:sp>
      <p:sp>
        <p:nvSpPr>
          <p:cNvPr id="31" name="Slide Number">
            <a:extLst>
              <a:ext uri="{FF2B5EF4-FFF2-40B4-BE49-F238E27FC236}">
                <a16:creationId xmlns:a16="http://schemas.microsoft.com/office/drawing/2014/main" id="{CC5C0CA0-2B8A-9F4E-A261-9C8E089C7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8" name="Number">
            <a:extLst>
              <a:ext uri="{FF2B5EF4-FFF2-40B4-BE49-F238E27FC236}">
                <a16:creationId xmlns:a16="http://schemas.microsoft.com/office/drawing/2014/main" id="{2F38CE05-2128-F946-832B-CF7806F2B5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42892" y="3916426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7" name="Number">
            <a:extLst>
              <a:ext uri="{FF2B5EF4-FFF2-40B4-BE49-F238E27FC236}">
                <a16:creationId xmlns:a16="http://schemas.microsoft.com/office/drawing/2014/main" id="{57B2FD3E-93EE-0A45-9E7C-CB3E576565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2892" y="3397254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6" name="Number">
            <a:extLst>
              <a:ext uri="{FF2B5EF4-FFF2-40B4-BE49-F238E27FC236}">
                <a16:creationId xmlns:a16="http://schemas.microsoft.com/office/drawing/2014/main" id="{4C37858A-AC21-CB41-8C96-65D9002230E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42892" y="2878080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5" name="Number">
            <a:extLst>
              <a:ext uri="{FF2B5EF4-FFF2-40B4-BE49-F238E27FC236}">
                <a16:creationId xmlns:a16="http://schemas.microsoft.com/office/drawing/2014/main" id="{97B05350-6C68-E84A-81F0-64BB53EE5EE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42892" y="2358906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4" name="Number">
            <a:extLst>
              <a:ext uri="{FF2B5EF4-FFF2-40B4-BE49-F238E27FC236}">
                <a16:creationId xmlns:a16="http://schemas.microsoft.com/office/drawing/2014/main" id="{50B157E0-DFD4-4442-837D-FEFEE0ED83D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2892" y="1839732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2" name="Text Field">
            <a:extLst>
              <a:ext uri="{FF2B5EF4-FFF2-40B4-BE49-F238E27FC236}">
                <a16:creationId xmlns:a16="http://schemas.microsoft.com/office/drawing/2014/main" id="{513F9047-4D4F-4944-A54F-6838E69D529C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946209" y="3916426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 baseline="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1" name="Text Field">
            <a:extLst>
              <a:ext uri="{FF2B5EF4-FFF2-40B4-BE49-F238E27FC236}">
                <a16:creationId xmlns:a16="http://schemas.microsoft.com/office/drawing/2014/main" id="{AB0EA59E-C5BD-2449-B9B1-56DEAED420FF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946209" y="3397229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 baseline="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0" name="Text Field">
            <a:extLst>
              <a:ext uri="{FF2B5EF4-FFF2-40B4-BE49-F238E27FC236}">
                <a16:creationId xmlns:a16="http://schemas.microsoft.com/office/drawing/2014/main" id="{22511F22-E591-F74E-BFD2-CDD45D3AD3EB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6946209" y="2878032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 baseline="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9" name="Text Field">
            <a:extLst>
              <a:ext uri="{FF2B5EF4-FFF2-40B4-BE49-F238E27FC236}">
                <a16:creationId xmlns:a16="http://schemas.microsoft.com/office/drawing/2014/main" id="{22D41171-F1BC-0242-9A58-63B4D72A490C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6946209" y="2358835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 baseline="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3" name="Text Field">
            <a:extLst>
              <a:ext uri="{FF2B5EF4-FFF2-40B4-BE49-F238E27FC236}">
                <a16:creationId xmlns:a16="http://schemas.microsoft.com/office/drawing/2014/main" id="{3D9253FE-8D61-AC4A-B664-3F8478D670B8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946209" y="1839638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 baseline="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27" name="Column Divider">
            <a:extLst>
              <a:ext uri="{FF2B5EF4-FFF2-40B4-BE49-F238E27FC236}">
                <a16:creationId xmlns:a16="http://schemas.microsoft.com/office/drawing/2014/main" id="{90C130B8-DB30-A047-8311-FCD7EEDF456C}"/>
              </a:ext>
            </a:extLst>
          </p:cNvPr>
          <p:cNvCxnSpPr/>
          <p:nvPr userDrawn="1"/>
        </p:nvCxnSpPr>
        <p:spPr>
          <a:xfrm>
            <a:off x="6096002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Number">
            <a:extLst>
              <a:ext uri="{FF2B5EF4-FFF2-40B4-BE49-F238E27FC236}">
                <a16:creationId xmlns:a16="http://schemas.microsoft.com/office/drawing/2014/main" id="{0EC907BF-0F79-AE40-A0E1-10EDEEBBA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8095" y="3916426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7" name="Number">
            <a:extLst>
              <a:ext uri="{FF2B5EF4-FFF2-40B4-BE49-F238E27FC236}">
                <a16:creationId xmlns:a16="http://schemas.microsoft.com/office/drawing/2014/main" id="{D25DA43B-4E3A-394F-B8B3-16A0A25D8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095" y="3397254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6" name="Number">
            <a:extLst>
              <a:ext uri="{FF2B5EF4-FFF2-40B4-BE49-F238E27FC236}">
                <a16:creationId xmlns:a16="http://schemas.microsoft.com/office/drawing/2014/main" id="{DD2FB6D0-D95C-6242-A795-CCD93D8A20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95" y="2878080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5" name="Number">
            <a:extLst>
              <a:ext uri="{FF2B5EF4-FFF2-40B4-BE49-F238E27FC236}">
                <a16:creationId xmlns:a16="http://schemas.microsoft.com/office/drawing/2014/main" id="{06493D53-065B-674D-B762-76404273F0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8095" y="2358906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3" name="Number">
            <a:extLst>
              <a:ext uri="{FF2B5EF4-FFF2-40B4-BE49-F238E27FC236}">
                <a16:creationId xmlns:a16="http://schemas.microsoft.com/office/drawing/2014/main" id="{85B432C7-6194-C04D-8607-A1DFBA321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5" y="1839732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Field">
            <a:extLst>
              <a:ext uri="{FF2B5EF4-FFF2-40B4-BE49-F238E27FC236}">
                <a16:creationId xmlns:a16="http://schemas.microsoft.com/office/drawing/2014/main" id="{6D1BD307-5E4B-9647-A402-54CF30BEC3C6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371412" y="3916426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 baseline="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Field">
            <a:extLst>
              <a:ext uri="{FF2B5EF4-FFF2-40B4-BE49-F238E27FC236}">
                <a16:creationId xmlns:a16="http://schemas.microsoft.com/office/drawing/2014/main" id="{A5DE72B7-8353-7C47-A8C2-69DED713D17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371412" y="3397229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 baseline="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Field">
            <a:extLst>
              <a:ext uri="{FF2B5EF4-FFF2-40B4-BE49-F238E27FC236}">
                <a16:creationId xmlns:a16="http://schemas.microsoft.com/office/drawing/2014/main" id="{35FDD008-E0E6-4746-AB5B-78D012E92B2E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371412" y="2878032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 baseline="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Field">
            <a:extLst>
              <a:ext uri="{FF2B5EF4-FFF2-40B4-BE49-F238E27FC236}">
                <a16:creationId xmlns:a16="http://schemas.microsoft.com/office/drawing/2014/main" id="{53E966DA-E5B9-074E-B0AA-F5451AF51BA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371412" y="2358835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 baseline="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Field">
            <a:extLst>
              <a:ext uri="{FF2B5EF4-FFF2-40B4-BE49-F238E27FC236}">
                <a16:creationId xmlns:a16="http://schemas.microsoft.com/office/drawing/2014/main" id="{FD86EFD9-8225-47A7-9DFF-A350F67E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412" y="1839638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 baseline="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30" name="Accent Mark">
            <a:extLst>
              <a:ext uri="{FF2B5EF4-FFF2-40B4-BE49-F238E27FC236}">
                <a16:creationId xmlns:a16="http://schemas.microsoft.com/office/drawing/2014/main" id="{27BF9EF6-C607-E74B-BE4E-C1CEE539A463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">
            <a:extLst>
              <a:ext uri="{FF2B5EF4-FFF2-40B4-BE49-F238E27FC236}">
                <a16:creationId xmlns:a16="http://schemas.microsoft.com/office/drawing/2014/main" id="{D9AA50B9-ED2D-9E4E-B345-DABFD93D5FB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2000" y="508000"/>
            <a:ext cx="10671048" cy="822960"/>
          </a:xfrm>
        </p:spPr>
        <p:txBody>
          <a:bodyPr anchor="b" anchorCtr="0"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24" name="Abstract Pattern Strip">
            <a:extLst>
              <a:ext uri="{FF2B5EF4-FFF2-40B4-BE49-F238E27FC236}">
                <a16:creationId xmlns:a16="http://schemas.microsoft.com/office/drawing/2014/main" id="{6389BC6F-934C-3E4C-8EFF-C5723C482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0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Quote with Data Textur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Data Texture Image">
            <a:extLst>
              <a:ext uri="{FF2B5EF4-FFF2-40B4-BE49-F238E27FC236}">
                <a16:creationId xmlns:a16="http://schemas.microsoft.com/office/drawing/2014/main" id="{37719A65-A15E-D649-BA4C-EB7554C2C9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0" name="OTag">
            <a:extLst>
              <a:ext uri="{FF2B5EF4-FFF2-40B4-BE49-F238E27FC236}">
                <a16:creationId xmlns:a16="http://schemas.microsoft.com/office/drawing/2014/main" id="{7DC71B8D-1AA8-1D49-9770-9D8CD0F61F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5" name="Footer">
            <a:extLst>
              <a:ext uri="{FF2B5EF4-FFF2-40B4-BE49-F238E27FC236}">
                <a16:creationId xmlns:a16="http://schemas.microsoft.com/office/drawing/2014/main" id="{BD6A4DBE-C2D1-0143-B03F-46AD99BF5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</a:t>
            </a:r>
            <a:endParaRPr lang="en-US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F4AC442-1E4B-8E49-A1D2-97D0EDB48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Field">
            <a:extLst>
              <a:ext uri="{FF2B5EF4-FFF2-40B4-BE49-F238E27FC236}">
                <a16:creationId xmlns:a16="http://schemas.microsoft.com/office/drawing/2014/main" id="{36C31D35-A48A-6B46-A3DB-FDB99CCA72F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1999" y="4706392"/>
            <a:ext cx="5333999" cy="89518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Additional information if needed</a:t>
            </a:r>
          </a:p>
        </p:txBody>
      </p:sp>
      <p:sp>
        <p:nvSpPr>
          <p:cNvPr id="13" name="Text Field">
            <a:extLst>
              <a:ext uri="{FF2B5EF4-FFF2-40B4-BE49-F238E27FC236}">
                <a16:creationId xmlns:a16="http://schemas.microsoft.com/office/drawing/2014/main" id="{B09058E5-A74E-C340-89D0-4D15C2F3B8D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1999" y="4368799"/>
            <a:ext cx="5333999" cy="266291"/>
          </a:xfrm>
        </p:spPr>
        <p:txBody>
          <a:bodyPr>
            <a:noAutofit/>
          </a:bodyPr>
          <a:lstStyle>
            <a:lvl1pPr>
              <a:defRPr b="1" baseline="0">
                <a:ea typeface="Noto Sans JP Bold" panose="020B0800000000000000" pitchFamily="34" charset="-128"/>
              </a:defRPr>
            </a:lvl1pPr>
          </a:lstStyle>
          <a:p>
            <a:pPr lvl="0"/>
            <a:r>
              <a:rPr lang="en-US" dirty="0"/>
              <a:t>Name of person quoted</a:t>
            </a:r>
          </a:p>
        </p:txBody>
      </p:sp>
      <p:cxnSp>
        <p:nvCxnSpPr>
          <p:cNvPr id="22" name="Accent Mark">
            <a:extLst>
              <a:ext uri="{FF2B5EF4-FFF2-40B4-BE49-F238E27FC236}">
                <a16:creationId xmlns:a16="http://schemas.microsoft.com/office/drawing/2014/main" id="{F363974D-C85A-FE42-A520-65FD80C0574A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" y="4115028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Quote">
            <a:extLst>
              <a:ext uri="{FF2B5EF4-FFF2-40B4-BE49-F238E27FC236}">
                <a16:creationId xmlns:a16="http://schemas.microsoft.com/office/drawing/2014/main" id="{2986242B-B8ED-0E49-8935-3E4635F59B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383542"/>
            <a:ext cx="10671048" cy="1477328"/>
          </a:xfrm>
          <a:prstGeom prst="rect">
            <a:avLst/>
          </a:prstGeom>
        </p:spPr>
        <p:txBody>
          <a:bodyPr wrap="square" lIns="0" anchor="b" anchorCtr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logo as needed.</a:t>
            </a:r>
          </a:p>
        </p:txBody>
      </p:sp>
      <p:pic>
        <p:nvPicPr>
          <p:cNvPr id="14" name="Abstract Pattern Strip">
            <a:extLst>
              <a:ext uri="{FF2B5EF4-FFF2-40B4-BE49-F238E27FC236}">
                <a16:creationId xmlns:a16="http://schemas.microsoft.com/office/drawing/2014/main" id="{5806996B-D092-2840-A020-2C61A285CB6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8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Quote with Data Textur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Data Texture Image">
            <a:extLst>
              <a:ext uri="{FF2B5EF4-FFF2-40B4-BE49-F238E27FC236}">
                <a16:creationId xmlns:a16="http://schemas.microsoft.com/office/drawing/2014/main" id="{2A03F3C1-CA90-8D4E-8140-0BAB92B044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0" name="OTag">
            <a:extLst>
              <a:ext uri="{FF2B5EF4-FFF2-40B4-BE49-F238E27FC236}">
                <a16:creationId xmlns:a16="http://schemas.microsoft.com/office/drawing/2014/main" id="{7DC71B8D-1AA8-1D49-9770-9D8CD0F61F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5" name="Footer">
            <a:extLst>
              <a:ext uri="{FF2B5EF4-FFF2-40B4-BE49-F238E27FC236}">
                <a16:creationId xmlns:a16="http://schemas.microsoft.com/office/drawing/2014/main" id="{807B0D80-D422-124E-B1ED-B5145C521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</a:t>
            </a:r>
            <a:endParaRPr lang="en-US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F4AC442-1E4B-8E49-A1D2-97D0EDB48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Field">
            <a:extLst>
              <a:ext uri="{FF2B5EF4-FFF2-40B4-BE49-F238E27FC236}">
                <a16:creationId xmlns:a16="http://schemas.microsoft.com/office/drawing/2014/main" id="{D30B703F-7C44-2E41-89E2-5AA0A839433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1999" y="4706392"/>
            <a:ext cx="5333999" cy="89518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Additional information if needed</a:t>
            </a:r>
          </a:p>
        </p:txBody>
      </p:sp>
      <p:sp>
        <p:nvSpPr>
          <p:cNvPr id="13" name="Text Field">
            <a:extLst>
              <a:ext uri="{FF2B5EF4-FFF2-40B4-BE49-F238E27FC236}">
                <a16:creationId xmlns:a16="http://schemas.microsoft.com/office/drawing/2014/main" id="{5808C5F6-8931-0747-B5A3-19EC1C4A409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1999" y="4368799"/>
            <a:ext cx="5333999" cy="266291"/>
          </a:xfrm>
        </p:spPr>
        <p:txBody>
          <a:bodyPr>
            <a:noAutofit/>
          </a:bodyPr>
          <a:lstStyle>
            <a:lvl1pPr>
              <a:defRPr b="1" baseline="0">
                <a:solidFill>
                  <a:schemeClr val="bg1"/>
                </a:solidFill>
                <a:ea typeface="Noto Sans JP Bold" panose="020B0800000000000000" pitchFamily="34" charset="-128"/>
              </a:defRPr>
            </a:lvl1pPr>
          </a:lstStyle>
          <a:p>
            <a:pPr lvl="0"/>
            <a:r>
              <a:rPr lang="en-US" dirty="0"/>
              <a:t>Name of person quoted</a:t>
            </a:r>
          </a:p>
        </p:txBody>
      </p:sp>
      <p:cxnSp>
        <p:nvCxnSpPr>
          <p:cNvPr id="22" name="Accent Mark">
            <a:extLst>
              <a:ext uri="{FF2B5EF4-FFF2-40B4-BE49-F238E27FC236}">
                <a16:creationId xmlns:a16="http://schemas.microsoft.com/office/drawing/2014/main" id="{F363974D-C85A-FE42-A520-65FD80C0574A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" y="4115028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Quote">
            <a:extLst>
              <a:ext uri="{FF2B5EF4-FFF2-40B4-BE49-F238E27FC236}">
                <a16:creationId xmlns:a16="http://schemas.microsoft.com/office/drawing/2014/main" id="{2986242B-B8ED-0E49-8935-3E4635F59B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383542"/>
            <a:ext cx="10671048" cy="1477328"/>
          </a:xfrm>
          <a:prstGeom prst="rect">
            <a:avLst/>
          </a:prstGeom>
        </p:spPr>
        <p:txBody>
          <a:bodyPr wrap="square" lIns="0" anchor="b" anchorCtr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logo as needed.</a:t>
            </a:r>
          </a:p>
        </p:txBody>
      </p:sp>
      <p:pic>
        <p:nvPicPr>
          <p:cNvPr id="14" name="Abstract Pattern Strip">
            <a:extLst>
              <a:ext uri="{FF2B5EF4-FFF2-40B4-BE49-F238E27FC236}">
                <a16:creationId xmlns:a16="http://schemas.microsoft.com/office/drawing/2014/main" id="{5806996B-D092-2840-A020-2C61A285CB6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0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Quote with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Data Texture Image">
            <a:extLst>
              <a:ext uri="{FF2B5EF4-FFF2-40B4-BE49-F238E27FC236}">
                <a16:creationId xmlns:a16="http://schemas.microsoft.com/office/drawing/2014/main" id="{5E3EE33C-3C81-A14C-A3AC-19B702C149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0"/>
          <a:stretch/>
        </p:blipFill>
        <p:spPr>
          <a:xfrm>
            <a:off x="0" y="0"/>
            <a:ext cx="4876800" cy="6858000"/>
          </a:xfrm>
          <a:prstGeom prst="rect">
            <a:avLst/>
          </a:prstGeom>
        </p:spPr>
      </p:pic>
      <p:pic>
        <p:nvPicPr>
          <p:cNvPr id="15" name="OTag">
            <a:extLst>
              <a:ext uri="{FF2B5EF4-FFF2-40B4-BE49-F238E27FC236}">
                <a16:creationId xmlns:a16="http://schemas.microsoft.com/office/drawing/2014/main" id="{E10A4478-5FA6-BA43-91CD-CFE852EBF2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4" name="Footer">
            <a:extLst>
              <a:ext uri="{FF2B5EF4-FFF2-40B4-BE49-F238E27FC236}">
                <a16:creationId xmlns:a16="http://schemas.microsoft.com/office/drawing/2014/main" id="{DE2C5228-7B29-2845-809E-1891554EB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</a:t>
            </a:r>
            <a:endParaRPr lang="en-US" dirty="0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EE72B65C-E243-794C-857A-A0D39057C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CBFB97F9-F988-C34C-8B6D-BB4A4D8817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26734" y="5152453"/>
            <a:ext cx="6300216" cy="89518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Additional information if needed</a:t>
            </a:r>
          </a:p>
        </p:txBody>
      </p:sp>
      <p:sp>
        <p:nvSpPr>
          <p:cNvPr id="13" name="Text Field">
            <a:extLst>
              <a:ext uri="{FF2B5EF4-FFF2-40B4-BE49-F238E27FC236}">
                <a16:creationId xmlns:a16="http://schemas.microsoft.com/office/drawing/2014/main" id="{04A571F4-71E4-264A-BBD5-0475995E681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26734" y="4814860"/>
            <a:ext cx="6300216" cy="266291"/>
          </a:xfrm>
        </p:spPr>
        <p:txBody>
          <a:bodyPr>
            <a:noAutofit/>
          </a:bodyPr>
          <a:lstStyle>
            <a:lvl1pPr>
              <a:defRPr b="1" baseline="0">
                <a:ea typeface="Noto Sans JP Bold" panose="020B0800000000000000" pitchFamily="34" charset="-128"/>
              </a:defRPr>
            </a:lvl1pPr>
          </a:lstStyle>
          <a:p>
            <a:pPr lvl="0"/>
            <a:r>
              <a:rPr lang="en-US" dirty="0"/>
              <a:t>Name of person quoted</a:t>
            </a:r>
          </a:p>
        </p:txBody>
      </p:sp>
      <p:cxnSp>
        <p:nvCxnSpPr>
          <p:cNvPr id="26" name="Accent Mark">
            <a:extLst>
              <a:ext uri="{FF2B5EF4-FFF2-40B4-BE49-F238E27FC236}">
                <a16:creationId xmlns:a16="http://schemas.microsoft.com/office/drawing/2014/main" id="{6DB377B9-92D3-3147-8E15-DDEA78616B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32832" y="456108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Quote">
            <a:extLst>
              <a:ext uri="{FF2B5EF4-FFF2-40B4-BE49-F238E27FC236}">
                <a16:creationId xmlns:a16="http://schemas.microsoft.com/office/drawing/2014/main" id="{38A1ED2B-730F-DB4F-8E69-07241B0A49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6735" y="2337161"/>
            <a:ext cx="6300216" cy="1969770"/>
          </a:xfrm>
          <a:prstGeom prst="rect">
            <a:avLst/>
          </a:prstGeom>
        </p:spPr>
        <p:txBody>
          <a:bodyPr lIns="0" anchor="b" anchorCtr="0">
            <a:sp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image as needed.</a:t>
            </a:r>
          </a:p>
        </p:txBody>
      </p:sp>
      <p:pic>
        <p:nvPicPr>
          <p:cNvPr id="12" name="Abstract Pattern Strip">
            <a:extLst>
              <a:ext uri="{FF2B5EF4-FFF2-40B4-BE49-F238E27FC236}">
                <a16:creationId xmlns:a16="http://schemas.microsoft.com/office/drawing/2014/main" id="{D185B491-D394-0B46-9060-DA769BEF879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4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Quot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Data Texture Image">
            <a:extLst>
              <a:ext uri="{FF2B5EF4-FFF2-40B4-BE49-F238E27FC236}">
                <a16:creationId xmlns:a16="http://schemas.microsoft.com/office/drawing/2014/main" id="{7D65492D-593B-D243-921C-EAA6988BB8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0"/>
          <a:stretch/>
        </p:blipFill>
        <p:spPr>
          <a:xfrm>
            <a:off x="0" y="0"/>
            <a:ext cx="4876800" cy="6858000"/>
          </a:xfrm>
          <a:prstGeom prst="rect">
            <a:avLst/>
          </a:prstGeom>
        </p:spPr>
      </p:pic>
      <p:pic>
        <p:nvPicPr>
          <p:cNvPr id="15" name="OTag">
            <a:extLst>
              <a:ext uri="{FF2B5EF4-FFF2-40B4-BE49-F238E27FC236}">
                <a16:creationId xmlns:a16="http://schemas.microsoft.com/office/drawing/2014/main" id="{E10A4478-5FA6-BA43-91CD-CFE852EBF2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7" name="Footer">
            <a:extLst>
              <a:ext uri="{FF2B5EF4-FFF2-40B4-BE49-F238E27FC236}">
                <a16:creationId xmlns:a16="http://schemas.microsoft.com/office/drawing/2014/main" id="{0F07A509-F8B6-F046-8834-4AD08ABD3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</a:t>
            </a:r>
            <a:endParaRPr lang="en-US" dirty="0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EE72B65C-E243-794C-857A-A0D39057C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Accent Mark">
            <a:extLst>
              <a:ext uri="{FF2B5EF4-FFF2-40B4-BE49-F238E27FC236}">
                <a16:creationId xmlns:a16="http://schemas.microsoft.com/office/drawing/2014/main" id="{6DB377B9-92D3-3147-8E15-DDEA78616B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32832" y="456108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Quote">
            <a:extLst>
              <a:ext uri="{FF2B5EF4-FFF2-40B4-BE49-F238E27FC236}">
                <a16:creationId xmlns:a16="http://schemas.microsoft.com/office/drawing/2014/main" id="{38A1ED2B-730F-DB4F-8E69-07241B0A49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6735" y="2337161"/>
            <a:ext cx="6300216" cy="1969770"/>
          </a:xfrm>
          <a:prstGeom prst="rect">
            <a:avLst/>
          </a:prstGeom>
        </p:spPr>
        <p:txBody>
          <a:bodyPr lIns="0" anchor="b" anchorCtr="0">
            <a:sp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image as needed.</a:t>
            </a:r>
          </a:p>
        </p:txBody>
      </p:sp>
      <p:pic>
        <p:nvPicPr>
          <p:cNvPr id="12" name="Abstract Pattern Strip">
            <a:extLst>
              <a:ext uri="{FF2B5EF4-FFF2-40B4-BE49-F238E27FC236}">
                <a16:creationId xmlns:a16="http://schemas.microsoft.com/office/drawing/2014/main" id="{D185B491-D394-0B46-9060-DA769BEF879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1" name="Text Field">
            <a:extLst>
              <a:ext uri="{FF2B5EF4-FFF2-40B4-BE49-F238E27FC236}">
                <a16:creationId xmlns:a16="http://schemas.microsoft.com/office/drawing/2014/main" id="{9EB85C99-047B-894D-AECB-C07A531DC4B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26734" y="5152453"/>
            <a:ext cx="6300216" cy="89518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Additional information if needed</a:t>
            </a:r>
          </a:p>
        </p:txBody>
      </p:sp>
      <p:sp>
        <p:nvSpPr>
          <p:cNvPr id="13" name="Text Field">
            <a:extLst>
              <a:ext uri="{FF2B5EF4-FFF2-40B4-BE49-F238E27FC236}">
                <a16:creationId xmlns:a16="http://schemas.microsoft.com/office/drawing/2014/main" id="{9B702811-6927-C64B-8A43-AF047A905AC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26734" y="4814860"/>
            <a:ext cx="6300216" cy="266291"/>
          </a:xfrm>
        </p:spPr>
        <p:txBody>
          <a:bodyPr>
            <a:noAutofit/>
          </a:bodyPr>
          <a:lstStyle>
            <a:lvl1pPr>
              <a:defRPr b="1" baseline="0">
                <a:solidFill>
                  <a:schemeClr val="bg1"/>
                </a:solidFill>
                <a:ea typeface="Noto Sans JP Bold" panose="020B0800000000000000" pitchFamily="34" charset="-128"/>
              </a:defRPr>
            </a:lvl1pPr>
          </a:lstStyle>
          <a:p>
            <a:pPr lvl="0"/>
            <a:r>
              <a:rPr lang="en-US" dirty="0"/>
              <a:t>Name of person quoted</a:t>
            </a:r>
          </a:p>
        </p:txBody>
      </p:sp>
    </p:spTree>
    <p:extLst>
      <p:ext uri="{BB962C8B-B14F-4D97-AF65-F5344CB8AC3E}">
        <p14:creationId xmlns:p14="http://schemas.microsoft.com/office/powerpoint/2010/main" val="22144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Quote with Abstract Bor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bstract Illustration">
            <a:extLst>
              <a:ext uri="{FF2B5EF4-FFF2-40B4-BE49-F238E27FC236}">
                <a16:creationId xmlns:a16="http://schemas.microsoft.com/office/drawing/2014/main" id="{4BA47984-3BFF-A548-8C6E-B57F84FA97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761999 w 12192000"/>
              <a:gd name="connsiteY0" fmla="*/ 587874 h 6858000"/>
              <a:gd name="connsiteX1" fmla="*/ 761999 w 12192000"/>
              <a:gd name="connsiteY1" fmla="*/ 6270127 h 6858000"/>
              <a:gd name="connsiteX2" fmla="*/ 11430000 w 12192000"/>
              <a:gd name="connsiteY2" fmla="*/ 6270127 h 6858000"/>
              <a:gd name="connsiteX3" fmla="*/ 1143000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61999" y="587874"/>
                </a:moveTo>
                <a:lnTo>
                  <a:pt x="761999" y="6270127"/>
                </a:lnTo>
                <a:lnTo>
                  <a:pt x="11430000" y="6270127"/>
                </a:lnTo>
                <a:lnTo>
                  <a:pt x="1143000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4" name="OTag">
            <a:extLst>
              <a:ext uri="{FF2B5EF4-FFF2-40B4-BE49-F238E27FC236}">
                <a16:creationId xmlns:a16="http://schemas.microsoft.com/office/drawing/2014/main" id="{13B56594-FE97-D04E-A433-8BA9531F6F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6" name="Footer">
            <a:extLst>
              <a:ext uri="{FF2B5EF4-FFF2-40B4-BE49-F238E27FC236}">
                <a16:creationId xmlns:a16="http://schemas.microsoft.com/office/drawing/2014/main" id="{DDFC6D9C-FDF9-F949-B5D5-6521B6F60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Copyright © 2020, Oracle and/or its affiliates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5A033EA-7970-B64A-B936-A4621582E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Field">
            <a:extLst>
              <a:ext uri="{FF2B5EF4-FFF2-40B4-BE49-F238E27FC236}">
                <a16:creationId xmlns:a16="http://schemas.microsoft.com/office/drawing/2014/main" id="{18FFF1FB-05AB-0B41-BAE5-8E8BC51700A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8030" y="4706392"/>
            <a:ext cx="5077970" cy="89518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64B2DE50-0500-D341-B88E-362BEEF5810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8030" y="4368799"/>
            <a:ext cx="5077970" cy="266291"/>
          </a:xfrm>
        </p:spPr>
        <p:txBody>
          <a:bodyPr>
            <a:noAutofit/>
          </a:bodyPr>
          <a:lstStyle>
            <a:lvl1pPr>
              <a:defRPr b="1" baseline="0">
                <a:ea typeface="Noto Sans JP Bold" panose="020B0800000000000000" pitchFamily="34" charset="-128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cxnSp>
        <p:nvCxnSpPr>
          <p:cNvPr id="21" name="Accent Mark">
            <a:extLst>
              <a:ext uri="{FF2B5EF4-FFF2-40B4-BE49-F238E27FC236}">
                <a16:creationId xmlns:a16="http://schemas.microsoft.com/office/drawing/2014/main" id="{07C84D47-A05F-1B4C-B629-729C7FD3826E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1084" y="4115028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Quote">
            <a:extLst>
              <a:ext uri="{FF2B5EF4-FFF2-40B4-BE49-F238E27FC236}">
                <a16:creationId xmlns:a16="http://schemas.microsoft.com/office/drawing/2014/main" id="{A623B5CC-1D01-324D-977F-DBEB5E2F19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4987" y="2383542"/>
            <a:ext cx="10149840" cy="1477328"/>
          </a:xfrm>
          <a:prstGeom prst="rect">
            <a:avLst/>
          </a:prstGeom>
        </p:spPr>
        <p:txBody>
          <a:bodyPr wrap="square" lIns="0" anchor="b" anchorCtr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logo as needed.</a:t>
            </a:r>
          </a:p>
        </p:txBody>
      </p:sp>
    </p:spTree>
    <p:extLst>
      <p:ext uri="{BB962C8B-B14F-4D97-AF65-F5344CB8AC3E}">
        <p14:creationId xmlns:p14="http://schemas.microsoft.com/office/powerpoint/2010/main" val="367280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Quote with Abstract Bor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bstract Illustration">
            <a:extLst>
              <a:ext uri="{FF2B5EF4-FFF2-40B4-BE49-F238E27FC236}">
                <a16:creationId xmlns:a16="http://schemas.microsoft.com/office/drawing/2014/main" id="{4BA47984-3BFF-A548-8C6E-B57F84FA97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761999 w 12192000"/>
              <a:gd name="connsiteY0" fmla="*/ 587874 h 6858000"/>
              <a:gd name="connsiteX1" fmla="*/ 761999 w 12192000"/>
              <a:gd name="connsiteY1" fmla="*/ 6270127 h 6858000"/>
              <a:gd name="connsiteX2" fmla="*/ 11430000 w 12192000"/>
              <a:gd name="connsiteY2" fmla="*/ 6270127 h 6858000"/>
              <a:gd name="connsiteX3" fmla="*/ 1143000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61999" y="587874"/>
                </a:moveTo>
                <a:lnTo>
                  <a:pt x="761999" y="6270127"/>
                </a:lnTo>
                <a:lnTo>
                  <a:pt x="11430000" y="6270127"/>
                </a:lnTo>
                <a:lnTo>
                  <a:pt x="1143000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4" name="OTag">
            <a:extLst>
              <a:ext uri="{FF2B5EF4-FFF2-40B4-BE49-F238E27FC236}">
                <a16:creationId xmlns:a16="http://schemas.microsoft.com/office/drawing/2014/main" id="{13B56594-FE97-D04E-A433-8BA9531F6F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6" name="Footer">
            <a:extLst>
              <a:ext uri="{FF2B5EF4-FFF2-40B4-BE49-F238E27FC236}">
                <a16:creationId xmlns:a16="http://schemas.microsoft.com/office/drawing/2014/main" id="{981CFCC1-6EF1-9447-9D22-C4396466E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Copyright © 2020, Oracle and/or its affiliates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5A033EA-7970-B64A-B936-A4621582E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Field">
            <a:extLst>
              <a:ext uri="{FF2B5EF4-FFF2-40B4-BE49-F238E27FC236}">
                <a16:creationId xmlns:a16="http://schemas.microsoft.com/office/drawing/2014/main" id="{805BEE86-35FD-004A-A348-8BC2F7BCD41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18030" y="4706392"/>
            <a:ext cx="5077970" cy="89518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B9E3D702-4533-A342-B4A3-7F2D598D004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18030" y="4368799"/>
            <a:ext cx="5077970" cy="266291"/>
          </a:xfrm>
        </p:spPr>
        <p:txBody>
          <a:bodyPr>
            <a:noAutofit/>
          </a:bodyPr>
          <a:lstStyle>
            <a:lvl1pPr>
              <a:defRPr b="1" baseline="0">
                <a:solidFill>
                  <a:schemeClr val="bg1"/>
                </a:solidFill>
                <a:ea typeface="Noto Sans JP Bold" panose="020B0800000000000000" pitchFamily="34" charset="-128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cxnSp>
        <p:nvCxnSpPr>
          <p:cNvPr id="21" name="Accent Mark">
            <a:extLst>
              <a:ext uri="{FF2B5EF4-FFF2-40B4-BE49-F238E27FC236}">
                <a16:creationId xmlns:a16="http://schemas.microsoft.com/office/drawing/2014/main" id="{07C84D47-A05F-1B4C-B629-729C7FD3826E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1084" y="4115028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Quote">
            <a:extLst>
              <a:ext uri="{FF2B5EF4-FFF2-40B4-BE49-F238E27FC236}">
                <a16:creationId xmlns:a16="http://schemas.microsoft.com/office/drawing/2014/main" id="{A623B5CC-1D01-324D-977F-DBEB5E2F19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4987" y="2383542"/>
            <a:ext cx="10149840" cy="1477328"/>
          </a:xfrm>
          <a:prstGeom prst="rect">
            <a:avLst/>
          </a:prstGeom>
        </p:spPr>
        <p:txBody>
          <a:bodyPr wrap="square" lIns="0" anchor="b" anchorCtr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logo as needed.</a:t>
            </a:r>
          </a:p>
        </p:txBody>
      </p:sp>
    </p:spTree>
    <p:extLst>
      <p:ext uri="{BB962C8B-B14F-4D97-AF65-F5344CB8AC3E}">
        <p14:creationId xmlns:p14="http://schemas.microsoft.com/office/powerpoint/2010/main" val="350456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Data Texture Cloud">
            <a:extLst>
              <a:ext uri="{FF2B5EF4-FFF2-40B4-BE49-F238E27FC236}">
                <a16:creationId xmlns:a16="http://schemas.microsoft.com/office/drawing/2014/main" id="{0080C163-77F3-9A4B-A059-12FFFC705F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pic>
        <p:nvPicPr>
          <p:cNvPr id="10" name="OTag">
            <a:extLst>
              <a:ext uri="{FF2B5EF4-FFF2-40B4-BE49-F238E27FC236}">
                <a16:creationId xmlns:a16="http://schemas.microsoft.com/office/drawing/2014/main" id="{ACACB2B4-7B71-9C4C-986F-8528A7AE73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9" name="Footer">
            <a:extLst>
              <a:ext uri="{FF2B5EF4-FFF2-40B4-BE49-F238E27FC236}">
                <a16:creationId xmlns:a16="http://schemas.microsoft.com/office/drawing/2014/main" id="{F8A11974-1B05-3142-902C-0DFEB16D0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462D45F-6FA9-224B-ABF3-CE2CA4B78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Abstract Pattern Strip">
            <a:extLst>
              <a:ext uri="{FF2B5EF4-FFF2-40B4-BE49-F238E27FC236}">
                <a16:creationId xmlns:a16="http://schemas.microsoft.com/office/drawing/2014/main" id="{1C6BA009-6898-4544-B36F-423AA2D6FE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9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 with Abstract Bor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bstract Illustration">
            <a:extLst>
              <a:ext uri="{FF2B5EF4-FFF2-40B4-BE49-F238E27FC236}">
                <a16:creationId xmlns:a16="http://schemas.microsoft.com/office/drawing/2014/main" id="{E5246624-F21C-C74D-A490-03903A0F51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761999 w 12192000"/>
              <a:gd name="connsiteY0" fmla="*/ 587874 h 6858000"/>
              <a:gd name="connsiteX1" fmla="*/ 761999 w 12192000"/>
              <a:gd name="connsiteY1" fmla="*/ 6270127 h 6858000"/>
              <a:gd name="connsiteX2" fmla="*/ 11430000 w 12192000"/>
              <a:gd name="connsiteY2" fmla="*/ 6270127 h 6858000"/>
              <a:gd name="connsiteX3" fmla="*/ 1143000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61999" y="587874"/>
                </a:moveTo>
                <a:lnTo>
                  <a:pt x="761999" y="6270127"/>
                </a:lnTo>
                <a:lnTo>
                  <a:pt x="11430000" y="6270127"/>
                </a:lnTo>
                <a:lnTo>
                  <a:pt x="1143000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0" name="OTag">
            <a:extLst>
              <a:ext uri="{FF2B5EF4-FFF2-40B4-BE49-F238E27FC236}">
                <a16:creationId xmlns:a16="http://schemas.microsoft.com/office/drawing/2014/main" id="{EDF18AE6-A97A-EC4A-9347-1802C0689B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0" name="Text Field">
            <a:extLst>
              <a:ext uri="{FF2B5EF4-FFF2-40B4-BE49-F238E27FC236}">
                <a16:creationId xmlns:a16="http://schemas.microsoft.com/office/drawing/2014/main" id="{2F4884B3-43B9-8948-A2FF-2AF993C7B39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18030" y="4706392"/>
            <a:ext cx="5077970" cy="89518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  <p:sp>
        <p:nvSpPr>
          <p:cNvPr id="12" name="Text Field">
            <a:extLst>
              <a:ext uri="{FF2B5EF4-FFF2-40B4-BE49-F238E27FC236}">
                <a16:creationId xmlns:a16="http://schemas.microsoft.com/office/drawing/2014/main" id="{7644EA95-76DF-454F-88E7-28C26C8FF2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18030" y="4368799"/>
            <a:ext cx="5077970" cy="266291"/>
          </a:xfrm>
        </p:spPr>
        <p:txBody>
          <a:bodyPr>
            <a:noAutofit/>
          </a:bodyPr>
          <a:lstStyle>
            <a:lvl1pPr>
              <a:defRPr b="1" baseline="0">
                <a:solidFill>
                  <a:schemeClr val="bg1"/>
                </a:solidFill>
                <a:ea typeface="Noto Sans JP Bold" panose="020B0800000000000000" pitchFamily="34" charset="-128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cxnSp>
        <p:nvCxnSpPr>
          <p:cNvPr id="18" name="Accent Mark">
            <a:extLst>
              <a:ext uri="{FF2B5EF4-FFF2-40B4-BE49-F238E27FC236}">
                <a16:creationId xmlns:a16="http://schemas.microsoft.com/office/drawing/2014/main" id="{AA45C8D8-A5D7-DC46-8327-6FCBF03151F6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8030" y="4114800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ubhead">
            <a:extLst>
              <a:ext uri="{FF2B5EF4-FFF2-40B4-BE49-F238E27FC236}">
                <a16:creationId xmlns:a16="http://schemas.microsoft.com/office/drawing/2014/main" id="{12EB3548-39AB-5846-A4F6-A7D8515AEE5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chemeClr val="accent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sp>
        <p:nvSpPr>
          <p:cNvPr id="26" name="Title">
            <a:extLst>
              <a:ext uri="{FF2B5EF4-FFF2-40B4-BE49-F238E27FC236}">
                <a16:creationId xmlns:a16="http://schemas.microsoft.com/office/drawing/2014/main" id="{2E021ED4-814D-9648-831F-EDE24ED2D4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459230"/>
            <a:ext cx="10158984" cy="1025922"/>
          </a:xfrm>
        </p:spPr>
        <p:txBody>
          <a:bodyPr wrap="square" anchor="b">
            <a:noAutofit/>
          </a:bodyPr>
          <a:lstStyle>
            <a:lvl1pPr algn="l">
              <a:lnSpc>
                <a:spcPts val="4000"/>
              </a:lnSpc>
              <a:defRPr sz="4000" b="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Title goes here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pic>
        <p:nvPicPr>
          <p:cNvPr id="13" name="Oracle Logo">
            <a:extLst>
              <a:ext uri="{FF2B5EF4-FFF2-40B4-BE49-F238E27FC236}">
                <a16:creationId xmlns:a16="http://schemas.microsoft.com/office/drawing/2014/main" id="{83B5A1C8-DD86-0940-AC6C-BD8F5A957A0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44949" y="1132368"/>
            <a:ext cx="1524893" cy="32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1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-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Data Texture Cloud">
            <a:extLst>
              <a:ext uri="{FF2B5EF4-FFF2-40B4-BE49-F238E27FC236}">
                <a16:creationId xmlns:a16="http://schemas.microsoft.com/office/drawing/2014/main" id="{13510D0A-E32C-124C-BAD6-D29BE0EA5C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pic>
        <p:nvPicPr>
          <p:cNvPr id="10" name="OTag">
            <a:extLst>
              <a:ext uri="{FF2B5EF4-FFF2-40B4-BE49-F238E27FC236}">
                <a16:creationId xmlns:a16="http://schemas.microsoft.com/office/drawing/2014/main" id="{ACACB2B4-7B71-9C4C-986F-8528A7AE73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1" name="Footer">
            <a:extLst>
              <a:ext uri="{FF2B5EF4-FFF2-40B4-BE49-F238E27FC236}">
                <a16:creationId xmlns:a16="http://schemas.microsoft.com/office/drawing/2014/main" id="{1EC1E23F-73C7-CF43-AFBA-30998AF73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462D45F-6FA9-224B-ABF3-CE2CA4B78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Abstract Pattern Strip">
            <a:extLst>
              <a:ext uri="{FF2B5EF4-FFF2-40B4-BE49-F238E27FC236}">
                <a16:creationId xmlns:a16="http://schemas.microsoft.com/office/drawing/2014/main" id="{1C6BA009-6898-4544-B36F-423AA2D6FE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6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Data Texture Cloud">
            <a:extLst>
              <a:ext uri="{FF2B5EF4-FFF2-40B4-BE49-F238E27FC236}">
                <a16:creationId xmlns:a16="http://schemas.microsoft.com/office/drawing/2014/main" id="{9450FB77-997D-6A45-B0F4-D18F7B9C7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pic>
        <p:nvPicPr>
          <p:cNvPr id="17" name="OTag">
            <a:extLst>
              <a:ext uri="{FF2B5EF4-FFF2-40B4-BE49-F238E27FC236}">
                <a16:creationId xmlns:a16="http://schemas.microsoft.com/office/drawing/2014/main" id="{E92E3AB4-CA2B-2947-A479-6006EC506B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2" name="Footer">
            <a:extLst>
              <a:ext uri="{FF2B5EF4-FFF2-40B4-BE49-F238E27FC236}">
                <a16:creationId xmlns:a16="http://schemas.microsoft.com/office/drawing/2014/main" id="{094BB478-39FC-BC45-B020-64CE083CB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AA183BAF-A3AC-2441-881F-3E02660F8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Accent Mark">
            <a:extLst>
              <a:ext uri="{FF2B5EF4-FFF2-40B4-BE49-F238E27FC236}">
                <a16:creationId xmlns:a16="http://schemas.microsoft.com/office/drawing/2014/main" id="{034E11FD-0B1E-6B44-8BDF-4C70FAA7BAAB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">
            <a:extLst>
              <a:ext uri="{FF2B5EF4-FFF2-40B4-BE49-F238E27FC236}">
                <a16:creationId xmlns:a16="http://schemas.microsoft.com/office/drawing/2014/main" id="{8CF093CC-9165-2740-A9A1-C2DF5C8D69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508000"/>
            <a:ext cx="10671048" cy="822960"/>
          </a:xfrm>
        </p:spPr>
        <p:txBody>
          <a:bodyPr anchor="b" anchorCtr="0"/>
          <a:lstStyle>
            <a:lvl1pPr>
              <a:defRPr sz="2400" b="1" baseline="0">
                <a:ea typeface="Noto Sans JP Bold" panose="020B0800000000000000" pitchFamily="34" charset="-128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0" name="Abstract Pattern Strip">
            <a:extLst>
              <a:ext uri="{FF2B5EF4-FFF2-40B4-BE49-F238E27FC236}">
                <a16:creationId xmlns:a16="http://schemas.microsoft.com/office/drawing/2014/main" id="{F8EAAC4E-E42A-FD43-B6C4-901DD6D0497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7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Data Texture Cloud">
            <a:extLst>
              <a:ext uri="{FF2B5EF4-FFF2-40B4-BE49-F238E27FC236}">
                <a16:creationId xmlns:a16="http://schemas.microsoft.com/office/drawing/2014/main" id="{BE3051D7-79D0-AB46-B536-B10AE0FBA3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pic>
        <p:nvPicPr>
          <p:cNvPr id="17" name="OTag">
            <a:extLst>
              <a:ext uri="{FF2B5EF4-FFF2-40B4-BE49-F238E27FC236}">
                <a16:creationId xmlns:a16="http://schemas.microsoft.com/office/drawing/2014/main" id="{E92E3AB4-CA2B-2947-A479-6006EC506B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2" name="Footer">
            <a:extLst>
              <a:ext uri="{FF2B5EF4-FFF2-40B4-BE49-F238E27FC236}">
                <a16:creationId xmlns:a16="http://schemas.microsoft.com/office/drawing/2014/main" id="{C58DA5F4-19CE-C74A-BF3C-EFD5EA081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AA183BAF-A3AC-2441-881F-3E02660F8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Accent Mark">
            <a:extLst>
              <a:ext uri="{FF2B5EF4-FFF2-40B4-BE49-F238E27FC236}">
                <a16:creationId xmlns:a16="http://schemas.microsoft.com/office/drawing/2014/main" id="{034E11FD-0B1E-6B44-8BDF-4C70FAA7BAAB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">
            <a:extLst>
              <a:ext uri="{FF2B5EF4-FFF2-40B4-BE49-F238E27FC236}">
                <a16:creationId xmlns:a16="http://schemas.microsoft.com/office/drawing/2014/main" id="{FCA55692-CE36-1D4F-96A0-F74E95F76A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508000"/>
            <a:ext cx="10671048" cy="822960"/>
          </a:xfrm>
        </p:spPr>
        <p:txBody>
          <a:bodyPr anchor="b" anchorCtr="0"/>
          <a:lstStyle>
            <a:lvl1pPr>
              <a:defRPr sz="2400" b="1" baseline="0">
                <a:solidFill>
                  <a:schemeClr val="bg1"/>
                </a:solidFill>
                <a:ea typeface="Noto Sans JP Bold" panose="020B0800000000000000" pitchFamily="34" charset="-128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0" name="Abstract Pattern Strip">
            <a:extLst>
              <a:ext uri="{FF2B5EF4-FFF2-40B4-BE49-F238E27FC236}">
                <a16:creationId xmlns:a16="http://schemas.microsoft.com/office/drawing/2014/main" id="{F8EAAC4E-E42A-FD43-B6C4-901DD6D0497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1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/Sub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Data Texture Cloud">
            <a:extLst>
              <a:ext uri="{FF2B5EF4-FFF2-40B4-BE49-F238E27FC236}">
                <a16:creationId xmlns:a16="http://schemas.microsoft.com/office/drawing/2014/main" id="{2079C2AD-37AA-0044-A804-55FDAE95F6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pic>
        <p:nvPicPr>
          <p:cNvPr id="17" name="OTag">
            <a:extLst>
              <a:ext uri="{FF2B5EF4-FFF2-40B4-BE49-F238E27FC236}">
                <a16:creationId xmlns:a16="http://schemas.microsoft.com/office/drawing/2014/main" id="{E92E3AB4-CA2B-2947-A479-6006EC506B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1" name="Footer">
            <a:extLst>
              <a:ext uri="{FF2B5EF4-FFF2-40B4-BE49-F238E27FC236}">
                <a16:creationId xmlns:a16="http://schemas.microsoft.com/office/drawing/2014/main" id="{9B38191F-5718-D34F-A1D1-D1C28CE0A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7A7E286-6F34-C745-B594-99BF177EC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Accent Mark">
            <a:extLst>
              <a:ext uri="{FF2B5EF4-FFF2-40B4-BE49-F238E27FC236}">
                <a16:creationId xmlns:a16="http://schemas.microsoft.com/office/drawing/2014/main" id="{A3FCA7A5-C5A6-7E43-9B07-6B262509CB94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">
            <a:extLst>
              <a:ext uri="{FF2B5EF4-FFF2-40B4-BE49-F238E27FC236}">
                <a16:creationId xmlns:a16="http://schemas.microsoft.com/office/drawing/2014/main" id="{FC0004EB-159B-A345-859C-0E83416ED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C5B988DC-BF6C-334D-85AD-4F0BEE2F33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Noto Sans JP Bold" panose="020B0800000000000000" pitchFamily="34" charset="-128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0" name="Abstract Pattern Strip">
            <a:extLst>
              <a:ext uri="{FF2B5EF4-FFF2-40B4-BE49-F238E27FC236}">
                <a16:creationId xmlns:a16="http://schemas.microsoft.com/office/drawing/2014/main" id="{F8EAAC4E-E42A-FD43-B6C4-901DD6D0497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2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/Sub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Data Texture Cloud">
            <a:extLst>
              <a:ext uri="{FF2B5EF4-FFF2-40B4-BE49-F238E27FC236}">
                <a16:creationId xmlns:a16="http://schemas.microsoft.com/office/drawing/2014/main" id="{B32BC054-60FB-064F-A282-C18437F042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pic>
        <p:nvPicPr>
          <p:cNvPr id="17" name="OTag">
            <a:extLst>
              <a:ext uri="{FF2B5EF4-FFF2-40B4-BE49-F238E27FC236}">
                <a16:creationId xmlns:a16="http://schemas.microsoft.com/office/drawing/2014/main" id="{E92E3AB4-CA2B-2947-A479-6006EC506B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8" name="Footer">
            <a:extLst>
              <a:ext uri="{FF2B5EF4-FFF2-40B4-BE49-F238E27FC236}">
                <a16:creationId xmlns:a16="http://schemas.microsoft.com/office/drawing/2014/main" id="{72D531CE-F6EC-404D-B2CF-232D501E3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7A7E286-6F34-C745-B594-99BF177EC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Accent Mark">
            <a:extLst>
              <a:ext uri="{FF2B5EF4-FFF2-40B4-BE49-F238E27FC236}">
                <a16:creationId xmlns:a16="http://schemas.microsoft.com/office/drawing/2014/main" id="{A3FCA7A5-C5A6-7E43-9B07-6B262509CB94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">
            <a:extLst>
              <a:ext uri="{FF2B5EF4-FFF2-40B4-BE49-F238E27FC236}">
                <a16:creationId xmlns:a16="http://schemas.microsoft.com/office/drawing/2014/main" id="{FC0004EB-159B-A345-859C-0E83416ED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C5B988DC-BF6C-334D-85AD-4F0BEE2F33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solidFill>
                  <a:schemeClr val="bg1"/>
                </a:solidFill>
                <a:latin typeface="Oracle Sans" panose="020B0503020204020204" pitchFamily="34" charset="0"/>
                <a:ea typeface="Noto Sans JP Bold" panose="020B0800000000000000" pitchFamily="34" charset="-128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0" name="Abstract Pattern Strip">
            <a:extLst>
              <a:ext uri="{FF2B5EF4-FFF2-40B4-BE49-F238E27FC236}">
                <a16:creationId xmlns:a16="http://schemas.microsoft.com/office/drawing/2014/main" id="{F8EAAC4E-E42A-FD43-B6C4-901DD6D0497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1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Data Texture Cloud">
            <a:extLst>
              <a:ext uri="{FF2B5EF4-FFF2-40B4-BE49-F238E27FC236}">
                <a16:creationId xmlns:a16="http://schemas.microsoft.com/office/drawing/2014/main" id="{1232875C-001D-FE46-B15E-BCC2DA970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pic>
        <p:nvPicPr>
          <p:cNvPr id="18" name="OTag">
            <a:extLst>
              <a:ext uri="{FF2B5EF4-FFF2-40B4-BE49-F238E27FC236}">
                <a16:creationId xmlns:a16="http://schemas.microsoft.com/office/drawing/2014/main" id="{F65C325A-C973-E74C-AD41-1A4DFAE0BB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4" name="Footer">
            <a:extLst>
              <a:ext uri="{FF2B5EF4-FFF2-40B4-BE49-F238E27FC236}">
                <a16:creationId xmlns:a16="http://schemas.microsoft.com/office/drawing/2014/main" id="{8F5FEAFC-E730-6143-955B-B888D65BB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E5257D9-94BC-EA48-90D5-9C33C6B01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Field">
            <a:extLst>
              <a:ext uri="{FF2B5EF4-FFF2-40B4-BE49-F238E27FC236}">
                <a16:creationId xmlns:a16="http://schemas.microsoft.com/office/drawing/2014/main" id="{045207A1-9D66-724A-930C-C571DE4ABB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8952" y="1837944"/>
            <a:ext cx="10671048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33" name="Accent Mark">
            <a:extLst>
              <a:ext uri="{FF2B5EF4-FFF2-40B4-BE49-F238E27FC236}">
                <a16:creationId xmlns:a16="http://schemas.microsoft.com/office/drawing/2014/main" id="{F8F561A6-16DC-7848-8FAE-BF35C0DBFABA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">
            <a:extLst>
              <a:ext uri="{FF2B5EF4-FFF2-40B4-BE49-F238E27FC236}">
                <a16:creationId xmlns:a16="http://schemas.microsoft.com/office/drawing/2014/main" id="{B798445E-3B2E-534C-BFFA-8DEA65B69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Noto Sans JP Bold" panose="020B0800000000000000" pitchFamily="34" charset="-128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29" name="Abstract Pattern Strip">
            <a:extLst>
              <a:ext uri="{FF2B5EF4-FFF2-40B4-BE49-F238E27FC236}">
                <a16:creationId xmlns:a16="http://schemas.microsoft.com/office/drawing/2014/main" id="{97C41585-3E8F-3F44-8E67-F9A5553AB99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0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 1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Data Texture Cloud">
            <a:extLst>
              <a:ext uri="{FF2B5EF4-FFF2-40B4-BE49-F238E27FC236}">
                <a16:creationId xmlns:a16="http://schemas.microsoft.com/office/drawing/2014/main" id="{30973D80-F90C-2B41-AAF3-064791F626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pic>
        <p:nvPicPr>
          <p:cNvPr id="18" name="OTag">
            <a:extLst>
              <a:ext uri="{FF2B5EF4-FFF2-40B4-BE49-F238E27FC236}">
                <a16:creationId xmlns:a16="http://schemas.microsoft.com/office/drawing/2014/main" id="{F65C325A-C973-E74C-AD41-1A4DFAE0BB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5" name="Footer">
            <a:extLst>
              <a:ext uri="{FF2B5EF4-FFF2-40B4-BE49-F238E27FC236}">
                <a16:creationId xmlns:a16="http://schemas.microsoft.com/office/drawing/2014/main" id="{C0850CC3-142D-B940-A205-0D84E1CA4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E5257D9-94BC-EA48-90D5-9C33C6B01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Field">
            <a:extLst>
              <a:ext uri="{FF2B5EF4-FFF2-40B4-BE49-F238E27FC236}">
                <a16:creationId xmlns:a16="http://schemas.microsoft.com/office/drawing/2014/main" id="{045207A1-9D66-724A-930C-C571DE4ABB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8952" y="1837944"/>
            <a:ext cx="10671048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33" name="Accent Mark">
            <a:extLst>
              <a:ext uri="{FF2B5EF4-FFF2-40B4-BE49-F238E27FC236}">
                <a16:creationId xmlns:a16="http://schemas.microsoft.com/office/drawing/2014/main" id="{F8F561A6-16DC-7848-8FAE-BF35C0DBFABA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">
            <a:extLst>
              <a:ext uri="{FF2B5EF4-FFF2-40B4-BE49-F238E27FC236}">
                <a16:creationId xmlns:a16="http://schemas.microsoft.com/office/drawing/2014/main" id="{B798445E-3B2E-534C-BFFA-8DEA65B69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solidFill>
                  <a:schemeClr val="bg1"/>
                </a:solidFill>
                <a:latin typeface="Oracle Sans" panose="020B0503020204020204" pitchFamily="34" charset="0"/>
                <a:ea typeface="Noto Sans JP Bold" panose="020B0800000000000000" pitchFamily="34" charset="-128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29" name="Abstract Pattern Strip">
            <a:extLst>
              <a:ext uri="{FF2B5EF4-FFF2-40B4-BE49-F238E27FC236}">
                <a16:creationId xmlns:a16="http://schemas.microsoft.com/office/drawing/2014/main" id="{97C41585-3E8F-3F44-8E67-F9A5553AB99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/Subtitle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Data Texture Cloud">
            <a:extLst>
              <a:ext uri="{FF2B5EF4-FFF2-40B4-BE49-F238E27FC236}">
                <a16:creationId xmlns:a16="http://schemas.microsoft.com/office/drawing/2014/main" id="{BAF6345E-D104-C540-A797-9C0E53A4C8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pic>
        <p:nvPicPr>
          <p:cNvPr id="18" name="OTag">
            <a:extLst>
              <a:ext uri="{FF2B5EF4-FFF2-40B4-BE49-F238E27FC236}">
                <a16:creationId xmlns:a16="http://schemas.microsoft.com/office/drawing/2014/main" id="{F65C325A-C973-E74C-AD41-1A4DFAE0BB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6" name="Footer">
            <a:extLst>
              <a:ext uri="{FF2B5EF4-FFF2-40B4-BE49-F238E27FC236}">
                <a16:creationId xmlns:a16="http://schemas.microsoft.com/office/drawing/2014/main" id="{1AB0EF40-5295-EF4A-B110-EB440EE86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</a:t>
            </a:r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83AD0B3-8B9E-384F-BE6B-7400CAFC9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Field">
            <a:extLst>
              <a:ext uri="{FF2B5EF4-FFF2-40B4-BE49-F238E27FC236}">
                <a16:creationId xmlns:a16="http://schemas.microsoft.com/office/drawing/2014/main" id="{2A24E767-3408-FF44-93E3-22135CDCE5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8952" y="1837944"/>
            <a:ext cx="10671048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13" name="Accent Mark">
            <a:extLst>
              <a:ext uri="{FF2B5EF4-FFF2-40B4-BE49-F238E27FC236}">
                <a16:creationId xmlns:a16="http://schemas.microsoft.com/office/drawing/2014/main" id="{95ED051A-D2F4-A940-B08A-5DD1A2024E84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0" name="Title">
            <a:extLst>
              <a:ext uri="{FF2B5EF4-FFF2-40B4-BE49-F238E27FC236}">
                <a16:creationId xmlns:a16="http://schemas.microsoft.com/office/drawing/2014/main" id="{B798445E-3B2E-534C-BFFA-8DEA65B69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 dirty="0">
                <a:latin typeface="Oracle Sans" panose="020B0503020204020204" pitchFamily="34" charset="0"/>
                <a:ea typeface="Noto Sans JP Bold" panose="020B0800000000000000" pitchFamily="34" charset="-128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29" name="Abstract Pattern Strip">
            <a:extLst>
              <a:ext uri="{FF2B5EF4-FFF2-40B4-BE49-F238E27FC236}">
                <a16:creationId xmlns:a16="http://schemas.microsoft.com/office/drawing/2014/main" id="{97C41585-3E8F-3F44-8E67-F9A5553AB99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4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/Subtitle 1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Data Texture Cloud">
            <a:extLst>
              <a:ext uri="{FF2B5EF4-FFF2-40B4-BE49-F238E27FC236}">
                <a16:creationId xmlns:a16="http://schemas.microsoft.com/office/drawing/2014/main" id="{57E73E0B-D3D9-9D49-AA25-ABB738EFB4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pic>
        <p:nvPicPr>
          <p:cNvPr id="18" name="OTag">
            <a:extLst>
              <a:ext uri="{FF2B5EF4-FFF2-40B4-BE49-F238E27FC236}">
                <a16:creationId xmlns:a16="http://schemas.microsoft.com/office/drawing/2014/main" id="{F65C325A-C973-E74C-AD41-1A4DFAE0BB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9" name="Footer">
            <a:extLst>
              <a:ext uri="{FF2B5EF4-FFF2-40B4-BE49-F238E27FC236}">
                <a16:creationId xmlns:a16="http://schemas.microsoft.com/office/drawing/2014/main" id="{A9B4F8FA-F520-6046-B8D1-1E46A6E05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</a:t>
            </a:r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83AD0B3-8B9E-384F-BE6B-7400CAFC9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Field">
            <a:extLst>
              <a:ext uri="{FF2B5EF4-FFF2-40B4-BE49-F238E27FC236}">
                <a16:creationId xmlns:a16="http://schemas.microsoft.com/office/drawing/2014/main" id="{2A24E767-3408-FF44-93E3-22135CDCE5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8952" y="1837944"/>
            <a:ext cx="10671048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13" name="Accent Mark">
            <a:extLst>
              <a:ext uri="{FF2B5EF4-FFF2-40B4-BE49-F238E27FC236}">
                <a16:creationId xmlns:a16="http://schemas.microsoft.com/office/drawing/2014/main" id="{95ED051A-D2F4-A940-B08A-5DD1A2024E84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">
            <a:extLst>
              <a:ext uri="{FF2B5EF4-FFF2-40B4-BE49-F238E27FC236}">
                <a16:creationId xmlns:a16="http://schemas.microsoft.com/office/drawing/2014/main" id="{23E1B665-00A8-8343-AE5D-D91C2C56BB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33A530BD-4FD9-9B46-86C2-8FCE03913C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solidFill>
                  <a:schemeClr val="bg1"/>
                </a:solidFill>
                <a:latin typeface="Oracle Sans" panose="020B0503020204020204" pitchFamily="34" charset="0"/>
                <a:ea typeface="Noto Sans JP Bold" panose="020B0800000000000000" pitchFamily="34" charset="-128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29" name="Abstract Pattern Strip">
            <a:extLst>
              <a:ext uri="{FF2B5EF4-FFF2-40B4-BE49-F238E27FC236}">
                <a16:creationId xmlns:a16="http://schemas.microsoft.com/office/drawing/2014/main" id="{97C41585-3E8F-3F44-8E67-F9A5553AB99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6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Data Texture Cloud">
            <a:extLst>
              <a:ext uri="{FF2B5EF4-FFF2-40B4-BE49-F238E27FC236}">
                <a16:creationId xmlns:a16="http://schemas.microsoft.com/office/drawing/2014/main" id="{CE6E5ABD-A4A2-D340-B066-B5DA98D2FD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pic>
        <p:nvPicPr>
          <p:cNvPr id="21" name="OTag">
            <a:extLst>
              <a:ext uri="{FF2B5EF4-FFF2-40B4-BE49-F238E27FC236}">
                <a16:creationId xmlns:a16="http://schemas.microsoft.com/office/drawing/2014/main" id="{388F650B-0096-C146-8FEB-5C25B15CB5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3" name="Footer">
            <a:extLst>
              <a:ext uri="{FF2B5EF4-FFF2-40B4-BE49-F238E27FC236}">
                <a16:creationId xmlns:a16="http://schemas.microsoft.com/office/drawing/2014/main" id="{C90B1C98-9997-BC41-8A72-235FB5E6B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B1F84A78-226C-CA42-8F2B-D960C013F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Field">
            <a:extLst>
              <a:ext uri="{FF2B5EF4-FFF2-40B4-BE49-F238E27FC236}">
                <a16:creationId xmlns:a16="http://schemas.microsoft.com/office/drawing/2014/main" id="{127206D3-5FC9-5940-86CA-B490BFF33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45940" y="1837944"/>
            <a:ext cx="508406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5" name="Column Divider">
            <a:extLst>
              <a:ext uri="{FF2B5EF4-FFF2-40B4-BE49-F238E27FC236}">
                <a16:creationId xmlns:a16="http://schemas.microsoft.com/office/drawing/2014/main" id="{28A42096-606C-8147-93BA-A37267AD56C9}"/>
              </a:ext>
            </a:extLst>
          </p:cNvPr>
          <p:cNvCxnSpPr/>
          <p:nvPr userDrawn="1"/>
        </p:nvCxnSpPr>
        <p:spPr>
          <a:xfrm>
            <a:off x="6096002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Field">
            <a:extLst>
              <a:ext uri="{FF2B5EF4-FFF2-40B4-BE49-F238E27FC236}">
                <a16:creationId xmlns:a16="http://schemas.microsoft.com/office/drawing/2014/main" id="{1A2A31D1-C418-294D-BD2C-301BE963D2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8951" y="1837944"/>
            <a:ext cx="508406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4" name="Accent Mark">
            <a:extLst>
              <a:ext uri="{FF2B5EF4-FFF2-40B4-BE49-F238E27FC236}">
                <a16:creationId xmlns:a16="http://schemas.microsoft.com/office/drawing/2014/main" id="{4F8F28C5-BA11-D440-84B1-6070C377A958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">
            <a:extLst>
              <a:ext uri="{FF2B5EF4-FFF2-40B4-BE49-F238E27FC236}">
                <a16:creationId xmlns:a16="http://schemas.microsoft.com/office/drawing/2014/main" id="{0D3E541A-8971-9E40-A861-AC82931F7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Noto Sans JP Bold" panose="020B0800000000000000" pitchFamily="34" charset="-128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2" name="Abstract Pattern Strip">
            <a:extLst>
              <a:ext uri="{FF2B5EF4-FFF2-40B4-BE49-F238E27FC236}">
                <a16:creationId xmlns:a16="http://schemas.microsoft.com/office/drawing/2014/main" id="{687B8698-4A21-5E41-B9EE-1BBBD0BD5BD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7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691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Data Texture Cloud">
            <a:extLst>
              <a:ext uri="{FF2B5EF4-FFF2-40B4-BE49-F238E27FC236}">
                <a16:creationId xmlns:a16="http://schemas.microsoft.com/office/drawing/2014/main" id="{A96A34BF-1E0A-1545-9385-60E322784B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4" r="-322"/>
          <a:stretch/>
        </p:blipFill>
        <p:spPr>
          <a:xfrm flipH="1">
            <a:off x="8700654" y="248024"/>
            <a:ext cx="3491346" cy="1957206"/>
          </a:xfrm>
          <a:prstGeom prst="rect">
            <a:avLst/>
          </a:prstGeom>
        </p:spPr>
      </p:pic>
      <p:pic>
        <p:nvPicPr>
          <p:cNvPr id="18" name="OTag">
            <a:extLst>
              <a:ext uri="{FF2B5EF4-FFF2-40B4-BE49-F238E27FC236}">
                <a16:creationId xmlns:a16="http://schemas.microsoft.com/office/drawing/2014/main" id="{7BFEFC66-2347-E947-A49E-DD43E74CCC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0" name="Text Field">
            <a:extLst>
              <a:ext uri="{FF2B5EF4-FFF2-40B4-BE49-F238E27FC236}">
                <a16:creationId xmlns:a16="http://schemas.microsoft.com/office/drawing/2014/main" id="{A57492F9-1AD2-9346-9BB6-C0CF36DEF5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8030" y="4706392"/>
            <a:ext cx="5077970" cy="89518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5096A149-B6C9-A04E-A2B0-54CCFAA4252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8030" y="4368799"/>
            <a:ext cx="5077970" cy="266291"/>
          </a:xfrm>
        </p:spPr>
        <p:txBody>
          <a:bodyPr>
            <a:noAutofit/>
          </a:bodyPr>
          <a:lstStyle>
            <a:lvl1pPr>
              <a:defRPr b="1" baseline="0">
                <a:ea typeface="Noto Sans JP Bold" panose="020B0800000000000000" pitchFamily="34" charset="-128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cxnSp>
        <p:nvCxnSpPr>
          <p:cNvPr id="26" name="Accent Mark">
            <a:extLst>
              <a:ext uri="{FF2B5EF4-FFF2-40B4-BE49-F238E27FC236}">
                <a16:creationId xmlns:a16="http://schemas.microsoft.com/office/drawing/2014/main" id="{0128FA38-C7A0-1C40-B6A7-8B991B8BE25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8030" y="4114800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ubhead">
            <a:extLst>
              <a:ext uri="{FF2B5EF4-FFF2-40B4-BE49-F238E27FC236}">
                <a16:creationId xmlns:a16="http://schemas.microsoft.com/office/drawing/2014/main" id="{DE85AE1C-733D-7244-A6DA-C3ADBC76ED0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chemeClr val="accent5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461BB5F1-8825-7944-96EB-8445317513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459230"/>
            <a:ext cx="10158984" cy="1025922"/>
          </a:xfrm>
        </p:spPr>
        <p:txBody>
          <a:bodyPr wrap="square" anchor="b">
            <a:noAutofit/>
          </a:bodyPr>
          <a:lstStyle>
            <a:lvl1pPr algn="l">
              <a:lnSpc>
                <a:spcPts val="4000"/>
              </a:lnSpc>
              <a:defRPr sz="4000" b="0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Title goes here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pic>
        <p:nvPicPr>
          <p:cNvPr id="12" name="Oracle Logo">
            <a:extLst>
              <a:ext uri="{FF2B5EF4-FFF2-40B4-BE49-F238E27FC236}">
                <a16:creationId xmlns:a16="http://schemas.microsoft.com/office/drawing/2014/main" id="{37E7F181-1615-4A41-B1E8-B9FF5CDED01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949" y="1132368"/>
            <a:ext cx="1524893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9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Data Texture Cloud">
            <a:extLst>
              <a:ext uri="{FF2B5EF4-FFF2-40B4-BE49-F238E27FC236}">
                <a16:creationId xmlns:a16="http://schemas.microsoft.com/office/drawing/2014/main" id="{45600894-19FA-B44D-93AD-7FDD489F09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pic>
        <p:nvPicPr>
          <p:cNvPr id="21" name="OTag">
            <a:extLst>
              <a:ext uri="{FF2B5EF4-FFF2-40B4-BE49-F238E27FC236}">
                <a16:creationId xmlns:a16="http://schemas.microsoft.com/office/drawing/2014/main" id="{388F650B-0096-C146-8FEB-5C25B15CB5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9" name="Footer">
            <a:extLst>
              <a:ext uri="{FF2B5EF4-FFF2-40B4-BE49-F238E27FC236}">
                <a16:creationId xmlns:a16="http://schemas.microsoft.com/office/drawing/2014/main" id="{6832C504-7CC4-EB49-969C-2D1F650FA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B1F84A78-226C-CA42-8F2B-D960C013F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Field">
            <a:extLst>
              <a:ext uri="{FF2B5EF4-FFF2-40B4-BE49-F238E27FC236}">
                <a16:creationId xmlns:a16="http://schemas.microsoft.com/office/drawing/2014/main" id="{127206D3-5FC9-5940-86CA-B490BFF33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45940" y="1837944"/>
            <a:ext cx="508406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5" name="Column Divider">
            <a:extLst>
              <a:ext uri="{FF2B5EF4-FFF2-40B4-BE49-F238E27FC236}">
                <a16:creationId xmlns:a16="http://schemas.microsoft.com/office/drawing/2014/main" id="{28A42096-606C-8147-93BA-A37267AD56C9}"/>
              </a:ext>
            </a:extLst>
          </p:cNvPr>
          <p:cNvCxnSpPr/>
          <p:nvPr userDrawn="1"/>
        </p:nvCxnSpPr>
        <p:spPr>
          <a:xfrm>
            <a:off x="6096002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Field">
            <a:extLst>
              <a:ext uri="{FF2B5EF4-FFF2-40B4-BE49-F238E27FC236}">
                <a16:creationId xmlns:a16="http://schemas.microsoft.com/office/drawing/2014/main" id="{1A2A31D1-C418-294D-BD2C-301BE963D2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8951" y="1837944"/>
            <a:ext cx="508406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4" name="Accent Mark">
            <a:extLst>
              <a:ext uri="{FF2B5EF4-FFF2-40B4-BE49-F238E27FC236}">
                <a16:creationId xmlns:a16="http://schemas.microsoft.com/office/drawing/2014/main" id="{4F8F28C5-BA11-D440-84B1-6070C377A958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">
            <a:extLst>
              <a:ext uri="{FF2B5EF4-FFF2-40B4-BE49-F238E27FC236}">
                <a16:creationId xmlns:a16="http://schemas.microsoft.com/office/drawing/2014/main" id="{0D3E541A-8971-9E40-A861-AC82931F7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solidFill>
                  <a:schemeClr val="bg1"/>
                </a:solidFill>
                <a:latin typeface="Oracle Sans" panose="020B0503020204020204" pitchFamily="34" charset="0"/>
                <a:ea typeface="Noto Sans JP Bold" panose="020B0800000000000000" pitchFamily="34" charset="-128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2" name="Abstract Pattern Strip">
            <a:extLst>
              <a:ext uri="{FF2B5EF4-FFF2-40B4-BE49-F238E27FC236}">
                <a16:creationId xmlns:a16="http://schemas.microsoft.com/office/drawing/2014/main" id="{687B8698-4A21-5E41-B9EE-1BBBD0BD5BD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0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6912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/Subtitl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Data Texture Cloud">
            <a:extLst>
              <a:ext uri="{FF2B5EF4-FFF2-40B4-BE49-F238E27FC236}">
                <a16:creationId xmlns:a16="http://schemas.microsoft.com/office/drawing/2014/main" id="{C2F2253F-E2CD-F84C-B073-F9A6ABBAA3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pic>
        <p:nvPicPr>
          <p:cNvPr id="21" name="OTag">
            <a:extLst>
              <a:ext uri="{FF2B5EF4-FFF2-40B4-BE49-F238E27FC236}">
                <a16:creationId xmlns:a16="http://schemas.microsoft.com/office/drawing/2014/main" id="{388F650B-0096-C146-8FEB-5C25B15CB5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3" name="Footer">
            <a:extLst>
              <a:ext uri="{FF2B5EF4-FFF2-40B4-BE49-F238E27FC236}">
                <a16:creationId xmlns:a16="http://schemas.microsoft.com/office/drawing/2014/main" id="{B0B28D38-F083-CA40-B16E-54DA45441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3830144-8015-0B47-8564-18124FA6B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Field">
            <a:extLst>
              <a:ext uri="{FF2B5EF4-FFF2-40B4-BE49-F238E27FC236}">
                <a16:creationId xmlns:a16="http://schemas.microsoft.com/office/drawing/2014/main" id="{2A8FF7D0-24DE-7247-896A-E6C4E80C5A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45940" y="1837944"/>
            <a:ext cx="508406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0" name="Column Divider">
            <a:extLst>
              <a:ext uri="{FF2B5EF4-FFF2-40B4-BE49-F238E27FC236}">
                <a16:creationId xmlns:a16="http://schemas.microsoft.com/office/drawing/2014/main" id="{EA926242-7D27-8F4E-A826-549D9E4C23B9}"/>
              </a:ext>
            </a:extLst>
          </p:cNvPr>
          <p:cNvCxnSpPr/>
          <p:nvPr userDrawn="1"/>
        </p:nvCxnSpPr>
        <p:spPr>
          <a:xfrm>
            <a:off x="6096002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Field">
            <a:extLst>
              <a:ext uri="{FF2B5EF4-FFF2-40B4-BE49-F238E27FC236}">
                <a16:creationId xmlns:a16="http://schemas.microsoft.com/office/drawing/2014/main" id="{B4879B6D-DA18-6D4D-8E7D-338DA1C8FE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8951" y="1837944"/>
            <a:ext cx="508406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3" name="Accent Mark">
            <a:extLst>
              <a:ext uri="{FF2B5EF4-FFF2-40B4-BE49-F238E27FC236}">
                <a16:creationId xmlns:a16="http://schemas.microsoft.com/office/drawing/2014/main" id="{41922730-243C-E841-A960-EDBFD169F158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">
            <a:extLst>
              <a:ext uri="{FF2B5EF4-FFF2-40B4-BE49-F238E27FC236}">
                <a16:creationId xmlns:a16="http://schemas.microsoft.com/office/drawing/2014/main" id="{BD40C05F-32CC-E442-B2BC-903A0529B0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50F45247-EDFA-CF4B-A197-C393721426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Noto Sans JP Bold" panose="020B0800000000000000" pitchFamily="34" charset="-128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2" name="Abstract Pattern Strip">
            <a:extLst>
              <a:ext uri="{FF2B5EF4-FFF2-40B4-BE49-F238E27FC236}">
                <a16:creationId xmlns:a16="http://schemas.microsoft.com/office/drawing/2014/main" id="{687B8698-4A21-5E41-B9EE-1BBBD0BD5BD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6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6912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/Subtitle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Data Texture Cloud">
            <a:extLst>
              <a:ext uri="{FF2B5EF4-FFF2-40B4-BE49-F238E27FC236}">
                <a16:creationId xmlns:a16="http://schemas.microsoft.com/office/drawing/2014/main" id="{088EE63F-D017-8F4C-825E-76E07B952F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pic>
        <p:nvPicPr>
          <p:cNvPr id="21" name="OTag">
            <a:extLst>
              <a:ext uri="{FF2B5EF4-FFF2-40B4-BE49-F238E27FC236}">
                <a16:creationId xmlns:a16="http://schemas.microsoft.com/office/drawing/2014/main" id="{388F650B-0096-C146-8FEB-5C25B15CB5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22" name="Footer">
            <a:extLst>
              <a:ext uri="{FF2B5EF4-FFF2-40B4-BE49-F238E27FC236}">
                <a16:creationId xmlns:a16="http://schemas.microsoft.com/office/drawing/2014/main" id="{3BF7ADE5-40E3-934B-B8B6-734DD687E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3830144-8015-0B47-8564-18124FA6B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Field">
            <a:extLst>
              <a:ext uri="{FF2B5EF4-FFF2-40B4-BE49-F238E27FC236}">
                <a16:creationId xmlns:a16="http://schemas.microsoft.com/office/drawing/2014/main" id="{2A8FF7D0-24DE-7247-896A-E6C4E80C5A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45940" y="1837944"/>
            <a:ext cx="508406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0" name="Column Divider">
            <a:extLst>
              <a:ext uri="{FF2B5EF4-FFF2-40B4-BE49-F238E27FC236}">
                <a16:creationId xmlns:a16="http://schemas.microsoft.com/office/drawing/2014/main" id="{EA926242-7D27-8F4E-A826-549D9E4C23B9}"/>
              </a:ext>
            </a:extLst>
          </p:cNvPr>
          <p:cNvCxnSpPr/>
          <p:nvPr userDrawn="1"/>
        </p:nvCxnSpPr>
        <p:spPr>
          <a:xfrm>
            <a:off x="6096002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Field">
            <a:extLst>
              <a:ext uri="{FF2B5EF4-FFF2-40B4-BE49-F238E27FC236}">
                <a16:creationId xmlns:a16="http://schemas.microsoft.com/office/drawing/2014/main" id="{B4879B6D-DA18-6D4D-8E7D-338DA1C8FE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8951" y="1837944"/>
            <a:ext cx="508406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3" name="Accent Mark">
            <a:extLst>
              <a:ext uri="{FF2B5EF4-FFF2-40B4-BE49-F238E27FC236}">
                <a16:creationId xmlns:a16="http://schemas.microsoft.com/office/drawing/2014/main" id="{41922730-243C-E841-A960-EDBFD169F158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">
            <a:extLst>
              <a:ext uri="{FF2B5EF4-FFF2-40B4-BE49-F238E27FC236}">
                <a16:creationId xmlns:a16="http://schemas.microsoft.com/office/drawing/2014/main" id="{BD40C05F-32CC-E442-B2BC-903A0529B0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50F45247-EDFA-CF4B-A197-C393721426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solidFill>
                  <a:schemeClr val="bg1"/>
                </a:solidFill>
                <a:latin typeface="Oracle Sans" panose="020B0503020204020204" pitchFamily="34" charset="0"/>
                <a:ea typeface="Noto Sans JP Bold" panose="020B0800000000000000" pitchFamily="34" charset="-128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2" name="Abstract Pattern Strip">
            <a:extLst>
              <a:ext uri="{FF2B5EF4-FFF2-40B4-BE49-F238E27FC236}">
                <a16:creationId xmlns:a16="http://schemas.microsoft.com/office/drawing/2014/main" id="{687B8698-4A21-5E41-B9EE-1BBBD0BD5BD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1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691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 3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Data Texture Cloud">
            <a:extLst>
              <a:ext uri="{FF2B5EF4-FFF2-40B4-BE49-F238E27FC236}">
                <a16:creationId xmlns:a16="http://schemas.microsoft.com/office/drawing/2014/main" id="{6B9192B5-0A20-764D-9C90-A222726033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pic>
        <p:nvPicPr>
          <p:cNvPr id="23" name="OTag">
            <a:extLst>
              <a:ext uri="{FF2B5EF4-FFF2-40B4-BE49-F238E27FC236}">
                <a16:creationId xmlns:a16="http://schemas.microsoft.com/office/drawing/2014/main" id="{EBAE077C-DB09-ED47-8D39-D0B8EC31F8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4" name="Footer">
            <a:extLst>
              <a:ext uri="{FF2B5EF4-FFF2-40B4-BE49-F238E27FC236}">
                <a16:creationId xmlns:a16="http://schemas.microsoft.com/office/drawing/2014/main" id="{04ED8D0D-9633-5F4D-A28C-1584C0DFF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415ABCF-F4E1-8F45-97C7-BB3BBB93D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 Field">
            <a:extLst>
              <a:ext uri="{FF2B5EF4-FFF2-40B4-BE49-F238E27FC236}">
                <a16:creationId xmlns:a16="http://schemas.microsoft.com/office/drawing/2014/main" id="{F99B7BFF-D980-2D4A-B1AC-7510DE0D9D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0" y="1837944"/>
            <a:ext cx="330098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44" name="Column Divider">
            <a:extLst>
              <a:ext uri="{FF2B5EF4-FFF2-40B4-BE49-F238E27FC236}">
                <a16:creationId xmlns:a16="http://schemas.microsoft.com/office/drawing/2014/main" id="{AFE66E1B-CB9E-AD43-8F62-B5F7E5962235}"/>
              </a:ext>
            </a:extLst>
          </p:cNvPr>
          <p:cNvCxnSpPr/>
          <p:nvPr userDrawn="1"/>
        </p:nvCxnSpPr>
        <p:spPr>
          <a:xfrm>
            <a:off x="7937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Field">
            <a:extLst>
              <a:ext uri="{FF2B5EF4-FFF2-40B4-BE49-F238E27FC236}">
                <a16:creationId xmlns:a16="http://schemas.microsoft.com/office/drawing/2014/main" id="{A701984C-34A6-1346-A2AA-2794191C04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5000" y="1837944"/>
            <a:ext cx="330098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43" name="Column Divider">
            <a:extLst>
              <a:ext uri="{FF2B5EF4-FFF2-40B4-BE49-F238E27FC236}">
                <a16:creationId xmlns:a16="http://schemas.microsoft.com/office/drawing/2014/main" id="{96487311-07DE-BA4A-B675-135E5473D5A5}"/>
              </a:ext>
            </a:extLst>
          </p:cNvPr>
          <p:cNvCxnSpPr/>
          <p:nvPr userDrawn="1"/>
        </p:nvCxnSpPr>
        <p:spPr>
          <a:xfrm>
            <a:off x="4254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Field">
            <a:extLst>
              <a:ext uri="{FF2B5EF4-FFF2-40B4-BE49-F238E27FC236}">
                <a16:creationId xmlns:a16="http://schemas.microsoft.com/office/drawing/2014/main" id="{31E9FA52-D320-6043-8DA5-2A295E3561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8951" y="1837944"/>
            <a:ext cx="330098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42" name="Accent Mark">
            <a:extLst>
              <a:ext uri="{FF2B5EF4-FFF2-40B4-BE49-F238E27FC236}">
                <a16:creationId xmlns:a16="http://schemas.microsoft.com/office/drawing/2014/main" id="{4E732D89-C34A-F248-94A1-01F258A23E11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">
            <a:extLst>
              <a:ext uri="{FF2B5EF4-FFF2-40B4-BE49-F238E27FC236}">
                <a16:creationId xmlns:a16="http://schemas.microsoft.com/office/drawing/2014/main" id="{F4A9A468-00C1-2342-A578-C97FF9884A1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62000" y="508000"/>
            <a:ext cx="10671048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Noto Sans JP Bold" panose="020B0800000000000000" pitchFamily="34" charset="-128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3" name="Abstract Pattern Strip">
            <a:extLst>
              <a:ext uri="{FF2B5EF4-FFF2-40B4-BE49-F238E27FC236}">
                <a16:creationId xmlns:a16="http://schemas.microsoft.com/office/drawing/2014/main" id="{86CFE0F6-D0AB-E843-A2CE-635D3678C9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1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1" pos="2664" userDrawn="1">
          <p15:clr>
            <a:srgbClr val="FBAE40"/>
          </p15:clr>
        </p15:guide>
        <p15:guide id="12" pos="4848" userDrawn="1">
          <p15:clr>
            <a:srgbClr val="FBAE40"/>
          </p15:clr>
        </p15:guide>
        <p15:guide id="13" pos="2544" userDrawn="1">
          <p15:clr>
            <a:srgbClr val="FBAE40"/>
          </p15:clr>
        </p15:guide>
        <p15:guide id="14" pos="4728" userDrawn="1">
          <p15:clr>
            <a:srgbClr val="FBAE40"/>
          </p15:clr>
        </p15:guide>
        <p15:guide id="15" pos="6912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 3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Data Texture Cloud">
            <a:extLst>
              <a:ext uri="{FF2B5EF4-FFF2-40B4-BE49-F238E27FC236}">
                <a16:creationId xmlns:a16="http://schemas.microsoft.com/office/drawing/2014/main" id="{6B6AE226-6298-A74E-881D-C391B7DBFC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pic>
        <p:nvPicPr>
          <p:cNvPr id="23" name="OTag">
            <a:extLst>
              <a:ext uri="{FF2B5EF4-FFF2-40B4-BE49-F238E27FC236}">
                <a16:creationId xmlns:a16="http://schemas.microsoft.com/office/drawing/2014/main" id="{EBAE077C-DB09-ED47-8D39-D0B8EC31F8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21" name="Footer">
            <a:extLst>
              <a:ext uri="{FF2B5EF4-FFF2-40B4-BE49-F238E27FC236}">
                <a16:creationId xmlns:a16="http://schemas.microsoft.com/office/drawing/2014/main" id="{2A872738-4F3E-AE41-AFF8-FC3272689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415ABCF-F4E1-8F45-97C7-BB3BBB93D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 Field">
            <a:extLst>
              <a:ext uri="{FF2B5EF4-FFF2-40B4-BE49-F238E27FC236}">
                <a16:creationId xmlns:a16="http://schemas.microsoft.com/office/drawing/2014/main" id="{F99B7BFF-D980-2D4A-B1AC-7510DE0D9D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0" y="1837944"/>
            <a:ext cx="330098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44" name="Column Divider">
            <a:extLst>
              <a:ext uri="{FF2B5EF4-FFF2-40B4-BE49-F238E27FC236}">
                <a16:creationId xmlns:a16="http://schemas.microsoft.com/office/drawing/2014/main" id="{AFE66E1B-CB9E-AD43-8F62-B5F7E5962235}"/>
              </a:ext>
            </a:extLst>
          </p:cNvPr>
          <p:cNvCxnSpPr/>
          <p:nvPr userDrawn="1"/>
        </p:nvCxnSpPr>
        <p:spPr>
          <a:xfrm>
            <a:off x="7937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Field">
            <a:extLst>
              <a:ext uri="{FF2B5EF4-FFF2-40B4-BE49-F238E27FC236}">
                <a16:creationId xmlns:a16="http://schemas.microsoft.com/office/drawing/2014/main" id="{A701984C-34A6-1346-A2AA-2794191C04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5000" y="1837944"/>
            <a:ext cx="330098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43" name="Column Divider">
            <a:extLst>
              <a:ext uri="{FF2B5EF4-FFF2-40B4-BE49-F238E27FC236}">
                <a16:creationId xmlns:a16="http://schemas.microsoft.com/office/drawing/2014/main" id="{96487311-07DE-BA4A-B675-135E5473D5A5}"/>
              </a:ext>
            </a:extLst>
          </p:cNvPr>
          <p:cNvCxnSpPr/>
          <p:nvPr userDrawn="1"/>
        </p:nvCxnSpPr>
        <p:spPr>
          <a:xfrm>
            <a:off x="4254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Field">
            <a:extLst>
              <a:ext uri="{FF2B5EF4-FFF2-40B4-BE49-F238E27FC236}">
                <a16:creationId xmlns:a16="http://schemas.microsoft.com/office/drawing/2014/main" id="{31E9FA52-D320-6043-8DA5-2A295E3561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8951" y="1837944"/>
            <a:ext cx="330098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42" name="Accent Mark">
            <a:extLst>
              <a:ext uri="{FF2B5EF4-FFF2-40B4-BE49-F238E27FC236}">
                <a16:creationId xmlns:a16="http://schemas.microsoft.com/office/drawing/2014/main" id="{4E732D89-C34A-F248-94A1-01F258A23E11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">
            <a:extLst>
              <a:ext uri="{FF2B5EF4-FFF2-40B4-BE49-F238E27FC236}">
                <a16:creationId xmlns:a16="http://schemas.microsoft.com/office/drawing/2014/main" id="{F4A9A468-00C1-2342-A578-C97FF9884A1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62000" y="508000"/>
            <a:ext cx="10671048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solidFill>
                  <a:schemeClr val="bg1"/>
                </a:solidFill>
                <a:latin typeface="Oracle Sans" panose="020B0503020204020204" pitchFamily="34" charset="0"/>
                <a:ea typeface="Noto Sans JP Bold" panose="020B0800000000000000" pitchFamily="34" charset="-128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3" name="Abstract Pattern Strip">
            <a:extLst>
              <a:ext uri="{FF2B5EF4-FFF2-40B4-BE49-F238E27FC236}">
                <a16:creationId xmlns:a16="http://schemas.microsoft.com/office/drawing/2014/main" id="{86CFE0F6-D0AB-E843-A2CE-635D3678C9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1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1" pos="2664">
          <p15:clr>
            <a:srgbClr val="FBAE40"/>
          </p15:clr>
        </p15:guide>
        <p15:guide id="12" pos="4848">
          <p15:clr>
            <a:srgbClr val="FBAE40"/>
          </p15:clr>
        </p15:guide>
        <p15:guide id="13" pos="2544">
          <p15:clr>
            <a:srgbClr val="FBAE40"/>
          </p15:clr>
        </p15:guide>
        <p15:guide id="14" pos="4728">
          <p15:clr>
            <a:srgbClr val="FBAE40"/>
          </p15:clr>
        </p15:guide>
        <p15:guide id="15" pos="691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/Subtitle 3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Data Texture Cloud">
            <a:extLst>
              <a:ext uri="{FF2B5EF4-FFF2-40B4-BE49-F238E27FC236}">
                <a16:creationId xmlns:a16="http://schemas.microsoft.com/office/drawing/2014/main" id="{C70EC8FB-8F52-1849-8B54-6C3C260AEC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pic>
        <p:nvPicPr>
          <p:cNvPr id="23" name="OTag">
            <a:extLst>
              <a:ext uri="{FF2B5EF4-FFF2-40B4-BE49-F238E27FC236}">
                <a16:creationId xmlns:a16="http://schemas.microsoft.com/office/drawing/2014/main" id="{EBAE077C-DB09-ED47-8D39-D0B8EC31F8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24" name="Footer">
            <a:extLst>
              <a:ext uri="{FF2B5EF4-FFF2-40B4-BE49-F238E27FC236}">
                <a16:creationId xmlns:a16="http://schemas.microsoft.com/office/drawing/2014/main" id="{E2B63F06-EA27-0644-94D3-23B5E7024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</a:t>
            </a:r>
            <a:endParaRPr 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5DB444FB-0B40-4E4B-905E-8C07DFBDC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Field">
            <a:extLst>
              <a:ext uri="{FF2B5EF4-FFF2-40B4-BE49-F238E27FC236}">
                <a16:creationId xmlns:a16="http://schemas.microsoft.com/office/drawing/2014/main" id="{AFFA3B66-F839-0A43-B947-288947FAE7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0" y="1837944"/>
            <a:ext cx="330098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6" name="Column Divider">
            <a:extLst>
              <a:ext uri="{FF2B5EF4-FFF2-40B4-BE49-F238E27FC236}">
                <a16:creationId xmlns:a16="http://schemas.microsoft.com/office/drawing/2014/main" id="{FEBC52D1-D61C-E242-953A-FE75F4230057}"/>
              </a:ext>
            </a:extLst>
          </p:cNvPr>
          <p:cNvCxnSpPr/>
          <p:nvPr userDrawn="1"/>
        </p:nvCxnSpPr>
        <p:spPr>
          <a:xfrm>
            <a:off x="7937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Field">
            <a:extLst>
              <a:ext uri="{FF2B5EF4-FFF2-40B4-BE49-F238E27FC236}">
                <a16:creationId xmlns:a16="http://schemas.microsoft.com/office/drawing/2014/main" id="{A3F2668A-2594-E744-9A86-00F03A65B3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45000" y="1837944"/>
            <a:ext cx="330098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5" name="Column Divider">
            <a:extLst>
              <a:ext uri="{FF2B5EF4-FFF2-40B4-BE49-F238E27FC236}">
                <a16:creationId xmlns:a16="http://schemas.microsoft.com/office/drawing/2014/main" id="{FFFD347B-C0A8-2C4A-806D-EDC1B041B75F}"/>
              </a:ext>
            </a:extLst>
          </p:cNvPr>
          <p:cNvCxnSpPr/>
          <p:nvPr userDrawn="1"/>
        </p:nvCxnSpPr>
        <p:spPr>
          <a:xfrm>
            <a:off x="4254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Field">
            <a:extLst>
              <a:ext uri="{FF2B5EF4-FFF2-40B4-BE49-F238E27FC236}">
                <a16:creationId xmlns:a16="http://schemas.microsoft.com/office/drawing/2014/main" id="{1DBDDCF0-B3BA-F84E-B95B-56F0DD652B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8951" y="1837944"/>
            <a:ext cx="330098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7" name="Accent Mark">
            <a:extLst>
              <a:ext uri="{FF2B5EF4-FFF2-40B4-BE49-F238E27FC236}">
                <a16:creationId xmlns:a16="http://schemas.microsoft.com/office/drawing/2014/main" id="{A42B5292-498A-834B-8514-61985A013869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">
            <a:extLst>
              <a:ext uri="{FF2B5EF4-FFF2-40B4-BE49-F238E27FC236}">
                <a16:creationId xmlns:a16="http://schemas.microsoft.com/office/drawing/2014/main" id="{C2DB86C1-D122-1844-AC1A-B24593E8DB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1AD6C625-E91C-C740-B6CB-B38FD66B3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Noto Sans JP Bold" panose="020B0800000000000000" pitchFamily="34" charset="-128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3" name="Abstract Pattern Strip">
            <a:extLst>
              <a:ext uri="{FF2B5EF4-FFF2-40B4-BE49-F238E27FC236}">
                <a16:creationId xmlns:a16="http://schemas.microsoft.com/office/drawing/2014/main" id="{86CFE0F6-D0AB-E843-A2CE-635D3678C9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3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1" pos="2664">
          <p15:clr>
            <a:srgbClr val="FBAE40"/>
          </p15:clr>
        </p15:guide>
        <p15:guide id="12" pos="4848">
          <p15:clr>
            <a:srgbClr val="FBAE40"/>
          </p15:clr>
        </p15:guide>
        <p15:guide id="13" pos="2544">
          <p15:clr>
            <a:srgbClr val="FBAE40"/>
          </p15:clr>
        </p15:guide>
        <p15:guide id="14" pos="4728">
          <p15:clr>
            <a:srgbClr val="FBAE40"/>
          </p15:clr>
        </p15:guide>
        <p15:guide id="15" pos="691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/Subtitle 3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Data Texture Cloud">
            <a:extLst>
              <a:ext uri="{FF2B5EF4-FFF2-40B4-BE49-F238E27FC236}">
                <a16:creationId xmlns:a16="http://schemas.microsoft.com/office/drawing/2014/main" id="{0FC7E372-ADF2-0D42-B73B-DDFEABF951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pic>
        <p:nvPicPr>
          <p:cNvPr id="23" name="OTag">
            <a:extLst>
              <a:ext uri="{FF2B5EF4-FFF2-40B4-BE49-F238E27FC236}">
                <a16:creationId xmlns:a16="http://schemas.microsoft.com/office/drawing/2014/main" id="{EBAE077C-DB09-ED47-8D39-D0B8EC31F8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28" name="Footer">
            <a:extLst>
              <a:ext uri="{FF2B5EF4-FFF2-40B4-BE49-F238E27FC236}">
                <a16:creationId xmlns:a16="http://schemas.microsoft.com/office/drawing/2014/main" id="{0D2A1D40-7B1E-8C46-A38C-6EF04D30A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</a:t>
            </a:r>
            <a:endParaRPr 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5DB444FB-0B40-4E4B-905E-8C07DFBDC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Field">
            <a:extLst>
              <a:ext uri="{FF2B5EF4-FFF2-40B4-BE49-F238E27FC236}">
                <a16:creationId xmlns:a16="http://schemas.microsoft.com/office/drawing/2014/main" id="{AFFA3B66-F839-0A43-B947-288947FAE7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0" y="1837944"/>
            <a:ext cx="330098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6" name="Column Divider">
            <a:extLst>
              <a:ext uri="{FF2B5EF4-FFF2-40B4-BE49-F238E27FC236}">
                <a16:creationId xmlns:a16="http://schemas.microsoft.com/office/drawing/2014/main" id="{FEBC52D1-D61C-E242-953A-FE75F4230057}"/>
              </a:ext>
            </a:extLst>
          </p:cNvPr>
          <p:cNvCxnSpPr/>
          <p:nvPr userDrawn="1"/>
        </p:nvCxnSpPr>
        <p:spPr>
          <a:xfrm>
            <a:off x="7937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Field">
            <a:extLst>
              <a:ext uri="{FF2B5EF4-FFF2-40B4-BE49-F238E27FC236}">
                <a16:creationId xmlns:a16="http://schemas.microsoft.com/office/drawing/2014/main" id="{A3F2668A-2594-E744-9A86-00F03A65B3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45000" y="1837944"/>
            <a:ext cx="330098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5" name="Column Divider">
            <a:extLst>
              <a:ext uri="{FF2B5EF4-FFF2-40B4-BE49-F238E27FC236}">
                <a16:creationId xmlns:a16="http://schemas.microsoft.com/office/drawing/2014/main" id="{FFFD347B-C0A8-2C4A-806D-EDC1B041B75F}"/>
              </a:ext>
            </a:extLst>
          </p:cNvPr>
          <p:cNvCxnSpPr/>
          <p:nvPr userDrawn="1"/>
        </p:nvCxnSpPr>
        <p:spPr>
          <a:xfrm>
            <a:off x="4254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Field">
            <a:extLst>
              <a:ext uri="{FF2B5EF4-FFF2-40B4-BE49-F238E27FC236}">
                <a16:creationId xmlns:a16="http://schemas.microsoft.com/office/drawing/2014/main" id="{1DBDDCF0-B3BA-F84E-B95B-56F0DD652B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8951" y="1837944"/>
            <a:ext cx="330098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7" name="Accent Mark">
            <a:extLst>
              <a:ext uri="{FF2B5EF4-FFF2-40B4-BE49-F238E27FC236}">
                <a16:creationId xmlns:a16="http://schemas.microsoft.com/office/drawing/2014/main" id="{A42B5292-498A-834B-8514-61985A013869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">
            <a:extLst>
              <a:ext uri="{FF2B5EF4-FFF2-40B4-BE49-F238E27FC236}">
                <a16:creationId xmlns:a16="http://schemas.microsoft.com/office/drawing/2014/main" id="{C2DB86C1-D122-1844-AC1A-B24593E8DB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1AD6C625-E91C-C740-B6CB-B38FD66B3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solidFill>
                  <a:schemeClr val="bg1"/>
                </a:solidFill>
                <a:latin typeface="Oracle Sans" panose="020B0503020204020204" pitchFamily="34" charset="0"/>
                <a:ea typeface="Noto Sans JP Bold" panose="020B0800000000000000" pitchFamily="34" charset="-128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3" name="Abstract Pattern Strip">
            <a:extLst>
              <a:ext uri="{FF2B5EF4-FFF2-40B4-BE49-F238E27FC236}">
                <a16:creationId xmlns:a16="http://schemas.microsoft.com/office/drawing/2014/main" id="{86CFE0F6-D0AB-E843-A2CE-635D3678C9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9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1" pos="2664">
          <p15:clr>
            <a:srgbClr val="FBAE40"/>
          </p15:clr>
        </p15:guide>
        <p15:guide id="12" pos="4848">
          <p15:clr>
            <a:srgbClr val="FBAE40"/>
          </p15:clr>
        </p15:guide>
        <p15:guide id="13" pos="2544">
          <p15:clr>
            <a:srgbClr val="FBAE40"/>
          </p15:clr>
        </p15:guide>
        <p15:guide id="14" pos="4728">
          <p15:clr>
            <a:srgbClr val="FBAE40"/>
          </p15:clr>
        </p15:guide>
        <p15:guide id="15" pos="6912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 4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Data Texture Cloud">
            <a:extLst>
              <a:ext uri="{FF2B5EF4-FFF2-40B4-BE49-F238E27FC236}">
                <a16:creationId xmlns:a16="http://schemas.microsoft.com/office/drawing/2014/main" id="{E384CA2D-A4F2-454B-8E32-D2A8DB39E2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pic>
        <p:nvPicPr>
          <p:cNvPr id="23" name="OTag">
            <a:extLst>
              <a:ext uri="{FF2B5EF4-FFF2-40B4-BE49-F238E27FC236}">
                <a16:creationId xmlns:a16="http://schemas.microsoft.com/office/drawing/2014/main" id="{EBAE077C-DB09-ED47-8D39-D0B8EC31F8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24" name="Footer">
            <a:extLst>
              <a:ext uri="{FF2B5EF4-FFF2-40B4-BE49-F238E27FC236}">
                <a16:creationId xmlns:a16="http://schemas.microsoft.com/office/drawing/2014/main" id="{524098CF-9376-754A-A9D8-69D985334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3D4BE4B-47A2-B746-908D-9F2520506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Field">
            <a:extLst>
              <a:ext uri="{FF2B5EF4-FFF2-40B4-BE49-F238E27FC236}">
                <a16:creationId xmlns:a16="http://schemas.microsoft.com/office/drawing/2014/main" id="{02F4F3B9-1A25-4E45-9B9E-E6DE163F514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53500" y="1837944"/>
            <a:ext cx="247802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3" name="Column Divider">
            <a:extLst>
              <a:ext uri="{FF2B5EF4-FFF2-40B4-BE49-F238E27FC236}">
                <a16:creationId xmlns:a16="http://schemas.microsoft.com/office/drawing/2014/main" id="{C1EA1156-1AC8-084F-859D-8B19F16BA32D}"/>
              </a:ext>
            </a:extLst>
          </p:cNvPr>
          <p:cNvCxnSpPr/>
          <p:nvPr userDrawn="1"/>
        </p:nvCxnSpPr>
        <p:spPr>
          <a:xfrm>
            <a:off x="8826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Field">
            <a:extLst>
              <a:ext uri="{FF2B5EF4-FFF2-40B4-BE49-F238E27FC236}">
                <a16:creationId xmlns:a16="http://schemas.microsoft.com/office/drawing/2014/main" id="{D92D1E76-E845-ED49-B199-B642E9394D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1476" y="1837944"/>
            <a:ext cx="247802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2" name="Column Divider">
            <a:extLst>
              <a:ext uri="{FF2B5EF4-FFF2-40B4-BE49-F238E27FC236}">
                <a16:creationId xmlns:a16="http://schemas.microsoft.com/office/drawing/2014/main" id="{9AE92E81-C82E-E149-A4CF-9306BBF686F1}"/>
              </a:ext>
            </a:extLst>
          </p:cNvPr>
          <p:cNvCxnSpPr/>
          <p:nvPr userDrawn="1"/>
        </p:nvCxnSpPr>
        <p:spPr>
          <a:xfrm>
            <a:off x="60960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Field">
            <a:extLst>
              <a:ext uri="{FF2B5EF4-FFF2-40B4-BE49-F238E27FC236}">
                <a16:creationId xmlns:a16="http://schemas.microsoft.com/office/drawing/2014/main" id="{FAD02FEA-1BCB-BB40-B9E3-D33BD182F3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92500" y="1837944"/>
            <a:ext cx="247802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1" name="Column Divider">
            <a:extLst>
              <a:ext uri="{FF2B5EF4-FFF2-40B4-BE49-F238E27FC236}">
                <a16:creationId xmlns:a16="http://schemas.microsoft.com/office/drawing/2014/main" id="{D8752716-0CB6-6540-9B2F-91540EE5400A}"/>
              </a:ext>
            </a:extLst>
          </p:cNvPr>
          <p:cNvCxnSpPr/>
          <p:nvPr userDrawn="1"/>
        </p:nvCxnSpPr>
        <p:spPr>
          <a:xfrm>
            <a:off x="3365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Field">
            <a:extLst>
              <a:ext uri="{FF2B5EF4-FFF2-40B4-BE49-F238E27FC236}">
                <a16:creationId xmlns:a16="http://schemas.microsoft.com/office/drawing/2014/main" id="{CBAC9E2A-9AED-D148-B16F-3A131864B9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8951" y="1837944"/>
            <a:ext cx="247802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49" name="Accent Mark">
            <a:extLst>
              <a:ext uri="{FF2B5EF4-FFF2-40B4-BE49-F238E27FC236}">
                <a16:creationId xmlns:a16="http://schemas.microsoft.com/office/drawing/2014/main" id="{B2F74B94-3BCD-EA4C-BFF9-D9AB5ED375AC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">
            <a:extLst>
              <a:ext uri="{FF2B5EF4-FFF2-40B4-BE49-F238E27FC236}">
                <a16:creationId xmlns:a16="http://schemas.microsoft.com/office/drawing/2014/main" id="{F4A9A468-00C1-2342-A578-C97FF9884A1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62000" y="508000"/>
            <a:ext cx="10671048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Noto Sans JP Bold" panose="020B0800000000000000" pitchFamily="34" charset="-128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3" name="Abstract Pattern Strip">
            <a:extLst>
              <a:ext uri="{FF2B5EF4-FFF2-40B4-BE49-F238E27FC236}">
                <a16:creationId xmlns:a16="http://schemas.microsoft.com/office/drawing/2014/main" id="{86CFE0F6-D0AB-E843-A2CE-635D3678C9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9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1" pos="2664">
          <p15:clr>
            <a:srgbClr val="FBAE40"/>
          </p15:clr>
        </p15:guide>
        <p15:guide id="12" pos="4848">
          <p15:clr>
            <a:srgbClr val="FBAE40"/>
          </p15:clr>
        </p15:guide>
        <p15:guide id="13" pos="2544">
          <p15:clr>
            <a:srgbClr val="FBAE40"/>
          </p15:clr>
        </p15:guide>
        <p15:guide id="14" pos="4728">
          <p15:clr>
            <a:srgbClr val="FBAE40"/>
          </p15:clr>
        </p15:guide>
        <p15:guide id="15" pos="6912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 4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Data Texture Cloud">
            <a:extLst>
              <a:ext uri="{FF2B5EF4-FFF2-40B4-BE49-F238E27FC236}">
                <a16:creationId xmlns:a16="http://schemas.microsoft.com/office/drawing/2014/main" id="{030D5F68-2B7D-5945-9127-3A54A7FB2B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pic>
        <p:nvPicPr>
          <p:cNvPr id="23" name="OTag">
            <a:extLst>
              <a:ext uri="{FF2B5EF4-FFF2-40B4-BE49-F238E27FC236}">
                <a16:creationId xmlns:a16="http://schemas.microsoft.com/office/drawing/2014/main" id="{EBAE077C-DB09-ED47-8D39-D0B8EC31F8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22" name="Footer">
            <a:extLst>
              <a:ext uri="{FF2B5EF4-FFF2-40B4-BE49-F238E27FC236}">
                <a16:creationId xmlns:a16="http://schemas.microsoft.com/office/drawing/2014/main" id="{9FD82624-1FF4-F549-95A0-47E76ADA6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3D4BE4B-47A2-B746-908D-9F2520506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Field">
            <a:extLst>
              <a:ext uri="{FF2B5EF4-FFF2-40B4-BE49-F238E27FC236}">
                <a16:creationId xmlns:a16="http://schemas.microsoft.com/office/drawing/2014/main" id="{02F4F3B9-1A25-4E45-9B9E-E6DE163F514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53500" y="1837944"/>
            <a:ext cx="247802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3" name="Column Divider">
            <a:extLst>
              <a:ext uri="{FF2B5EF4-FFF2-40B4-BE49-F238E27FC236}">
                <a16:creationId xmlns:a16="http://schemas.microsoft.com/office/drawing/2014/main" id="{C1EA1156-1AC8-084F-859D-8B19F16BA32D}"/>
              </a:ext>
            </a:extLst>
          </p:cNvPr>
          <p:cNvCxnSpPr/>
          <p:nvPr userDrawn="1"/>
        </p:nvCxnSpPr>
        <p:spPr>
          <a:xfrm>
            <a:off x="8826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Field">
            <a:extLst>
              <a:ext uri="{FF2B5EF4-FFF2-40B4-BE49-F238E27FC236}">
                <a16:creationId xmlns:a16="http://schemas.microsoft.com/office/drawing/2014/main" id="{D92D1E76-E845-ED49-B199-B642E9394D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1476" y="1837944"/>
            <a:ext cx="247802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2" name="Column Divider">
            <a:extLst>
              <a:ext uri="{FF2B5EF4-FFF2-40B4-BE49-F238E27FC236}">
                <a16:creationId xmlns:a16="http://schemas.microsoft.com/office/drawing/2014/main" id="{9AE92E81-C82E-E149-A4CF-9306BBF686F1}"/>
              </a:ext>
            </a:extLst>
          </p:cNvPr>
          <p:cNvCxnSpPr/>
          <p:nvPr userDrawn="1"/>
        </p:nvCxnSpPr>
        <p:spPr>
          <a:xfrm>
            <a:off x="60960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Field">
            <a:extLst>
              <a:ext uri="{FF2B5EF4-FFF2-40B4-BE49-F238E27FC236}">
                <a16:creationId xmlns:a16="http://schemas.microsoft.com/office/drawing/2014/main" id="{FAD02FEA-1BCB-BB40-B9E3-D33BD182F3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92500" y="1837944"/>
            <a:ext cx="247802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1" name="Column Divider">
            <a:extLst>
              <a:ext uri="{FF2B5EF4-FFF2-40B4-BE49-F238E27FC236}">
                <a16:creationId xmlns:a16="http://schemas.microsoft.com/office/drawing/2014/main" id="{D8752716-0CB6-6540-9B2F-91540EE5400A}"/>
              </a:ext>
            </a:extLst>
          </p:cNvPr>
          <p:cNvCxnSpPr/>
          <p:nvPr userDrawn="1"/>
        </p:nvCxnSpPr>
        <p:spPr>
          <a:xfrm>
            <a:off x="3365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Field">
            <a:extLst>
              <a:ext uri="{FF2B5EF4-FFF2-40B4-BE49-F238E27FC236}">
                <a16:creationId xmlns:a16="http://schemas.microsoft.com/office/drawing/2014/main" id="{CBAC9E2A-9AED-D148-B16F-3A131864B9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8951" y="1837944"/>
            <a:ext cx="247802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49" name="Accent Mark">
            <a:extLst>
              <a:ext uri="{FF2B5EF4-FFF2-40B4-BE49-F238E27FC236}">
                <a16:creationId xmlns:a16="http://schemas.microsoft.com/office/drawing/2014/main" id="{B2F74B94-3BCD-EA4C-BFF9-D9AB5ED375AC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">
            <a:extLst>
              <a:ext uri="{FF2B5EF4-FFF2-40B4-BE49-F238E27FC236}">
                <a16:creationId xmlns:a16="http://schemas.microsoft.com/office/drawing/2014/main" id="{F4A9A468-00C1-2342-A578-C97FF9884A1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62000" y="508000"/>
            <a:ext cx="10671048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solidFill>
                  <a:schemeClr val="bg1"/>
                </a:solidFill>
                <a:latin typeface="Oracle Sans" panose="020B0503020204020204" pitchFamily="34" charset="0"/>
                <a:ea typeface="Noto Sans JP Bold" panose="020B0800000000000000" pitchFamily="34" charset="-128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3" name="Abstract Pattern Strip">
            <a:extLst>
              <a:ext uri="{FF2B5EF4-FFF2-40B4-BE49-F238E27FC236}">
                <a16:creationId xmlns:a16="http://schemas.microsoft.com/office/drawing/2014/main" id="{86CFE0F6-D0AB-E843-A2CE-635D3678C9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3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1" pos="2664">
          <p15:clr>
            <a:srgbClr val="FBAE40"/>
          </p15:clr>
        </p15:guide>
        <p15:guide id="12" pos="4848">
          <p15:clr>
            <a:srgbClr val="FBAE40"/>
          </p15:clr>
        </p15:guide>
        <p15:guide id="13" pos="2544">
          <p15:clr>
            <a:srgbClr val="FBAE40"/>
          </p15:clr>
        </p15:guide>
        <p15:guide id="14" pos="4728">
          <p15:clr>
            <a:srgbClr val="FBAE40"/>
          </p15:clr>
        </p15:guide>
        <p15:guide id="15" pos="6912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/Subtitle 4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Data Texture Cloud">
            <a:extLst>
              <a:ext uri="{FF2B5EF4-FFF2-40B4-BE49-F238E27FC236}">
                <a16:creationId xmlns:a16="http://schemas.microsoft.com/office/drawing/2014/main" id="{BD09BE5E-B760-8549-A8BC-E223A297FC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pic>
        <p:nvPicPr>
          <p:cNvPr id="23" name="OTag">
            <a:extLst>
              <a:ext uri="{FF2B5EF4-FFF2-40B4-BE49-F238E27FC236}">
                <a16:creationId xmlns:a16="http://schemas.microsoft.com/office/drawing/2014/main" id="{EBAE077C-DB09-ED47-8D39-D0B8EC31F8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22" name="Footer">
            <a:extLst>
              <a:ext uri="{FF2B5EF4-FFF2-40B4-BE49-F238E27FC236}">
                <a16:creationId xmlns:a16="http://schemas.microsoft.com/office/drawing/2014/main" id="{74B95F78-71AA-7641-8496-F7ABCE92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</a:t>
            </a:r>
            <a:endParaRPr lang="en-US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33487866-D41F-8C4E-BEA1-BDF786DFA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Text Field">
            <a:extLst>
              <a:ext uri="{FF2B5EF4-FFF2-40B4-BE49-F238E27FC236}">
                <a16:creationId xmlns:a16="http://schemas.microsoft.com/office/drawing/2014/main" id="{339804BB-2EA6-8C4F-866E-E719BA537F8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953500" y="1837944"/>
            <a:ext cx="247802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30" name="Column Divider">
            <a:extLst>
              <a:ext uri="{FF2B5EF4-FFF2-40B4-BE49-F238E27FC236}">
                <a16:creationId xmlns:a16="http://schemas.microsoft.com/office/drawing/2014/main" id="{69DCFAC0-F500-FF4B-9DC2-971161B458E5}"/>
              </a:ext>
            </a:extLst>
          </p:cNvPr>
          <p:cNvCxnSpPr/>
          <p:nvPr userDrawn="1"/>
        </p:nvCxnSpPr>
        <p:spPr>
          <a:xfrm>
            <a:off x="8826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Field">
            <a:extLst>
              <a:ext uri="{FF2B5EF4-FFF2-40B4-BE49-F238E27FC236}">
                <a16:creationId xmlns:a16="http://schemas.microsoft.com/office/drawing/2014/main" id="{32015544-9835-C645-A5B4-B9C3710188C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1476" y="1837944"/>
            <a:ext cx="247802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9" name="Column Divider">
            <a:extLst>
              <a:ext uri="{FF2B5EF4-FFF2-40B4-BE49-F238E27FC236}">
                <a16:creationId xmlns:a16="http://schemas.microsoft.com/office/drawing/2014/main" id="{6D056399-51EB-AC43-94D0-5FE8C7D62D3A}"/>
              </a:ext>
            </a:extLst>
          </p:cNvPr>
          <p:cNvCxnSpPr/>
          <p:nvPr userDrawn="1"/>
        </p:nvCxnSpPr>
        <p:spPr>
          <a:xfrm>
            <a:off x="60960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Field">
            <a:extLst>
              <a:ext uri="{FF2B5EF4-FFF2-40B4-BE49-F238E27FC236}">
                <a16:creationId xmlns:a16="http://schemas.microsoft.com/office/drawing/2014/main" id="{8936CF8B-824C-6D43-87AC-7D28E5F4AF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92500" y="1837944"/>
            <a:ext cx="247802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8" name="Column Divider">
            <a:extLst>
              <a:ext uri="{FF2B5EF4-FFF2-40B4-BE49-F238E27FC236}">
                <a16:creationId xmlns:a16="http://schemas.microsoft.com/office/drawing/2014/main" id="{EAAA606E-CE35-0449-B08C-449A1A629AD6}"/>
              </a:ext>
            </a:extLst>
          </p:cNvPr>
          <p:cNvCxnSpPr/>
          <p:nvPr userDrawn="1"/>
        </p:nvCxnSpPr>
        <p:spPr>
          <a:xfrm>
            <a:off x="3365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Field">
            <a:extLst>
              <a:ext uri="{FF2B5EF4-FFF2-40B4-BE49-F238E27FC236}">
                <a16:creationId xmlns:a16="http://schemas.microsoft.com/office/drawing/2014/main" id="{BBD3C9DD-1023-264E-8B2E-C3737E9E5B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8951" y="1837944"/>
            <a:ext cx="247802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7" name="Accent Mark">
            <a:extLst>
              <a:ext uri="{FF2B5EF4-FFF2-40B4-BE49-F238E27FC236}">
                <a16:creationId xmlns:a16="http://schemas.microsoft.com/office/drawing/2014/main" id="{3AC36BFD-AA0C-534A-ACB9-5B4A91277AB9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">
            <a:extLst>
              <a:ext uri="{FF2B5EF4-FFF2-40B4-BE49-F238E27FC236}">
                <a16:creationId xmlns:a16="http://schemas.microsoft.com/office/drawing/2014/main" id="{0F29B488-9E06-2A4D-AE0A-AEDAC8C00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0F194A7A-6F4C-2E4D-9455-39C5AB9DA0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Noto Sans JP Bold" panose="020B0800000000000000" pitchFamily="34" charset="-128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3" name="Abstract Pattern Strip">
            <a:extLst>
              <a:ext uri="{FF2B5EF4-FFF2-40B4-BE49-F238E27FC236}">
                <a16:creationId xmlns:a16="http://schemas.microsoft.com/office/drawing/2014/main" id="{86CFE0F6-D0AB-E843-A2CE-635D3678C9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1" pos="2664">
          <p15:clr>
            <a:srgbClr val="FBAE40"/>
          </p15:clr>
        </p15:guide>
        <p15:guide id="12" pos="4848">
          <p15:clr>
            <a:srgbClr val="FBAE40"/>
          </p15:clr>
        </p15:guide>
        <p15:guide id="13" pos="2544">
          <p15:clr>
            <a:srgbClr val="FBAE40"/>
          </p15:clr>
        </p15:guide>
        <p15:guide id="14" pos="4728">
          <p15:clr>
            <a:srgbClr val="FBAE40"/>
          </p15:clr>
        </p15:guide>
        <p15:guide id="15" pos="691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Data Texture Cloud">
            <a:extLst>
              <a:ext uri="{FF2B5EF4-FFF2-40B4-BE49-F238E27FC236}">
                <a16:creationId xmlns:a16="http://schemas.microsoft.com/office/drawing/2014/main" id="{499583B1-AAC7-DF46-871D-A4B35A6CA8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3"/>
          <a:stretch/>
        </p:blipFill>
        <p:spPr>
          <a:xfrm flipH="1">
            <a:off x="8709003" y="248024"/>
            <a:ext cx="3482997" cy="1957206"/>
          </a:xfrm>
          <a:prstGeom prst="rect">
            <a:avLst/>
          </a:prstGeom>
        </p:spPr>
      </p:pic>
      <p:pic>
        <p:nvPicPr>
          <p:cNvPr id="18" name="OTag">
            <a:extLst>
              <a:ext uri="{FF2B5EF4-FFF2-40B4-BE49-F238E27FC236}">
                <a16:creationId xmlns:a16="http://schemas.microsoft.com/office/drawing/2014/main" id="{7BFEFC66-2347-E947-A49E-DD43E74CCC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0" name="Text Field">
            <a:extLst>
              <a:ext uri="{FF2B5EF4-FFF2-40B4-BE49-F238E27FC236}">
                <a16:creationId xmlns:a16="http://schemas.microsoft.com/office/drawing/2014/main" id="{3B955B49-F36B-EB4F-AB69-FBF0ADA0BF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18030" y="4706392"/>
            <a:ext cx="5077970" cy="89518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F5080E03-4D40-2D4C-B9AE-5A941EDB113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18030" y="4368799"/>
            <a:ext cx="5077970" cy="266291"/>
          </a:xfrm>
        </p:spPr>
        <p:txBody>
          <a:bodyPr>
            <a:noAutofit/>
          </a:bodyPr>
          <a:lstStyle>
            <a:lvl1pPr>
              <a:defRPr b="1" baseline="0">
                <a:solidFill>
                  <a:schemeClr val="bg1"/>
                </a:solidFill>
                <a:ea typeface="Noto Sans JP Bold" panose="020B0800000000000000" pitchFamily="34" charset="-128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cxnSp>
        <p:nvCxnSpPr>
          <p:cNvPr id="26" name="Accent Mark">
            <a:extLst>
              <a:ext uri="{FF2B5EF4-FFF2-40B4-BE49-F238E27FC236}">
                <a16:creationId xmlns:a16="http://schemas.microsoft.com/office/drawing/2014/main" id="{0128FA38-C7A0-1C40-B6A7-8B991B8BE25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8030" y="4114800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ubhead">
            <a:extLst>
              <a:ext uri="{FF2B5EF4-FFF2-40B4-BE49-F238E27FC236}">
                <a16:creationId xmlns:a16="http://schemas.microsoft.com/office/drawing/2014/main" id="{DE85AE1C-733D-7244-A6DA-C3ADBC76ED0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chemeClr val="accent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461BB5F1-8825-7944-96EB-8445317513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459230"/>
            <a:ext cx="10158984" cy="1025922"/>
          </a:xfrm>
        </p:spPr>
        <p:txBody>
          <a:bodyPr wrap="square" anchor="b">
            <a:noAutofit/>
          </a:bodyPr>
          <a:lstStyle>
            <a:lvl1pPr algn="l">
              <a:lnSpc>
                <a:spcPts val="4000"/>
              </a:lnSpc>
              <a:defRPr sz="4000" b="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Title goes here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pic>
        <p:nvPicPr>
          <p:cNvPr id="15" name="Oracle Logo">
            <a:extLst>
              <a:ext uri="{FF2B5EF4-FFF2-40B4-BE49-F238E27FC236}">
                <a16:creationId xmlns:a16="http://schemas.microsoft.com/office/drawing/2014/main" id="{274909A3-6AF4-7640-ABF1-16382D5EAC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44949" y="1132368"/>
            <a:ext cx="1524893" cy="32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5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/Subtitle 4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Data Texture Cloud">
            <a:extLst>
              <a:ext uri="{FF2B5EF4-FFF2-40B4-BE49-F238E27FC236}">
                <a16:creationId xmlns:a16="http://schemas.microsoft.com/office/drawing/2014/main" id="{8695F751-C528-3B42-8EEE-1DA309C075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pic>
        <p:nvPicPr>
          <p:cNvPr id="23" name="OTag">
            <a:extLst>
              <a:ext uri="{FF2B5EF4-FFF2-40B4-BE49-F238E27FC236}">
                <a16:creationId xmlns:a16="http://schemas.microsoft.com/office/drawing/2014/main" id="{EBAE077C-DB09-ED47-8D39-D0B8EC31F8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21" name="Footer">
            <a:extLst>
              <a:ext uri="{FF2B5EF4-FFF2-40B4-BE49-F238E27FC236}">
                <a16:creationId xmlns:a16="http://schemas.microsoft.com/office/drawing/2014/main" id="{87B3A7DE-41C4-0746-8E51-D22D0ACBC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</a:t>
            </a:r>
            <a:endParaRPr lang="en-US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33487866-D41F-8C4E-BEA1-BDF786DFA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Text Field">
            <a:extLst>
              <a:ext uri="{FF2B5EF4-FFF2-40B4-BE49-F238E27FC236}">
                <a16:creationId xmlns:a16="http://schemas.microsoft.com/office/drawing/2014/main" id="{339804BB-2EA6-8C4F-866E-E719BA537F8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953500" y="1837944"/>
            <a:ext cx="247802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30" name="Column Divider">
            <a:extLst>
              <a:ext uri="{FF2B5EF4-FFF2-40B4-BE49-F238E27FC236}">
                <a16:creationId xmlns:a16="http://schemas.microsoft.com/office/drawing/2014/main" id="{69DCFAC0-F500-FF4B-9DC2-971161B458E5}"/>
              </a:ext>
            </a:extLst>
          </p:cNvPr>
          <p:cNvCxnSpPr/>
          <p:nvPr userDrawn="1"/>
        </p:nvCxnSpPr>
        <p:spPr>
          <a:xfrm>
            <a:off x="8826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Field">
            <a:extLst>
              <a:ext uri="{FF2B5EF4-FFF2-40B4-BE49-F238E27FC236}">
                <a16:creationId xmlns:a16="http://schemas.microsoft.com/office/drawing/2014/main" id="{32015544-9835-C645-A5B4-B9C3710188C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1476" y="1837944"/>
            <a:ext cx="247802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9" name="Column Divider">
            <a:extLst>
              <a:ext uri="{FF2B5EF4-FFF2-40B4-BE49-F238E27FC236}">
                <a16:creationId xmlns:a16="http://schemas.microsoft.com/office/drawing/2014/main" id="{6D056399-51EB-AC43-94D0-5FE8C7D62D3A}"/>
              </a:ext>
            </a:extLst>
          </p:cNvPr>
          <p:cNvCxnSpPr/>
          <p:nvPr userDrawn="1"/>
        </p:nvCxnSpPr>
        <p:spPr>
          <a:xfrm>
            <a:off x="60960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Field">
            <a:extLst>
              <a:ext uri="{FF2B5EF4-FFF2-40B4-BE49-F238E27FC236}">
                <a16:creationId xmlns:a16="http://schemas.microsoft.com/office/drawing/2014/main" id="{8936CF8B-824C-6D43-87AC-7D28E5F4AF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92500" y="1837944"/>
            <a:ext cx="247802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8" name="Column Divider">
            <a:extLst>
              <a:ext uri="{FF2B5EF4-FFF2-40B4-BE49-F238E27FC236}">
                <a16:creationId xmlns:a16="http://schemas.microsoft.com/office/drawing/2014/main" id="{EAAA606E-CE35-0449-B08C-449A1A629AD6}"/>
              </a:ext>
            </a:extLst>
          </p:cNvPr>
          <p:cNvCxnSpPr/>
          <p:nvPr userDrawn="1"/>
        </p:nvCxnSpPr>
        <p:spPr>
          <a:xfrm>
            <a:off x="3365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Field">
            <a:extLst>
              <a:ext uri="{FF2B5EF4-FFF2-40B4-BE49-F238E27FC236}">
                <a16:creationId xmlns:a16="http://schemas.microsoft.com/office/drawing/2014/main" id="{BBD3C9DD-1023-264E-8B2E-C3737E9E5B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8951" y="1837944"/>
            <a:ext cx="247802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7" name="Accent Mark">
            <a:extLst>
              <a:ext uri="{FF2B5EF4-FFF2-40B4-BE49-F238E27FC236}">
                <a16:creationId xmlns:a16="http://schemas.microsoft.com/office/drawing/2014/main" id="{3AC36BFD-AA0C-534A-ACB9-5B4A91277AB9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">
            <a:extLst>
              <a:ext uri="{FF2B5EF4-FFF2-40B4-BE49-F238E27FC236}">
                <a16:creationId xmlns:a16="http://schemas.microsoft.com/office/drawing/2014/main" id="{0F29B488-9E06-2A4D-AE0A-AEDAC8C00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0F194A7A-6F4C-2E4D-9455-39C5AB9DA0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solidFill>
                  <a:schemeClr val="bg1"/>
                </a:solidFill>
                <a:latin typeface="Oracle Sans" panose="020B0503020204020204" pitchFamily="34" charset="0"/>
                <a:ea typeface="Noto Sans JP Bold" panose="020B0800000000000000" pitchFamily="34" charset="-128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3" name="Abstract Pattern Strip">
            <a:extLst>
              <a:ext uri="{FF2B5EF4-FFF2-40B4-BE49-F238E27FC236}">
                <a16:creationId xmlns:a16="http://schemas.microsoft.com/office/drawing/2014/main" id="{86CFE0F6-D0AB-E843-A2CE-635D3678C9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1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1" pos="2664">
          <p15:clr>
            <a:srgbClr val="FBAE40"/>
          </p15:clr>
        </p15:guide>
        <p15:guide id="12" pos="4848">
          <p15:clr>
            <a:srgbClr val="FBAE40"/>
          </p15:clr>
        </p15:guide>
        <p15:guide id="13" pos="2544">
          <p15:clr>
            <a:srgbClr val="FBAE40"/>
          </p15:clr>
        </p15:guide>
        <p15:guide id="14" pos="4728">
          <p15:clr>
            <a:srgbClr val="FBAE40"/>
          </p15:clr>
        </p15:guide>
        <p15:guide id="15" pos="6912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 Quad Infographi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Data Texture Cloud">
            <a:extLst>
              <a:ext uri="{FF2B5EF4-FFF2-40B4-BE49-F238E27FC236}">
                <a16:creationId xmlns:a16="http://schemas.microsoft.com/office/drawing/2014/main" id="{8BD3F0B2-DFCC-714A-8B07-137F7BAF03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pic>
        <p:nvPicPr>
          <p:cNvPr id="23" name="OTag">
            <a:extLst>
              <a:ext uri="{FF2B5EF4-FFF2-40B4-BE49-F238E27FC236}">
                <a16:creationId xmlns:a16="http://schemas.microsoft.com/office/drawing/2014/main" id="{F7FA49ED-B139-8A43-A7E7-4EEB220FD9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8" name="Footer">
            <a:extLst>
              <a:ext uri="{FF2B5EF4-FFF2-40B4-BE49-F238E27FC236}">
                <a16:creationId xmlns:a16="http://schemas.microsoft.com/office/drawing/2014/main" id="{F574F1B2-5125-114F-B675-196A5FB2C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237B0D71-84FB-B345-90D3-3D24EEBD0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 Field">
            <a:extLst>
              <a:ext uri="{FF2B5EF4-FFF2-40B4-BE49-F238E27FC236}">
                <a16:creationId xmlns:a16="http://schemas.microsoft.com/office/drawing/2014/main" id="{41923FF5-9A13-1F4B-89D9-62FE2B4383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24823" y="4222750"/>
            <a:ext cx="3203704" cy="18732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6" name="Picture Placeholder">
            <a:extLst>
              <a:ext uri="{FF2B5EF4-FFF2-40B4-BE49-F238E27FC236}">
                <a16:creationId xmlns:a16="http://schemas.microsoft.com/office/drawing/2014/main" id="{E401E47D-2565-384E-8A5E-2C02D2EAAAA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350303" y="4222112"/>
            <a:ext cx="1618488" cy="1618488"/>
          </a:xfrm>
        </p:spPr>
        <p:txBody>
          <a:bodyPr/>
          <a:lstStyle/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31" name="Text Field">
            <a:extLst>
              <a:ext uri="{FF2B5EF4-FFF2-40B4-BE49-F238E27FC236}">
                <a16:creationId xmlns:a16="http://schemas.microsoft.com/office/drawing/2014/main" id="{0EDDA99D-1B70-A347-9716-4968C6A671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24823" y="1837944"/>
            <a:ext cx="3203704" cy="18732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5" name="Picture Placeholder">
            <a:extLst>
              <a:ext uri="{FF2B5EF4-FFF2-40B4-BE49-F238E27FC236}">
                <a16:creationId xmlns:a16="http://schemas.microsoft.com/office/drawing/2014/main" id="{422BC426-FCDB-1347-93C5-E0102AEBC39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350303" y="1838324"/>
            <a:ext cx="1618488" cy="1618488"/>
          </a:xfrm>
        </p:spPr>
        <p:txBody>
          <a:bodyPr/>
          <a:lstStyle/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29" name="Text Field">
            <a:extLst>
              <a:ext uri="{FF2B5EF4-FFF2-40B4-BE49-F238E27FC236}">
                <a16:creationId xmlns:a16="http://schemas.microsoft.com/office/drawing/2014/main" id="{031D2CD6-C0D8-8147-83B7-2E2A8E872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5245" y="4222750"/>
            <a:ext cx="3203704" cy="18732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4" name="Picture Placeholder">
            <a:extLst>
              <a:ext uri="{FF2B5EF4-FFF2-40B4-BE49-F238E27FC236}">
                <a16:creationId xmlns:a16="http://schemas.microsoft.com/office/drawing/2014/main" id="{B5E51CE6-D9C1-DD40-936F-2F700452F82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60725" y="4222112"/>
            <a:ext cx="1618488" cy="1618488"/>
          </a:xfrm>
        </p:spPr>
        <p:txBody>
          <a:bodyPr/>
          <a:lstStyle/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25" name="Text Field">
            <a:extLst>
              <a:ext uri="{FF2B5EF4-FFF2-40B4-BE49-F238E27FC236}">
                <a16:creationId xmlns:a16="http://schemas.microsoft.com/office/drawing/2014/main" id="{C023883C-5CAF-9849-B009-1426F3585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45" y="1837944"/>
            <a:ext cx="3203704" cy="18732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3" name="Picture Placeholder">
            <a:extLst>
              <a:ext uri="{FF2B5EF4-FFF2-40B4-BE49-F238E27FC236}">
                <a16:creationId xmlns:a16="http://schemas.microsoft.com/office/drawing/2014/main" id="{DC7ED535-9B24-2444-9E27-765F743C79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725" y="1838324"/>
            <a:ext cx="1618488" cy="1618488"/>
          </a:xfrm>
        </p:spPr>
        <p:txBody>
          <a:bodyPr/>
          <a:lstStyle/>
          <a:p>
            <a:r>
              <a:rPr lang="ja-JP" altLang="en-US"/>
              <a:t>アイコンをクリックして図を追加</a:t>
            </a:r>
            <a:endParaRPr lang="en-US"/>
          </a:p>
        </p:txBody>
      </p:sp>
      <p:cxnSp>
        <p:nvCxnSpPr>
          <p:cNvPr id="21" name="Accent Mark">
            <a:extLst>
              <a:ext uri="{FF2B5EF4-FFF2-40B4-BE49-F238E27FC236}">
                <a16:creationId xmlns:a16="http://schemas.microsoft.com/office/drawing/2014/main" id="{D571D6B8-92AB-DB4F-A5F4-631397E0C079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">
            <a:extLst>
              <a:ext uri="{FF2B5EF4-FFF2-40B4-BE49-F238E27FC236}">
                <a16:creationId xmlns:a16="http://schemas.microsoft.com/office/drawing/2014/main" id="{DAE39BE3-8D44-8145-A734-01B7FBD49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solidFill>
                  <a:schemeClr val="tx1"/>
                </a:solidFill>
                <a:latin typeface="Oracle Sans" panose="020B0503020204020204" pitchFamily="34" charset="0"/>
                <a:ea typeface="Noto Sans JP Bold" panose="020B0800000000000000" pitchFamily="34" charset="-128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4" name="Abstract Pattern Strip">
            <a:extLst>
              <a:ext uri="{FF2B5EF4-FFF2-40B4-BE49-F238E27FC236}">
                <a16:creationId xmlns:a16="http://schemas.microsoft.com/office/drawing/2014/main" id="{B4434DF1-0EE2-E34C-87FA-1D0A13D66B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2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 Quad Infographi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Data Texture Cloud">
            <a:extLst>
              <a:ext uri="{FF2B5EF4-FFF2-40B4-BE49-F238E27FC236}">
                <a16:creationId xmlns:a16="http://schemas.microsoft.com/office/drawing/2014/main" id="{C006553D-D7BA-DA42-89BB-D18B94E422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pic>
        <p:nvPicPr>
          <p:cNvPr id="23" name="OTag">
            <a:extLst>
              <a:ext uri="{FF2B5EF4-FFF2-40B4-BE49-F238E27FC236}">
                <a16:creationId xmlns:a16="http://schemas.microsoft.com/office/drawing/2014/main" id="{F7FA49ED-B139-8A43-A7E7-4EEB220FD9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8" name="Footer">
            <a:extLst>
              <a:ext uri="{FF2B5EF4-FFF2-40B4-BE49-F238E27FC236}">
                <a16:creationId xmlns:a16="http://schemas.microsoft.com/office/drawing/2014/main" id="{A72E2689-185F-C44A-9314-B32F07925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237B0D71-84FB-B345-90D3-3D24EEBD0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 Field">
            <a:extLst>
              <a:ext uri="{FF2B5EF4-FFF2-40B4-BE49-F238E27FC236}">
                <a16:creationId xmlns:a16="http://schemas.microsoft.com/office/drawing/2014/main" id="{41923FF5-9A13-1F4B-89D9-62FE2B4383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24823" y="4222750"/>
            <a:ext cx="3203704" cy="18732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6" name="Picture Placeholder">
            <a:extLst>
              <a:ext uri="{FF2B5EF4-FFF2-40B4-BE49-F238E27FC236}">
                <a16:creationId xmlns:a16="http://schemas.microsoft.com/office/drawing/2014/main" id="{E401E47D-2565-384E-8A5E-2C02D2EAAAA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350303" y="4222112"/>
            <a:ext cx="1618488" cy="1618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31" name="Text Field">
            <a:extLst>
              <a:ext uri="{FF2B5EF4-FFF2-40B4-BE49-F238E27FC236}">
                <a16:creationId xmlns:a16="http://schemas.microsoft.com/office/drawing/2014/main" id="{0EDDA99D-1B70-A347-9716-4968C6A671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24823" y="1837944"/>
            <a:ext cx="3203704" cy="18732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5" name="Picture Placeholder">
            <a:extLst>
              <a:ext uri="{FF2B5EF4-FFF2-40B4-BE49-F238E27FC236}">
                <a16:creationId xmlns:a16="http://schemas.microsoft.com/office/drawing/2014/main" id="{422BC426-FCDB-1347-93C5-E0102AEBC39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350303" y="1838324"/>
            <a:ext cx="1618488" cy="1618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29" name="Text Field">
            <a:extLst>
              <a:ext uri="{FF2B5EF4-FFF2-40B4-BE49-F238E27FC236}">
                <a16:creationId xmlns:a16="http://schemas.microsoft.com/office/drawing/2014/main" id="{031D2CD6-C0D8-8147-83B7-2E2A8E872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5245" y="4222750"/>
            <a:ext cx="3203704" cy="18732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4" name="Picture Placeholder">
            <a:extLst>
              <a:ext uri="{FF2B5EF4-FFF2-40B4-BE49-F238E27FC236}">
                <a16:creationId xmlns:a16="http://schemas.microsoft.com/office/drawing/2014/main" id="{B5E51CE6-D9C1-DD40-936F-2F700452F82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60725" y="4222112"/>
            <a:ext cx="1618488" cy="1618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25" name="Text Field">
            <a:extLst>
              <a:ext uri="{FF2B5EF4-FFF2-40B4-BE49-F238E27FC236}">
                <a16:creationId xmlns:a16="http://schemas.microsoft.com/office/drawing/2014/main" id="{C023883C-5CAF-9849-B009-1426F3585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45" y="1837944"/>
            <a:ext cx="3203704" cy="18732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3" name="Picture Placeholder">
            <a:extLst>
              <a:ext uri="{FF2B5EF4-FFF2-40B4-BE49-F238E27FC236}">
                <a16:creationId xmlns:a16="http://schemas.microsoft.com/office/drawing/2014/main" id="{DC7ED535-9B24-2444-9E27-765F743C79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725" y="1838324"/>
            <a:ext cx="1618488" cy="1618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cxnSp>
        <p:nvCxnSpPr>
          <p:cNvPr id="21" name="Accent Mark">
            <a:extLst>
              <a:ext uri="{FF2B5EF4-FFF2-40B4-BE49-F238E27FC236}">
                <a16:creationId xmlns:a16="http://schemas.microsoft.com/office/drawing/2014/main" id="{D571D6B8-92AB-DB4F-A5F4-631397E0C079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">
            <a:extLst>
              <a:ext uri="{FF2B5EF4-FFF2-40B4-BE49-F238E27FC236}">
                <a16:creationId xmlns:a16="http://schemas.microsoft.com/office/drawing/2014/main" id="{296AF406-9A7A-D345-868A-490F770891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solidFill>
                  <a:schemeClr val="bg1"/>
                </a:solidFill>
                <a:latin typeface="Oracle Sans" panose="020B0503020204020204" pitchFamily="34" charset="0"/>
                <a:ea typeface="Noto Sans JP Bold" panose="020B0800000000000000" pitchFamily="34" charset="-128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4" name="Abstract Pattern Strip">
            <a:extLst>
              <a:ext uri="{FF2B5EF4-FFF2-40B4-BE49-F238E27FC236}">
                <a16:creationId xmlns:a16="http://schemas.microsoft.com/office/drawing/2014/main" id="{B4434DF1-0EE2-E34C-87FA-1D0A13D66B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/Subtitle Quad Infographi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Data Texture Cloud">
            <a:extLst>
              <a:ext uri="{FF2B5EF4-FFF2-40B4-BE49-F238E27FC236}">
                <a16:creationId xmlns:a16="http://schemas.microsoft.com/office/drawing/2014/main" id="{8BD3F0B2-DFCC-714A-8B07-137F7BAF03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pic>
        <p:nvPicPr>
          <p:cNvPr id="23" name="OTag">
            <a:extLst>
              <a:ext uri="{FF2B5EF4-FFF2-40B4-BE49-F238E27FC236}">
                <a16:creationId xmlns:a16="http://schemas.microsoft.com/office/drawing/2014/main" id="{F7FA49ED-B139-8A43-A7E7-4EEB220FD9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8" name="Footer">
            <a:extLst>
              <a:ext uri="{FF2B5EF4-FFF2-40B4-BE49-F238E27FC236}">
                <a16:creationId xmlns:a16="http://schemas.microsoft.com/office/drawing/2014/main" id="{DACB8D5A-1D6D-124B-A372-69C969095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237B0D71-84FB-B345-90D3-3D24EEBD0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 Field">
            <a:extLst>
              <a:ext uri="{FF2B5EF4-FFF2-40B4-BE49-F238E27FC236}">
                <a16:creationId xmlns:a16="http://schemas.microsoft.com/office/drawing/2014/main" id="{41923FF5-9A13-1F4B-89D9-62FE2B4383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24823" y="4222750"/>
            <a:ext cx="3203704" cy="18732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6" name="Picture Placeholder">
            <a:extLst>
              <a:ext uri="{FF2B5EF4-FFF2-40B4-BE49-F238E27FC236}">
                <a16:creationId xmlns:a16="http://schemas.microsoft.com/office/drawing/2014/main" id="{E401E47D-2565-384E-8A5E-2C02D2EAAAA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350303" y="4222112"/>
            <a:ext cx="1618488" cy="1618488"/>
          </a:xfrm>
        </p:spPr>
        <p:txBody>
          <a:bodyPr/>
          <a:lstStyle/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31" name="Text Field">
            <a:extLst>
              <a:ext uri="{FF2B5EF4-FFF2-40B4-BE49-F238E27FC236}">
                <a16:creationId xmlns:a16="http://schemas.microsoft.com/office/drawing/2014/main" id="{0EDDA99D-1B70-A347-9716-4968C6A671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24823" y="1837944"/>
            <a:ext cx="3203704" cy="18732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5" name="Picture Placeholder">
            <a:extLst>
              <a:ext uri="{FF2B5EF4-FFF2-40B4-BE49-F238E27FC236}">
                <a16:creationId xmlns:a16="http://schemas.microsoft.com/office/drawing/2014/main" id="{422BC426-FCDB-1347-93C5-E0102AEBC39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350303" y="1838324"/>
            <a:ext cx="1618488" cy="1618488"/>
          </a:xfrm>
        </p:spPr>
        <p:txBody>
          <a:bodyPr/>
          <a:lstStyle/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29" name="Text Field">
            <a:extLst>
              <a:ext uri="{FF2B5EF4-FFF2-40B4-BE49-F238E27FC236}">
                <a16:creationId xmlns:a16="http://schemas.microsoft.com/office/drawing/2014/main" id="{031D2CD6-C0D8-8147-83B7-2E2A8E872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5245" y="4222750"/>
            <a:ext cx="3203704" cy="18732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4" name="Picture Placeholder">
            <a:extLst>
              <a:ext uri="{FF2B5EF4-FFF2-40B4-BE49-F238E27FC236}">
                <a16:creationId xmlns:a16="http://schemas.microsoft.com/office/drawing/2014/main" id="{B5E51CE6-D9C1-DD40-936F-2F700452F82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60725" y="4222112"/>
            <a:ext cx="1618488" cy="1618488"/>
          </a:xfrm>
        </p:spPr>
        <p:txBody>
          <a:bodyPr/>
          <a:lstStyle/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25" name="Text Field">
            <a:extLst>
              <a:ext uri="{FF2B5EF4-FFF2-40B4-BE49-F238E27FC236}">
                <a16:creationId xmlns:a16="http://schemas.microsoft.com/office/drawing/2014/main" id="{C023883C-5CAF-9849-B009-1426F3585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45" y="1837944"/>
            <a:ext cx="3203704" cy="18732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3" name="Picture Placeholder">
            <a:extLst>
              <a:ext uri="{FF2B5EF4-FFF2-40B4-BE49-F238E27FC236}">
                <a16:creationId xmlns:a16="http://schemas.microsoft.com/office/drawing/2014/main" id="{DC7ED535-9B24-2444-9E27-765F743C79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725" y="1838324"/>
            <a:ext cx="1618488" cy="1618488"/>
          </a:xfrm>
        </p:spPr>
        <p:txBody>
          <a:bodyPr/>
          <a:lstStyle/>
          <a:p>
            <a:r>
              <a:rPr lang="ja-JP" altLang="en-US"/>
              <a:t>アイコンをクリックして図を追加</a:t>
            </a:r>
            <a:endParaRPr lang="en-US"/>
          </a:p>
        </p:txBody>
      </p:sp>
      <p:cxnSp>
        <p:nvCxnSpPr>
          <p:cNvPr id="21" name="Accent Mark">
            <a:extLst>
              <a:ext uri="{FF2B5EF4-FFF2-40B4-BE49-F238E27FC236}">
                <a16:creationId xmlns:a16="http://schemas.microsoft.com/office/drawing/2014/main" id="{D571D6B8-92AB-DB4F-A5F4-631397E0C079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">
            <a:extLst>
              <a:ext uri="{FF2B5EF4-FFF2-40B4-BE49-F238E27FC236}">
                <a16:creationId xmlns:a16="http://schemas.microsoft.com/office/drawing/2014/main" id="{F8627394-C302-DF4A-A2CC-76DC053BE2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8C9BB090-903F-7141-8040-376390E8FE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Noto Sans JP Bold" panose="020B0800000000000000" pitchFamily="34" charset="-128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4" name="Abstract Pattern Strip">
            <a:extLst>
              <a:ext uri="{FF2B5EF4-FFF2-40B4-BE49-F238E27FC236}">
                <a16:creationId xmlns:a16="http://schemas.microsoft.com/office/drawing/2014/main" id="{B4434DF1-0EE2-E34C-87FA-1D0A13D66B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/Subtitle Quad Infographi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Data Texture Cloud">
            <a:extLst>
              <a:ext uri="{FF2B5EF4-FFF2-40B4-BE49-F238E27FC236}">
                <a16:creationId xmlns:a16="http://schemas.microsoft.com/office/drawing/2014/main" id="{6C2FDC6D-E2FF-5847-B9AA-DD9B91EC4B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pic>
        <p:nvPicPr>
          <p:cNvPr id="23" name="OTag">
            <a:extLst>
              <a:ext uri="{FF2B5EF4-FFF2-40B4-BE49-F238E27FC236}">
                <a16:creationId xmlns:a16="http://schemas.microsoft.com/office/drawing/2014/main" id="{F7FA49ED-B139-8A43-A7E7-4EEB220FD9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20" name="Footer">
            <a:extLst>
              <a:ext uri="{FF2B5EF4-FFF2-40B4-BE49-F238E27FC236}">
                <a16:creationId xmlns:a16="http://schemas.microsoft.com/office/drawing/2014/main" id="{78EDEE20-4CCB-F240-8978-EC19741E3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237B0D71-84FB-B345-90D3-3D24EEBD0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 Field">
            <a:extLst>
              <a:ext uri="{FF2B5EF4-FFF2-40B4-BE49-F238E27FC236}">
                <a16:creationId xmlns:a16="http://schemas.microsoft.com/office/drawing/2014/main" id="{41923FF5-9A13-1F4B-89D9-62FE2B4383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24823" y="4222750"/>
            <a:ext cx="3203704" cy="18732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6" name="Picture Placeholder">
            <a:extLst>
              <a:ext uri="{FF2B5EF4-FFF2-40B4-BE49-F238E27FC236}">
                <a16:creationId xmlns:a16="http://schemas.microsoft.com/office/drawing/2014/main" id="{E401E47D-2565-384E-8A5E-2C02D2EAAAA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350303" y="4222112"/>
            <a:ext cx="1618488" cy="1618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31" name="Text Field">
            <a:extLst>
              <a:ext uri="{FF2B5EF4-FFF2-40B4-BE49-F238E27FC236}">
                <a16:creationId xmlns:a16="http://schemas.microsoft.com/office/drawing/2014/main" id="{0EDDA99D-1B70-A347-9716-4968C6A671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24823" y="1837944"/>
            <a:ext cx="3203704" cy="18732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5" name="Picture Placeholder">
            <a:extLst>
              <a:ext uri="{FF2B5EF4-FFF2-40B4-BE49-F238E27FC236}">
                <a16:creationId xmlns:a16="http://schemas.microsoft.com/office/drawing/2014/main" id="{422BC426-FCDB-1347-93C5-E0102AEBC39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350303" y="1838324"/>
            <a:ext cx="1618488" cy="1618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29" name="Text Field">
            <a:extLst>
              <a:ext uri="{FF2B5EF4-FFF2-40B4-BE49-F238E27FC236}">
                <a16:creationId xmlns:a16="http://schemas.microsoft.com/office/drawing/2014/main" id="{031D2CD6-C0D8-8147-83B7-2E2A8E872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5245" y="4222750"/>
            <a:ext cx="3203704" cy="18732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4" name="Picture Placeholder">
            <a:extLst>
              <a:ext uri="{FF2B5EF4-FFF2-40B4-BE49-F238E27FC236}">
                <a16:creationId xmlns:a16="http://schemas.microsoft.com/office/drawing/2014/main" id="{B5E51CE6-D9C1-DD40-936F-2F700452F82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60725" y="4222112"/>
            <a:ext cx="1618488" cy="1618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25" name="Text Field">
            <a:extLst>
              <a:ext uri="{FF2B5EF4-FFF2-40B4-BE49-F238E27FC236}">
                <a16:creationId xmlns:a16="http://schemas.microsoft.com/office/drawing/2014/main" id="{C023883C-5CAF-9849-B009-1426F3585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45" y="1837944"/>
            <a:ext cx="3203704" cy="18732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3" name="Picture Placeholder">
            <a:extLst>
              <a:ext uri="{FF2B5EF4-FFF2-40B4-BE49-F238E27FC236}">
                <a16:creationId xmlns:a16="http://schemas.microsoft.com/office/drawing/2014/main" id="{DC7ED535-9B24-2444-9E27-765F743C79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725" y="1838324"/>
            <a:ext cx="1618488" cy="1618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cxnSp>
        <p:nvCxnSpPr>
          <p:cNvPr id="21" name="Accent Mark">
            <a:extLst>
              <a:ext uri="{FF2B5EF4-FFF2-40B4-BE49-F238E27FC236}">
                <a16:creationId xmlns:a16="http://schemas.microsoft.com/office/drawing/2014/main" id="{D571D6B8-92AB-DB4F-A5F4-631397E0C079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">
            <a:extLst>
              <a:ext uri="{FF2B5EF4-FFF2-40B4-BE49-F238E27FC236}">
                <a16:creationId xmlns:a16="http://schemas.microsoft.com/office/drawing/2014/main" id="{F8627394-C302-DF4A-A2CC-76DC053BE2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8C9BB090-903F-7141-8040-376390E8FE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solidFill>
                  <a:schemeClr val="bg1"/>
                </a:solidFill>
                <a:latin typeface="Oracle Sans" panose="020B0503020204020204" pitchFamily="34" charset="0"/>
                <a:ea typeface="Noto Sans JP Bold" panose="020B0800000000000000" pitchFamily="34" charset="-128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4" name="Abstract Pattern Strip">
            <a:extLst>
              <a:ext uri="{FF2B5EF4-FFF2-40B4-BE49-F238E27FC236}">
                <a16:creationId xmlns:a16="http://schemas.microsoft.com/office/drawing/2014/main" id="{B4434DF1-0EE2-E34C-87FA-1D0A13D66B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3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Metri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Data Texture Image">
            <a:extLst>
              <a:ext uri="{FF2B5EF4-FFF2-40B4-BE49-F238E27FC236}">
                <a16:creationId xmlns:a16="http://schemas.microsoft.com/office/drawing/2014/main" id="{67F91AEC-142C-5447-8ED9-47FD9D73D8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7"/>
          <a:stretch/>
        </p:blipFill>
        <p:spPr>
          <a:xfrm>
            <a:off x="6095652" y="0"/>
            <a:ext cx="6096348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E8A7F756-6885-FD4D-8CAC-01911AF996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0" name="Footer">
            <a:extLst>
              <a:ext uri="{FF2B5EF4-FFF2-40B4-BE49-F238E27FC236}">
                <a16:creationId xmlns:a16="http://schemas.microsoft.com/office/drawing/2014/main" id="{4800481F-70FF-124B-B394-1EA7F1950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CAAB249-B453-7C45-A6AF-DF393B62B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Field">
            <a:extLst>
              <a:ext uri="{FF2B5EF4-FFF2-40B4-BE49-F238E27FC236}">
                <a16:creationId xmlns:a16="http://schemas.microsoft.com/office/drawing/2014/main" id="{7409CAB6-76E7-5A4A-82F7-8D2B98C6DD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8952" y="3682999"/>
            <a:ext cx="5081014" cy="241604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17" name="Accent Mark">
            <a:extLst>
              <a:ext uri="{FF2B5EF4-FFF2-40B4-BE49-F238E27FC236}">
                <a16:creationId xmlns:a16="http://schemas.microsoft.com/office/drawing/2014/main" id="{3F1F789C-055A-B94A-B592-6BAC45CA4CA5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342899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etric">
            <a:extLst>
              <a:ext uri="{FF2B5EF4-FFF2-40B4-BE49-F238E27FC236}">
                <a16:creationId xmlns:a16="http://schemas.microsoft.com/office/drawing/2014/main" id="{6D46810D-06AF-8048-A8FC-EB9C64BA98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1285" y="2297520"/>
            <a:ext cx="5078335" cy="877163"/>
          </a:xfrm>
          <a:prstGeom prst="rect">
            <a:avLst/>
          </a:prstGeom>
        </p:spPr>
        <p:txBody>
          <a:bodyPr wrap="square" lIns="0" rIns="0" anchor="b" anchorCtr="0">
            <a:spAutoFit/>
          </a:bodyPr>
          <a:lstStyle>
            <a:lvl1pPr marL="0" indent="0">
              <a:buNone/>
              <a:defRPr sz="6000" b="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86439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Metri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Data Texture Image">
            <a:extLst>
              <a:ext uri="{FF2B5EF4-FFF2-40B4-BE49-F238E27FC236}">
                <a16:creationId xmlns:a16="http://schemas.microsoft.com/office/drawing/2014/main" id="{D0543F79-37FC-5946-9716-255D5210CB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7"/>
          <a:stretch/>
        </p:blipFill>
        <p:spPr>
          <a:xfrm>
            <a:off x="6095652" y="0"/>
            <a:ext cx="6096348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E8A7F756-6885-FD4D-8CAC-01911AF996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0" name="Footer">
            <a:extLst>
              <a:ext uri="{FF2B5EF4-FFF2-40B4-BE49-F238E27FC236}">
                <a16:creationId xmlns:a16="http://schemas.microsoft.com/office/drawing/2014/main" id="{AE69D699-80F6-5A4A-B984-B481676EE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CAAB249-B453-7C45-A6AF-DF393B62B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Field">
            <a:extLst>
              <a:ext uri="{FF2B5EF4-FFF2-40B4-BE49-F238E27FC236}">
                <a16:creationId xmlns:a16="http://schemas.microsoft.com/office/drawing/2014/main" id="{7409CAB6-76E7-5A4A-82F7-8D2B98C6DD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8952" y="3682999"/>
            <a:ext cx="5081014" cy="24160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17" name="Accent Mark">
            <a:extLst>
              <a:ext uri="{FF2B5EF4-FFF2-40B4-BE49-F238E27FC236}">
                <a16:creationId xmlns:a16="http://schemas.microsoft.com/office/drawing/2014/main" id="{3F1F789C-055A-B94A-B592-6BAC45CA4CA5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342899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etric">
            <a:extLst>
              <a:ext uri="{FF2B5EF4-FFF2-40B4-BE49-F238E27FC236}">
                <a16:creationId xmlns:a16="http://schemas.microsoft.com/office/drawing/2014/main" id="{6D46810D-06AF-8048-A8FC-EB9C64BA98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1285" y="2297520"/>
            <a:ext cx="5078335" cy="877163"/>
          </a:xfrm>
          <a:prstGeom prst="rect">
            <a:avLst/>
          </a:prstGeom>
        </p:spPr>
        <p:txBody>
          <a:bodyPr wrap="square" lIns="0" rIns="0" anchor="b" anchorCtr="0">
            <a:spAutoFit/>
          </a:bodyPr>
          <a:lstStyle>
            <a:lvl1pPr marL="0" indent="0">
              <a:buNone/>
              <a:defRPr sz="6000" b="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31621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Data Texture 07 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Data Texture Image">
            <a:extLst>
              <a:ext uri="{FF2B5EF4-FFF2-40B4-BE49-F238E27FC236}">
                <a16:creationId xmlns:a16="http://schemas.microsoft.com/office/drawing/2014/main" id="{182B5BDA-DBD1-EF44-918C-34611A4B96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C6ADE0F8-03AA-E84C-A08A-799EE14D7C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7" name="Footer">
            <a:extLst>
              <a:ext uri="{FF2B5EF4-FFF2-40B4-BE49-F238E27FC236}">
                <a16:creationId xmlns:a16="http://schemas.microsoft.com/office/drawing/2014/main" id="{40D521AF-2AAC-6C44-B9D5-3CF80BF0A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1B88021-C779-204C-A0C9-6EB6A65EA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1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- Data Texture 07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Data Texture Image">
            <a:extLst>
              <a:ext uri="{FF2B5EF4-FFF2-40B4-BE49-F238E27FC236}">
                <a16:creationId xmlns:a16="http://schemas.microsoft.com/office/drawing/2014/main" id="{0F6DACB9-11C2-5343-BD0A-AF66EAE561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C6ADE0F8-03AA-E84C-A08A-799EE14D7C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8" name="Footer">
            <a:extLst>
              <a:ext uri="{FF2B5EF4-FFF2-40B4-BE49-F238E27FC236}">
                <a16:creationId xmlns:a16="http://schemas.microsoft.com/office/drawing/2014/main" id="{968EABC0-89E2-2E44-96C8-FD6825375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1B88021-C779-204C-A0C9-6EB6A65EA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06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Data Texture 16 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Data Texture Image">
            <a:extLst>
              <a:ext uri="{FF2B5EF4-FFF2-40B4-BE49-F238E27FC236}">
                <a16:creationId xmlns:a16="http://schemas.microsoft.com/office/drawing/2014/main" id="{A941D2C2-75E1-8246-9BA2-05D607C535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82323826-2F7C-DC44-94F9-0225962BEA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7" name="Footer">
            <a:extLst>
              <a:ext uri="{FF2B5EF4-FFF2-40B4-BE49-F238E27FC236}">
                <a16:creationId xmlns:a16="http://schemas.microsoft.com/office/drawing/2014/main" id="{9E80D09C-E526-F74F-B924-9E7FA59B1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6D7B7B3-7683-244B-AF75-22E01FF6A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6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Safe Harbo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Data Texture Cloud">
            <a:extLst>
              <a:ext uri="{FF2B5EF4-FFF2-40B4-BE49-F238E27FC236}">
                <a16:creationId xmlns:a16="http://schemas.microsoft.com/office/drawing/2014/main" id="{1232875C-001D-FE46-B15E-BCC2DA970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pic>
        <p:nvPicPr>
          <p:cNvPr id="18" name="OTag">
            <a:extLst>
              <a:ext uri="{FF2B5EF4-FFF2-40B4-BE49-F238E27FC236}">
                <a16:creationId xmlns:a16="http://schemas.microsoft.com/office/drawing/2014/main" id="{F65C325A-C973-E74C-AD41-1A4DFAE0BB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6" name="Footer">
            <a:extLst>
              <a:ext uri="{FF2B5EF4-FFF2-40B4-BE49-F238E27FC236}">
                <a16:creationId xmlns:a16="http://schemas.microsoft.com/office/drawing/2014/main" id="{7BC9362C-AFA6-F540-9D01-A62EB6756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E5257D9-94BC-EA48-90D5-9C33C6B01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Field">
            <a:extLst>
              <a:ext uri="{FF2B5EF4-FFF2-40B4-BE49-F238E27FC236}">
                <a16:creationId xmlns:a16="http://schemas.microsoft.com/office/drawing/2014/main" id="{EA78FDD8-084D-2D41-A37D-7DE0C431B1DA}"/>
              </a:ext>
            </a:extLst>
          </p:cNvPr>
          <p:cNvSpPr txBox="1"/>
          <p:nvPr userDrawn="1"/>
        </p:nvSpPr>
        <p:spPr>
          <a:xfrm>
            <a:off x="758952" y="1837944"/>
            <a:ext cx="10671048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ja-JP" altLang="en-US" dirty="0">
                <a:solidFill>
                  <a:schemeClr val="tx2"/>
                </a:solidFill>
              </a:rPr>
              <a:t>以下の事項は、弊社の一般的な製品の方向性に関する概要を説明するものです。また、情報提供を唯一の目的とするものであり、いかなる契約にも組み込むことはできません。以下の事項は、マテリアルやコード、機能を提供することをコミットメント（確約）するものではないため、購買決定を行う際の判断材料になさらないで下さい。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ja-JP" altLang="en-US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ja-JP" altLang="en-US" dirty="0">
                <a:solidFill>
                  <a:schemeClr val="tx2"/>
                </a:solidFill>
              </a:rPr>
              <a:t>オラクル製品に関して記載されている機能の開発、リリースおよび時期については、弊社の裁量により決定されます。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ja-JP" altLang="en-US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ja-JP" altLang="en-US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ja-JP" dirty="0">
                <a:solidFill>
                  <a:schemeClr val="tx2"/>
                </a:solidFill>
              </a:rPr>
              <a:t>Oracle</a:t>
            </a:r>
            <a:r>
              <a:rPr lang="ja-JP" altLang="en-US" dirty="0">
                <a:solidFill>
                  <a:schemeClr val="tx2"/>
                </a:solidFill>
              </a:rPr>
              <a:t>と</a:t>
            </a:r>
            <a:r>
              <a:rPr lang="en-US" altLang="ja-JP" dirty="0">
                <a:solidFill>
                  <a:schemeClr val="tx2"/>
                </a:solidFill>
              </a:rPr>
              <a:t>Java</a:t>
            </a:r>
            <a:r>
              <a:rPr lang="ja-JP" altLang="en-US" dirty="0">
                <a:solidFill>
                  <a:schemeClr val="tx2"/>
                </a:solidFill>
              </a:rPr>
              <a:t>は、</a:t>
            </a:r>
            <a:r>
              <a:rPr lang="en-US" altLang="ja-JP" dirty="0">
                <a:solidFill>
                  <a:schemeClr val="tx2"/>
                </a:solidFill>
              </a:rPr>
              <a:t>Oracle Corporation </a:t>
            </a:r>
            <a:r>
              <a:rPr lang="ja-JP" altLang="en-US" dirty="0">
                <a:solidFill>
                  <a:schemeClr val="tx2"/>
                </a:solidFill>
              </a:rPr>
              <a:t>及びその子会社、関連会社の米国及びその他の国における登録商標です。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ja-JP" altLang="en-US" dirty="0">
                <a:solidFill>
                  <a:schemeClr val="tx2"/>
                </a:solidFill>
              </a:rPr>
              <a:t>文中の社名、商品名等は各社の商標または登録商標である場合があります。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9" name="Abstract Pattern Strip">
            <a:extLst>
              <a:ext uri="{FF2B5EF4-FFF2-40B4-BE49-F238E27FC236}">
                <a16:creationId xmlns:a16="http://schemas.microsoft.com/office/drawing/2014/main" id="{97C41585-3E8F-3F44-8E67-F9A5553AB99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6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- Data Texture 16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Data Texture Image">
            <a:extLst>
              <a:ext uri="{FF2B5EF4-FFF2-40B4-BE49-F238E27FC236}">
                <a16:creationId xmlns:a16="http://schemas.microsoft.com/office/drawing/2014/main" id="{A941D2C2-75E1-8246-9BA2-05D607C535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82323826-2F7C-DC44-94F9-0225962BEA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7" name="Footer">
            <a:extLst>
              <a:ext uri="{FF2B5EF4-FFF2-40B4-BE49-F238E27FC236}">
                <a16:creationId xmlns:a16="http://schemas.microsoft.com/office/drawing/2014/main" id="{21EB2BB9-2D7E-784F-B45B-61C5A3EA4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6D7B7B3-7683-244B-AF75-22E01FF6A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0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Data Texture 19 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Data Texture Image">
            <a:extLst>
              <a:ext uri="{FF2B5EF4-FFF2-40B4-BE49-F238E27FC236}">
                <a16:creationId xmlns:a16="http://schemas.microsoft.com/office/drawing/2014/main" id="{C860FE5B-36CD-6846-BD82-3DA0AA2807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F4939B61-9B7E-A240-8CE9-7E014F78E0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7" name="Footer">
            <a:extLst>
              <a:ext uri="{FF2B5EF4-FFF2-40B4-BE49-F238E27FC236}">
                <a16:creationId xmlns:a16="http://schemas.microsoft.com/office/drawing/2014/main" id="{69737CBA-DBE7-D946-ACA4-C0C23ABE2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0CB1F74-598A-E441-8A53-D04345B0E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- Data Texture 19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Data Texture Image">
            <a:extLst>
              <a:ext uri="{FF2B5EF4-FFF2-40B4-BE49-F238E27FC236}">
                <a16:creationId xmlns:a16="http://schemas.microsoft.com/office/drawing/2014/main" id="{C860FE5B-36CD-6846-BD82-3DA0AA2807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F4939B61-9B7E-A240-8CE9-7E014F78E0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7" name="Footer">
            <a:extLst>
              <a:ext uri="{FF2B5EF4-FFF2-40B4-BE49-F238E27FC236}">
                <a16:creationId xmlns:a16="http://schemas.microsoft.com/office/drawing/2014/main" id="{B4696A52-148B-7C47-ACD3-506981DFD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0CB1F74-598A-E441-8A53-D04345B0E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4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bstract Illustration">
            <a:extLst>
              <a:ext uri="{FF2B5EF4-FFF2-40B4-BE49-F238E27FC236}">
                <a16:creationId xmlns:a16="http://schemas.microsoft.com/office/drawing/2014/main" id="{49F92AE8-C0F0-CF4B-B569-964245B004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4898"/>
            <a:ext cx="6096000" cy="6858000"/>
          </a:xfrm>
          <a:prstGeom prst="rect">
            <a:avLst/>
          </a:prstGeom>
        </p:spPr>
      </p:pic>
      <p:pic>
        <p:nvPicPr>
          <p:cNvPr id="26" name="OTag">
            <a:extLst>
              <a:ext uri="{FF2B5EF4-FFF2-40B4-BE49-F238E27FC236}">
                <a16:creationId xmlns:a16="http://schemas.microsoft.com/office/drawing/2014/main" id="{42D6F87D-23AA-1D42-BDBA-F6833AC9A0E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5" name="Footer">
            <a:extLst>
              <a:ext uri="{FF2B5EF4-FFF2-40B4-BE49-F238E27FC236}">
                <a16:creationId xmlns:a16="http://schemas.microsoft.com/office/drawing/2014/main" id="{AC796A58-6878-0644-885E-17721EE64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3FFBA5B-62FF-264E-B8E4-FF1CAC709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Field">
            <a:extLst>
              <a:ext uri="{FF2B5EF4-FFF2-40B4-BE49-F238E27FC236}">
                <a16:creationId xmlns:a16="http://schemas.microsoft.com/office/drawing/2014/main" id="{283762D0-0D31-A347-AD9E-095398CD17C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2000" y="5152453"/>
            <a:ext cx="5029200" cy="89518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F273E805-B8FF-F84B-99E6-4636F8BD3EB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2000" y="4814860"/>
            <a:ext cx="5029200" cy="266291"/>
          </a:xfrm>
        </p:spPr>
        <p:txBody>
          <a:bodyPr>
            <a:noAutofit/>
          </a:bodyPr>
          <a:lstStyle>
            <a:lvl1pPr>
              <a:defRPr b="1" baseline="0">
                <a:ea typeface="Noto Sans JP Bold" panose="020B0800000000000000" pitchFamily="34" charset="-128"/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3" name="Accent Mark">
            <a:extLst>
              <a:ext uri="{FF2B5EF4-FFF2-40B4-BE49-F238E27FC236}">
                <a16:creationId xmlns:a16="http://schemas.microsoft.com/office/drawing/2014/main" id="{8E2FAFB4-C5ED-BC4A-844D-BB78D3D28B90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8" y="456108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hank You">
            <a:extLst>
              <a:ext uri="{FF2B5EF4-FFF2-40B4-BE49-F238E27FC236}">
                <a16:creationId xmlns:a16="http://schemas.microsoft.com/office/drawing/2014/main" id="{1A667D4A-FE6C-2E44-8B9A-7F59515458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2001" y="3814489"/>
            <a:ext cx="5029200" cy="492443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1383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bstract Illustration">
            <a:extLst>
              <a:ext uri="{FF2B5EF4-FFF2-40B4-BE49-F238E27FC236}">
                <a16:creationId xmlns:a16="http://schemas.microsoft.com/office/drawing/2014/main" id="{3201D9B7-EB85-9E42-AFF5-8FDDBB072D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9" y="0"/>
            <a:ext cx="6096000" cy="6858000"/>
          </a:xfrm>
          <a:prstGeom prst="rect">
            <a:avLst/>
          </a:prstGeom>
        </p:spPr>
      </p:pic>
      <p:pic>
        <p:nvPicPr>
          <p:cNvPr id="26" name="OTag">
            <a:extLst>
              <a:ext uri="{FF2B5EF4-FFF2-40B4-BE49-F238E27FC236}">
                <a16:creationId xmlns:a16="http://schemas.microsoft.com/office/drawing/2014/main" id="{42D6F87D-23AA-1D42-BDBA-F6833AC9A0E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4" name="Footer">
            <a:extLst>
              <a:ext uri="{FF2B5EF4-FFF2-40B4-BE49-F238E27FC236}">
                <a16:creationId xmlns:a16="http://schemas.microsoft.com/office/drawing/2014/main" id="{AAECD12C-0C8A-9842-99C8-709BEF007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3FFBA5B-62FF-264E-B8E4-FF1CAC709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Field">
            <a:extLst>
              <a:ext uri="{FF2B5EF4-FFF2-40B4-BE49-F238E27FC236}">
                <a16:creationId xmlns:a16="http://schemas.microsoft.com/office/drawing/2014/main" id="{C30DAEE6-7960-B84D-9E43-8297742115C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2000" y="5152453"/>
            <a:ext cx="5029200" cy="89518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B550C986-DC1D-064A-8410-E4A8A3C3A46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2000" y="4814860"/>
            <a:ext cx="5029200" cy="266291"/>
          </a:xfrm>
        </p:spPr>
        <p:txBody>
          <a:bodyPr>
            <a:noAutofit/>
          </a:bodyPr>
          <a:lstStyle>
            <a:lvl1pPr>
              <a:defRPr b="1" baseline="0">
                <a:solidFill>
                  <a:schemeClr val="bg1"/>
                </a:solidFill>
                <a:ea typeface="Noto Sans JP Bold" panose="020B0800000000000000" pitchFamily="34" charset="-128"/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3" name="Accent Mark">
            <a:extLst>
              <a:ext uri="{FF2B5EF4-FFF2-40B4-BE49-F238E27FC236}">
                <a16:creationId xmlns:a16="http://schemas.microsoft.com/office/drawing/2014/main" id="{8E2FAFB4-C5ED-BC4A-844D-BB78D3D28B90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8" y="456108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hank You">
            <a:extLst>
              <a:ext uri="{FF2B5EF4-FFF2-40B4-BE49-F238E27FC236}">
                <a16:creationId xmlns:a16="http://schemas.microsoft.com/office/drawing/2014/main" id="{1A667D4A-FE6C-2E44-8B9A-7F59515458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2001" y="3814489"/>
            <a:ext cx="5029200" cy="492443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4234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Closing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racle Logo">
            <a:extLst>
              <a:ext uri="{FF2B5EF4-FFF2-40B4-BE49-F238E27FC236}">
                <a16:creationId xmlns:a16="http://schemas.microsoft.com/office/drawing/2014/main" id="{675A5E3C-9B7E-1248-9024-5EE790FC68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7854" y="2915192"/>
            <a:ext cx="4896293" cy="1027617"/>
          </a:xfrm>
          <a:prstGeom prst="rect">
            <a:avLst/>
          </a:prstGeom>
        </p:spPr>
      </p:pic>
      <p:pic>
        <p:nvPicPr>
          <p:cNvPr id="5" name="Abstract Pattern Strip">
            <a:extLst>
              <a:ext uri="{FF2B5EF4-FFF2-40B4-BE49-F238E27FC236}">
                <a16:creationId xmlns:a16="http://schemas.microsoft.com/office/drawing/2014/main" id="{DA24CEA9-EF8C-E942-A55B-0044027368B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1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- 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racle Logo">
            <a:extLst>
              <a:ext uri="{FF2B5EF4-FFF2-40B4-BE49-F238E27FC236}">
                <a16:creationId xmlns:a16="http://schemas.microsoft.com/office/drawing/2014/main" id="{675A5E3C-9B7E-1248-9024-5EE790FC68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647854" y="2915192"/>
            <a:ext cx="4896292" cy="1027617"/>
          </a:xfrm>
          <a:prstGeom prst="rect">
            <a:avLst/>
          </a:prstGeom>
        </p:spPr>
      </p:pic>
      <p:pic>
        <p:nvPicPr>
          <p:cNvPr id="5" name="Abstract Pattern Strip">
            <a:extLst>
              <a:ext uri="{FF2B5EF4-FFF2-40B4-BE49-F238E27FC236}">
                <a16:creationId xmlns:a16="http://schemas.microsoft.com/office/drawing/2014/main" id="{DA24CEA9-EF8C-E942-A55B-0044027368B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0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ssion Statem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llustration">
            <a:extLst>
              <a:ext uri="{FF2B5EF4-FFF2-40B4-BE49-F238E27FC236}">
                <a16:creationId xmlns:a16="http://schemas.microsoft.com/office/drawing/2014/main" id="{7F6A0B0D-9890-B044-B4D0-946D1FDB96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54000"/>
            <a:ext cx="12192000" cy="6604000"/>
          </a:xfrm>
          <a:prstGeom prst="rect">
            <a:avLst/>
          </a:prstGeom>
        </p:spPr>
      </p:pic>
      <p:pic>
        <p:nvPicPr>
          <p:cNvPr id="7" name="Abstract Pattern Strip">
            <a:extLst>
              <a:ext uri="{FF2B5EF4-FFF2-40B4-BE49-F238E27FC236}">
                <a16:creationId xmlns:a16="http://schemas.microsoft.com/office/drawing/2014/main" id="{32EC640D-2BE6-E443-B041-C48A5A91F1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843EDC2-7F43-0041-AEBE-5B17CC2CECBE}"/>
              </a:ext>
            </a:extLst>
          </p:cNvPr>
          <p:cNvSpPr/>
          <p:nvPr userDrawn="1"/>
        </p:nvSpPr>
        <p:spPr>
          <a:xfrm>
            <a:off x="675018" y="2690336"/>
            <a:ext cx="78578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bg2"/>
                </a:solidFill>
                <a:latin typeface="+mj-lt"/>
              </a:rPr>
              <a:t>Our mission is to help people</a:t>
            </a:r>
          </a:p>
          <a:p>
            <a:r>
              <a:rPr lang="en-US" sz="3000" dirty="0">
                <a:solidFill>
                  <a:schemeClr val="bg2"/>
                </a:solidFill>
                <a:latin typeface="+mj-lt"/>
              </a:rPr>
              <a:t>see data in new ways, discover insights,</a:t>
            </a:r>
          </a:p>
          <a:p>
            <a:r>
              <a:rPr lang="en-US" sz="3000" dirty="0">
                <a:solidFill>
                  <a:schemeClr val="bg2"/>
                </a:solidFill>
                <a:latin typeface="+mj-lt"/>
              </a:rPr>
              <a:t>unlock endless possibilities.</a:t>
            </a:r>
          </a:p>
        </p:txBody>
      </p:sp>
    </p:spTree>
    <p:extLst>
      <p:ext uri="{BB962C8B-B14F-4D97-AF65-F5344CB8AC3E}">
        <p14:creationId xmlns:p14="http://schemas.microsoft.com/office/powerpoint/2010/main" val="98530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Safe Harbo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Data Texture Cloud">
            <a:extLst>
              <a:ext uri="{FF2B5EF4-FFF2-40B4-BE49-F238E27FC236}">
                <a16:creationId xmlns:a16="http://schemas.microsoft.com/office/drawing/2014/main" id="{30973D80-F90C-2B41-AAF3-064791F626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pic>
        <p:nvPicPr>
          <p:cNvPr id="18" name="OTag">
            <a:extLst>
              <a:ext uri="{FF2B5EF4-FFF2-40B4-BE49-F238E27FC236}">
                <a16:creationId xmlns:a16="http://schemas.microsoft.com/office/drawing/2014/main" id="{F65C325A-C973-E74C-AD41-1A4DFAE0BB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2" name="Footer">
            <a:extLst>
              <a:ext uri="{FF2B5EF4-FFF2-40B4-BE49-F238E27FC236}">
                <a16:creationId xmlns:a16="http://schemas.microsoft.com/office/drawing/2014/main" id="{E53C9232-0599-3244-B3FF-119F42A80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E5257D9-94BC-EA48-90D5-9C33C6B01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ext Field">
            <a:extLst>
              <a:ext uri="{FF2B5EF4-FFF2-40B4-BE49-F238E27FC236}">
                <a16:creationId xmlns:a16="http://schemas.microsoft.com/office/drawing/2014/main" id="{D33BCDAB-DBBA-254B-AFD8-DF688B981EF5}"/>
              </a:ext>
            </a:extLst>
          </p:cNvPr>
          <p:cNvSpPr txBox="1"/>
          <p:nvPr userDrawn="1"/>
        </p:nvSpPr>
        <p:spPr>
          <a:xfrm>
            <a:off x="758952" y="1837944"/>
            <a:ext cx="10671048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ja-JP" altLang="en-US" dirty="0">
                <a:solidFill>
                  <a:schemeClr val="bg2"/>
                </a:solidFill>
              </a:rPr>
              <a:t>以下の事項は、弊社の一般的な製品の方向性に関する概要を説明するものです。また、情報提供を唯一の目的とするものであり、いかなる契約にも組み込むことはできません。以下の事項は、マテリアルやコード、機能を提供することをコミットメント（確約）するものではないため、購買決定を行う際の判断材料になさらないで下さい。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ja-JP" altLang="en-US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ja-JP" altLang="en-US" dirty="0">
                <a:solidFill>
                  <a:schemeClr val="bg2"/>
                </a:solidFill>
              </a:rPr>
              <a:t>オラクル製品に関して記載されている機能の開発、リリースおよび時期については、弊社の裁量により決定されます。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ja-JP" altLang="en-US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ja-JP" altLang="en-US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ja-JP" dirty="0">
                <a:solidFill>
                  <a:schemeClr val="bg2"/>
                </a:solidFill>
              </a:rPr>
              <a:t>Oracle</a:t>
            </a:r>
            <a:r>
              <a:rPr lang="ja-JP" altLang="en-US" dirty="0">
                <a:solidFill>
                  <a:schemeClr val="bg2"/>
                </a:solidFill>
              </a:rPr>
              <a:t>と</a:t>
            </a:r>
            <a:r>
              <a:rPr lang="en-US" altLang="ja-JP" dirty="0">
                <a:solidFill>
                  <a:schemeClr val="bg2"/>
                </a:solidFill>
              </a:rPr>
              <a:t>Java</a:t>
            </a:r>
            <a:r>
              <a:rPr lang="ja-JP" altLang="en-US" dirty="0">
                <a:solidFill>
                  <a:schemeClr val="bg2"/>
                </a:solidFill>
              </a:rPr>
              <a:t>は、</a:t>
            </a:r>
            <a:r>
              <a:rPr lang="en-US" altLang="ja-JP" dirty="0">
                <a:solidFill>
                  <a:schemeClr val="bg2"/>
                </a:solidFill>
              </a:rPr>
              <a:t>Oracle Corporation </a:t>
            </a:r>
            <a:r>
              <a:rPr lang="ja-JP" altLang="en-US" dirty="0">
                <a:solidFill>
                  <a:schemeClr val="bg2"/>
                </a:solidFill>
              </a:rPr>
              <a:t>及びその子会社、関連会社の米国及びその他の国における登録商標です。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ja-JP" altLang="en-US" dirty="0">
                <a:solidFill>
                  <a:schemeClr val="bg2"/>
                </a:solidFill>
              </a:rPr>
              <a:t>文中の社名、商品名等は各社の商標または登録商標である場合があります。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9" name="Abstract Pattern Strip">
            <a:extLst>
              <a:ext uri="{FF2B5EF4-FFF2-40B4-BE49-F238E27FC236}">
                <a16:creationId xmlns:a16="http://schemas.microsoft.com/office/drawing/2014/main" id="{97C41585-3E8F-3F44-8E67-F9A5553AB99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0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Remote Speak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Data Texture Image">
            <a:extLst>
              <a:ext uri="{FF2B5EF4-FFF2-40B4-BE49-F238E27FC236}">
                <a16:creationId xmlns:a16="http://schemas.microsoft.com/office/drawing/2014/main" id="{D1A8D5F2-734A-AE4A-AC70-8FF7EC3B13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0"/>
          <a:stretch/>
        </p:blipFill>
        <p:spPr>
          <a:xfrm>
            <a:off x="0" y="0"/>
            <a:ext cx="4876800" cy="6858000"/>
          </a:xfrm>
          <a:prstGeom prst="rect">
            <a:avLst/>
          </a:prstGeom>
        </p:spPr>
      </p:pic>
      <p:pic>
        <p:nvPicPr>
          <p:cNvPr id="15" name="OTag">
            <a:extLst>
              <a:ext uri="{FF2B5EF4-FFF2-40B4-BE49-F238E27FC236}">
                <a16:creationId xmlns:a16="http://schemas.microsoft.com/office/drawing/2014/main" id="{9AF00931-5664-524C-9EEF-7CBC5B15785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6" name="Footer">
            <a:extLst>
              <a:ext uri="{FF2B5EF4-FFF2-40B4-BE49-F238E27FC236}">
                <a16:creationId xmlns:a16="http://schemas.microsoft.com/office/drawing/2014/main" id="{A8C8B17C-79D1-7649-B765-8FC10C5F3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92A4D63A-A370-2A4C-A33C-8C21ECFC1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ext Field">
            <a:extLst>
              <a:ext uri="{FF2B5EF4-FFF2-40B4-BE49-F238E27FC236}">
                <a16:creationId xmlns:a16="http://schemas.microsoft.com/office/drawing/2014/main" id="{517ED098-6976-5549-9CFB-EE89734AF8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26737" y="3682683"/>
            <a:ext cx="6297168" cy="11324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Company</a:t>
            </a:r>
          </a:p>
          <a:p>
            <a:pPr lvl="0"/>
            <a:r>
              <a:rPr lang="en-US" dirty="0"/>
              <a:t>Date</a:t>
            </a:r>
          </a:p>
        </p:txBody>
      </p:sp>
      <p:cxnSp>
        <p:nvCxnSpPr>
          <p:cNvPr id="22" name="Accent Mark">
            <a:extLst>
              <a:ext uri="{FF2B5EF4-FFF2-40B4-BE49-F238E27FC236}">
                <a16:creationId xmlns:a16="http://schemas.microsoft.com/office/drawing/2014/main" id="{7A6B761E-671F-4A43-9B1D-C5C5AC5BF314}"/>
              </a:ext>
            </a:extLst>
          </p:cNvPr>
          <p:cNvCxnSpPr>
            <a:cxnSpLocks/>
          </p:cNvCxnSpPr>
          <p:nvPr userDrawn="1"/>
        </p:nvCxnSpPr>
        <p:spPr>
          <a:xfrm flipH="1">
            <a:off x="5132832" y="3428683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">
            <a:extLst>
              <a:ext uri="{FF2B5EF4-FFF2-40B4-BE49-F238E27FC236}">
                <a16:creationId xmlns:a16="http://schemas.microsoft.com/office/drawing/2014/main" id="{D94542D5-A1D6-E542-963D-B72B60EDE0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6736" y="2351724"/>
            <a:ext cx="6297167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Noto Sans JP Bold" panose="020B0800000000000000" pitchFamily="34" charset="-128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Add title here. Also remove/replace placeholder image as needed.</a:t>
            </a:r>
          </a:p>
        </p:txBody>
      </p:sp>
      <p:pic>
        <p:nvPicPr>
          <p:cNvPr id="11" name="Abstract Pattern Strip">
            <a:extLst>
              <a:ext uri="{FF2B5EF4-FFF2-40B4-BE49-F238E27FC236}">
                <a16:creationId xmlns:a16="http://schemas.microsoft.com/office/drawing/2014/main" id="{F250772B-6865-E140-9F39-D8998E91A7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0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Remote Speak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Data Texture Image">
            <a:extLst>
              <a:ext uri="{FF2B5EF4-FFF2-40B4-BE49-F238E27FC236}">
                <a16:creationId xmlns:a16="http://schemas.microsoft.com/office/drawing/2014/main" id="{9E0CF6FF-2D61-1D4D-819D-4A9474040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0"/>
          <a:stretch/>
        </p:blipFill>
        <p:spPr>
          <a:xfrm>
            <a:off x="0" y="0"/>
            <a:ext cx="4876800" cy="6858000"/>
          </a:xfrm>
          <a:prstGeom prst="rect">
            <a:avLst/>
          </a:prstGeom>
        </p:spPr>
      </p:pic>
      <p:pic>
        <p:nvPicPr>
          <p:cNvPr id="15" name="OTag">
            <a:extLst>
              <a:ext uri="{FF2B5EF4-FFF2-40B4-BE49-F238E27FC236}">
                <a16:creationId xmlns:a16="http://schemas.microsoft.com/office/drawing/2014/main" id="{9AF00931-5664-524C-9EEF-7CBC5B15785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0" name="Footer">
            <a:extLst>
              <a:ext uri="{FF2B5EF4-FFF2-40B4-BE49-F238E27FC236}">
                <a16:creationId xmlns:a16="http://schemas.microsoft.com/office/drawing/2014/main" id="{604384E5-A601-EC42-8F35-140225F3E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92A4D63A-A370-2A4C-A33C-8C21ECFC1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ext Field">
            <a:extLst>
              <a:ext uri="{FF2B5EF4-FFF2-40B4-BE49-F238E27FC236}">
                <a16:creationId xmlns:a16="http://schemas.microsoft.com/office/drawing/2014/main" id="{517ED098-6976-5549-9CFB-EE89734AF8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26737" y="3682683"/>
            <a:ext cx="6297168" cy="11324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Company</a:t>
            </a:r>
          </a:p>
          <a:p>
            <a:pPr lvl="0"/>
            <a:r>
              <a:rPr lang="en-US" dirty="0"/>
              <a:t>Date</a:t>
            </a:r>
          </a:p>
        </p:txBody>
      </p:sp>
      <p:cxnSp>
        <p:nvCxnSpPr>
          <p:cNvPr id="22" name="Accent Mark">
            <a:extLst>
              <a:ext uri="{FF2B5EF4-FFF2-40B4-BE49-F238E27FC236}">
                <a16:creationId xmlns:a16="http://schemas.microsoft.com/office/drawing/2014/main" id="{7A6B761E-671F-4A43-9B1D-C5C5AC5BF314}"/>
              </a:ext>
            </a:extLst>
          </p:cNvPr>
          <p:cNvCxnSpPr>
            <a:cxnSpLocks/>
          </p:cNvCxnSpPr>
          <p:nvPr userDrawn="1"/>
        </p:nvCxnSpPr>
        <p:spPr>
          <a:xfrm flipH="1">
            <a:off x="5132832" y="3428683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">
            <a:extLst>
              <a:ext uri="{FF2B5EF4-FFF2-40B4-BE49-F238E27FC236}">
                <a16:creationId xmlns:a16="http://schemas.microsoft.com/office/drawing/2014/main" id="{D94542D5-A1D6-E542-963D-B72B60EDE0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6736" y="2351724"/>
            <a:ext cx="6297167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solidFill>
                  <a:schemeClr val="bg1"/>
                </a:solidFill>
                <a:latin typeface="Oracle Sans" panose="020B0503020204020204" pitchFamily="34" charset="0"/>
                <a:ea typeface="Noto Sans JP Bold" panose="020B0800000000000000" pitchFamily="34" charset="-128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Add title here. Also remove/replace placeholder image as needed.</a:t>
            </a:r>
          </a:p>
        </p:txBody>
      </p:sp>
      <p:pic>
        <p:nvPicPr>
          <p:cNvPr id="11" name="Abstract Pattern Strip">
            <a:extLst>
              <a:ext uri="{FF2B5EF4-FFF2-40B4-BE49-F238E27FC236}">
                <a16:creationId xmlns:a16="http://schemas.microsoft.com/office/drawing/2014/main" id="{F250772B-6865-E140-9F39-D8998E91A7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3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Numbered Outli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Data Texture Cloud">
            <a:extLst>
              <a:ext uri="{FF2B5EF4-FFF2-40B4-BE49-F238E27FC236}">
                <a16:creationId xmlns:a16="http://schemas.microsoft.com/office/drawing/2014/main" id="{4F1E65AD-22C9-374C-97B0-B5C16E332C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pic>
        <p:nvPicPr>
          <p:cNvPr id="26" name="OTag">
            <a:extLst>
              <a:ext uri="{FF2B5EF4-FFF2-40B4-BE49-F238E27FC236}">
                <a16:creationId xmlns:a16="http://schemas.microsoft.com/office/drawing/2014/main" id="{6B255320-7797-3244-AB7F-7048F2FDBB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25" name="Footer">
            <a:extLst>
              <a:ext uri="{FF2B5EF4-FFF2-40B4-BE49-F238E27FC236}">
                <a16:creationId xmlns:a16="http://schemas.microsoft.com/office/drawing/2014/main" id="{5C832301-2AE4-1245-BF5A-702B01115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</a:t>
            </a:r>
            <a:endParaRPr lang="en-US" dirty="0"/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ADC3B97F-4317-2244-A893-1F690DBA4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Number">
            <a:extLst>
              <a:ext uri="{FF2B5EF4-FFF2-40B4-BE49-F238E27FC236}">
                <a16:creationId xmlns:a16="http://schemas.microsoft.com/office/drawing/2014/main" id="{0EC907BF-0F79-AE40-A0E1-10EDEEBBA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8095" y="3916426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7" name="Number">
            <a:extLst>
              <a:ext uri="{FF2B5EF4-FFF2-40B4-BE49-F238E27FC236}">
                <a16:creationId xmlns:a16="http://schemas.microsoft.com/office/drawing/2014/main" id="{D25DA43B-4E3A-394F-B8B3-16A0A25D8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095" y="3397254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6" name="Number">
            <a:extLst>
              <a:ext uri="{FF2B5EF4-FFF2-40B4-BE49-F238E27FC236}">
                <a16:creationId xmlns:a16="http://schemas.microsoft.com/office/drawing/2014/main" id="{DD2FB6D0-D95C-6242-A795-CCD93D8A20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95" y="2878080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5" name="Number">
            <a:extLst>
              <a:ext uri="{FF2B5EF4-FFF2-40B4-BE49-F238E27FC236}">
                <a16:creationId xmlns:a16="http://schemas.microsoft.com/office/drawing/2014/main" id="{06493D53-065B-674D-B762-76404273F0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8095" y="2358906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3" name="Number">
            <a:extLst>
              <a:ext uri="{FF2B5EF4-FFF2-40B4-BE49-F238E27FC236}">
                <a16:creationId xmlns:a16="http://schemas.microsoft.com/office/drawing/2014/main" id="{85B432C7-6194-C04D-8607-A1DFBA321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5" y="1839732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Field">
            <a:extLst>
              <a:ext uri="{FF2B5EF4-FFF2-40B4-BE49-F238E27FC236}">
                <a16:creationId xmlns:a16="http://schemas.microsoft.com/office/drawing/2014/main" id="{6D1BD307-5E4B-9647-A402-54CF30BEC3C6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371411" y="3916426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 baseline="0">
                <a:solidFill>
                  <a:schemeClr val="tx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Field">
            <a:extLst>
              <a:ext uri="{FF2B5EF4-FFF2-40B4-BE49-F238E27FC236}">
                <a16:creationId xmlns:a16="http://schemas.microsoft.com/office/drawing/2014/main" id="{A5DE72B7-8353-7C47-A8C2-69DED713D17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371411" y="3397229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 baseline="0">
                <a:solidFill>
                  <a:schemeClr val="tx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Field">
            <a:extLst>
              <a:ext uri="{FF2B5EF4-FFF2-40B4-BE49-F238E27FC236}">
                <a16:creationId xmlns:a16="http://schemas.microsoft.com/office/drawing/2014/main" id="{35FDD008-E0E6-4746-AB5B-78D012E92B2E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371411" y="2878032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 baseline="0">
                <a:solidFill>
                  <a:schemeClr val="tx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Field">
            <a:extLst>
              <a:ext uri="{FF2B5EF4-FFF2-40B4-BE49-F238E27FC236}">
                <a16:creationId xmlns:a16="http://schemas.microsoft.com/office/drawing/2014/main" id="{53E966DA-E5B9-074E-B0AA-F5451AF51BA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371411" y="2358835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 baseline="0">
                <a:solidFill>
                  <a:schemeClr val="tx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Field">
            <a:extLst>
              <a:ext uri="{FF2B5EF4-FFF2-40B4-BE49-F238E27FC236}">
                <a16:creationId xmlns:a16="http://schemas.microsoft.com/office/drawing/2014/main" id="{FD86EFD9-8225-47A7-9DFF-A350F67E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411" y="1839638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 baseline="0">
                <a:solidFill>
                  <a:schemeClr val="tx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30" name="Accent Mark">
            <a:extLst>
              <a:ext uri="{FF2B5EF4-FFF2-40B4-BE49-F238E27FC236}">
                <a16:creationId xmlns:a16="http://schemas.microsoft.com/office/drawing/2014/main" id="{27BF9EF6-C607-E74B-BE4E-C1CEE539A463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">
            <a:extLst>
              <a:ext uri="{FF2B5EF4-FFF2-40B4-BE49-F238E27FC236}">
                <a16:creationId xmlns:a16="http://schemas.microsoft.com/office/drawing/2014/main" id="{1F2D107A-3A71-E74E-9042-88878562136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2000" y="508000"/>
            <a:ext cx="10671048" cy="822960"/>
          </a:xfrm>
        </p:spPr>
        <p:txBody>
          <a:bodyPr anchor="b" anchorCtr="0"/>
          <a:lstStyle>
            <a:lvl1pPr>
              <a:defRPr sz="2400" b="1" baseline="0">
                <a:ea typeface="Noto Sans JP Bold" panose="020B0800000000000000" pitchFamily="34" charset="-128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24" name="Abstract Pattern Strip">
            <a:extLst>
              <a:ext uri="{FF2B5EF4-FFF2-40B4-BE49-F238E27FC236}">
                <a16:creationId xmlns:a16="http://schemas.microsoft.com/office/drawing/2014/main" id="{6389BC6F-934C-3E4C-8EFF-C5723C482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4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70F255-3C2A-4AC7-8935-184146E3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08000"/>
            <a:ext cx="10671048" cy="8229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Headline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08A3F6CD-49F4-D74B-8C7F-D6CA71EFB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">
            <a:extLst>
              <a:ext uri="{FF2B5EF4-FFF2-40B4-BE49-F238E27FC236}">
                <a16:creationId xmlns:a16="http://schemas.microsoft.com/office/drawing/2014/main" id="{8E003242-6B91-1949-A5CA-15BA57A04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04250-C0B4-A84F-9EB2-31C880A9C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837944"/>
            <a:ext cx="10671048" cy="4261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indent</a:t>
            </a:r>
          </a:p>
          <a:p>
            <a:pPr lvl="2"/>
            <a:r>
              <a:rPr lang="en-US" dirty="0"/>
              <a:t>Second indent</a:t>
            </a:r>
          </a:p>
          <a:p>
            <a:pPr lvl="3"/>
            <a:r>
              <a:rPr lang="en-US" dirty="0"/>
              <a:t>Third indent</a:t>
            </a:r>
          </a:p>
          <a:p>
            <a:pPr lvl="4"/>
            <a:r>
              <a:rPr lang="en-US" dirty="0"/>
              <a:t>Fourth indent</a:t>
            </a:r>
          </a:p>
          <a:p>
            <a:pPr lvl="5"/>
            <a:r>
              <a:rPr lang="en-US" dirty="0"/>
              <a:t>Fifth indent</a:t>
            </a:r>
          </a:p>
          <a:p>
            <a:pPr lvl="6"/>
            <a:r>
              <a:rPr lang="en-US" dirty="0"/>
              <a:t>Sixth indent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4EA89-E19D-6245-A011-4F7EB78FF170}"/>
              </a:ext>
            </a:extLst>
          </p:cNvPr>
          <p:cNvSpPr txBox="1">
            <a:spLocks/>
          </p:cNvSpPr>
          <p:nvPr userDrawn="1"/>
        </p:nvSpPr>
        <p:spPr>
          <a:xfrm>
            <a:off x="762000" y="6057900"/>
            <a:ext cx="234696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8B858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0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82" r:id="rId2"/>
    <p:sldLayoutId id="2147483746" r:id="rId3"/>
    <p:sldLayoutId id="2147483783" r:id="rId4"/>
    <p:sldLayoutId id="2147483814" r:id="rId5"/>
    <p:sldLayoutId id="2147483815" r:id="rId6"/>
    <p:sldLayoutId id="2147483749" r:id="rId7"/>
    <p:sldLayoutId id="2147483784" r:id="rId8"/>
    <p:sldLayoutId id="2147483750" r:id="rId9"/>
    <p:sldLayoutId id="2147483790" r:id="rId10"/>
    <p:sldLayoutId id="2147483779" r:id="rId11"/>
    <p:sldLayoutId id="2147483791" r:id="rId12"/>
    <p:sldLayoutId id="2147483751" r:id="rId13"/>
    <p:sldLayoutId id="2147483792" r:id="rId14"/>
    <p:sldLayoutId id="2147483752" r:id="rId15"/>
    <p:sldLayoutId id="2147483793" r:id="rId16"/>
    <p:sldLayoutId id="2147483753" r:id="rId17"/>
    <p:sldLayoutId id="2147483794" r:id="rId18"/>
    <p:sldLayoutId id="2147483756" r:id="rId19"/>
    <p:sldLayoutId id="2147483795" r:id="rId20"/>
    <p:sldLayoutId id="2147483754" r:id="rId21"/>
    <p:sldLayoutId id="2147483796" r:id="rId22"/>
    <p:sldLayoutId id="2147483778" r:id="rId23"/>
    <p:sldLayoutId id="2147483797" r:id="rId24"/>
    <p:sldLayoutId id="2147483757" r:id="rId25"/>
    <p:sldLayoutId id="2147483798" r:id="rId26"/>
    <p:sldLayoutId id="2147483774" r:id="rId27"/>
    <p:sldLayoutId id="2147483799" r:id="rId28"/>
    <p:sldLayoutId id="2147483759" r:id="rId29"/>
    <p:sldLayoutId id="2147483800" r:id="rId30"/>
    <p:sldLayoutId id="2147483775" r:id="rId31"/>
    <p:sldLayoutId id="2147483801" r:id="rId32"/>
    <p:sldLayoutId id="2147483760" r:id="rId33"/>
    <p:sldLayoutId id="2147483802" r:id="rId34"/>
    <p:sldLayoutId id="2147483776" r:id="rId35"/>
    <p:sldLayoutId id="2147483808" r:id="rId36"/>
    <p:sldLayoutId id="2147483773" r:id="rId37"/>
    <p:sldLayoutId id="2147483804" r:id="rId38"/>
    <p:sldLayoutId id="2147483777" r:id="rId39"/>
    <p:sldLayoutId id="2147483805" r:id="rId40"/>
    <p:sldLayoutId id="2147483761" r:id="rId41"/>
    <p:sldLayoutId id="2147483806" r:id="rId42"/>
    <p:sldLayoutId id="2147483781" r:id="rId43"/>
    <p:sldLayoutId id="2147483807" r:id="rId44"/>
    <p:sldLayoutId id="2147483762" r:id="rId45"/>
    <p:sldLayoutId id="2147483809" r:id="rId46"/>
    <p:sldLayoutId id="2147483766" r:id="rId47"/>
    <p:sldLayoutId id="2147483786" r:id="rId48"/>
    <p:sldLayoutId id="2147483769" r:id="rId49"/>
    <p:sldLayoutId id="2147483789" r:id="rId50"/>
    <p:sldLayoutId id="2147483768" r:id="rId51"/>
    <p:sldLayoutId id="2147483788" r:id="rId52"/>
    <p:sldLayoutId id="2147483763" r:id="rId53"/>
    <p:sldLayoutId id="2147483810" r:id="rId54"/>
    <p:sldLayoutId id="2147483744" r:id="rId55"/>
    <p:sldLayoutId id="2147483811" r:id="rId56"/>
    <p:sldLayoutId id="2147483742" r:id="rId57"/>
  </p:sldLayoutIdLst>
  <p:hf sldNum="0"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kumimoji="1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5000"/>
        </a:lnSpc>
        <a:spcBef>
          <a:spcPts val="600"/>
        </a:spcBef>
        <a:spcAft>
          <a:spcPts val="0"/>
        </a:spcAft>
        <a:buClrTx/>
        <a:buSzTx/>
        <a:buFont typeface="System Font Regular"/>
        <a:buNone/>
        <a:tabLst/>
        <a:defRPr kumimoji="1" sz="1800" b="0" i="0" kern="1200">
          <a:solidFill>
            <a:schemeClr val="tx1"/>
          </a:solidFill>
          <a:latin typeface="Oracle Sans" panose="020B0503020204020204" pitchFamily="34" charset="0"/>
          <a:ea typeface="+mn-ea"/>
          <a:cs typeface="Oracle Sans" panose="020B0503020204020204" pitchFamily="34" charset="0"/>
        </a:defRPr>
      </a:lvl1pPr>
      <a:lvl2pPr marL="365760" marR="0" indent="-182880" algn="l" defTabSz="914400" rtl="0" eaLnBrk="1" fontAlgn="auto" latinLnBrk="0" hangingPunct="1">
        <a:lnSpc>
          <a:spcPct val="95000"/>
        </a:lnSpc>
        <a:spcBef>
          <a:spcPts val="6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kumimoji="1" sz="1800" b="0" i="0" kern="1200">
          <a:solidFill>
            <a:schemeClr val="tx1"/>
          </a:solidFill>
          <a:latin typeface="Oracle Sans" panose="020B0503020204020204" pitchFamily="34" charset="0"/>
          <a:ea typeface="+mn-ea"/>
          <a:cs typeface="Oracle Sans" panose="020B0503020204020204" pitchFamily="34" charset="0"/>
        </a:defRPr>
      </a:lvl2pPr>
      <a:lvl3pPr marL="731520" marR="0" indent="-182880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Pct val="120000"/>
        <a:buFont typeface="System Font Regular"/>
        <a:buChar char="-"/>
        <a:tabLst/>
        <a:defRPr kumimoji="1" sz="1600" kern="1200" baseline="0">
          <a:solidFill>
            <a:schemeClr val="tx1"/>
          </a:solidFill>
          <a:latin typeface="Oracle Sans Light" panose="020B0403020204020204" pitchFamily="34" charset="0"/>
          <a:ea typeface="Noto Sans JP Light" panose="020B0300000000000000" pitchFamily="34" charset="-128"/>
          <a:cs typeface="Oracle Sans Light" panose="020B0403020204020204" pitchFamily="34" charset="0"/>
        </a:defRPr>
      </a:lvl3pPr>
      <a:lvl4pPr marL="1097280" marR="0" indent="-182880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Pct val="100000"/>
        <a:buFont typeface="System Font Regular"/>
        <a:buChar char="◦"/>
        <a:tabLst/>
        <a:defRPr kumimoji="1" sz="1400" kern="1200" baseline="0">
          <a:solidFill>
            <a:schemeClr val="tx1"/>
          </a:solidFill>
          <a:latin typeface="Oracle Sans Light" panose="020B0403020204020204" pitchFamily="34" charset="0"/>
          <a:ea typeface="Noto Sans JP Light" panose="020B0300000000000000" pitchFamily="34" charset="-128"/>
          <a:cs typeface="Oracle Sans Light" panose="020B0403020204020204" pitchFamily="34" charset="0"/>
        </a:defRPr>
      </a:lvl4pPr>
      <a:lvl5pPr marL="1463040" marR="0" indent="-182880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Tx/>
        <a:buFont typeface="System Font Regular"/>
        <a:buChar char="•"/>
        <a:tabLst/>
        <a:defRPr kumimoji="1" sz="1200" kern="1200" baseline="0">
          <a:solidFill>
            <a:schemeClr val="tx1"/>
          </a:solidFill>
          <a:latin typeface="Oracle Sans Light" panose="020B0403020204020204" pitchFamily="34" charset="0"/>
          <a:ea typeface="Noto Sans JP Light" panose="020B0300000000000000" pitchFamily="34" charset="-128"/>
          <a:cs typeface="Oracle Sans Light" panose="020B0403020204020204" pitchFamily="34" charset="0"/>
        </a:defRPr>
      </a:lvl5pPr>
      <a:lvl6pPr marL="1828800" indent="-182880" algn="l" defTabSz="9144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SzPct val="120000"/>
        <a:buFont typeface="System Font Regular"/>
        <a:buChar char="-"/>
        <a:defRPr kumimoji="1" sz="1200" b="0" i="0" kern="1200" baseline="0">
          <a:solidFill>
            <a:schemeClr val="tx1"/>
          </a:solidFill>
          <a:latin typeface="Oracle Sans Light" panose="020B0403020204020204" pitchFamily="34" charset="0"/>
          <a:ea typeface="Noto Sans JP Light" panose="020B0300000000000000" pitchFamily="34" charset="-128"/>
          <a:cs typeface="Oracle Sans Light" panose="020B0403020204020204" pitchFamily="34" charset="0"/>
        </a:defRPr>
      </a:lvl6pPr>
      <a:lvl7pPr marL="2194560" indent="-182880" algn="l" defTabSz="9144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Font typeface="System Font Regular"/>
        <a:buChar char="◦"/>
        <a:defRPr kumimoji="1" sz="1200" b="0" i="0" kern="1200" baseline="0">
          <a:solidFill>
            <a:schemeClr val="tx1"/>
          </a:solidFill>
          <a:latin typeface="Oracle Sans Light" panose="020B0403020204020204" pitchFamily="34" charset="0"/>
          <a:ea typeface="Noto Sans JP Light" panose="020B0300000000000000" pitchFamily="34" charset="-128"/>
          <a:cs typeface="Oracle Sans Light" panose="020B0403020204020204" pitchFamily="34" charset="0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6" userDrawn="1">
          <p15:clr>
            <a:srgbClr val="F26B43"/>
          </p15:clr>
        </p15:guide>
        <p15:guide id="2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sv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5" Type="http://schemas.openxmlformats.org/officeDocument/2006/relationships/image" Target="../media/image3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Relationship Id="rId1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104AF2F6-0B3D-4619-878D-B7C3F65BE626}"/>
              </a:ext>
            </a:extLst>
          </p:cNvPr>
          <p:cNvSpPr/>
          <p:nvPr/>
        </p:nvSpPr>
        <p:spPr>
          <a:xfrm>
            <a:off x="4663785" y="2289851"/>
            <a:ext cx="1846637" cy="2308634"/>
          </a:xfrm>
          <a:prstGeom prst="rect">
            <a:avLst/>
          </a:prstGeom>
          <a:noFill/>
          <a:ln w="17145">
            <a:solidFill>
              <a:srgbClr val="100F0E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ja-JP" altLang="en-US" sz="1000" dirty="0">
                <a:solidFill>
                  <a:schemeClr val="tx2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パブリック</a:t>
            </a:r>
            <a:endParaRPr lang="en-US" altLang="ja-JP" sz="1000" dirty="0">
              <a:solidFill>
                <a:schemeClr val="tx2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  <a:p>
            <a:pPr>
              <a:defRPr/>
            </a:pPr>
            <a:r>
              <a:rPr lang="ja-JP" altLang="en-US" sz="1000" dirty="0">
                <a:solidFill>
                  <a:schemeClr val="tx2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サブネット</a:t>
            </a:r>
            <a:endParaRPr lang="en-US" sz="1000" dirty="0">
              <a:solidFill>
                <a:schemeClr val="tx2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0DEDBEC3-61D8-4082-A215-CF40BEFEE504}"/>
              </a:ext>
            </a:extLst>
          </p:cNvPr>
          <p:cNvSpPr/>
          <p:nvPr/>
        </p:nvSpPr>
        <p:spPr>
          <a:xfrm>
            <a:off x="3262282" y="1989835"/>
            <a:ext cx="6357302" cy="3068548"/>
          </a:xfrm>
          <a:prstGeom prst="rect">
            <a:avLst/>
          </a:prstGeom>
          <a:noFill/>
          <a:ln w="19050">
            <a:solidFill>
              <a:srgbClr val="100F0E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ja-JP" altLang="en-US" sz="1200" b="1" dirty="0">
                <a:solidFill>
                  <a:schemeClr val="tx2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仮想クラウド・ネットワーク </a:t>
            </a:r>
            <a:r>
              <a:rPr lang="en-US" altLang="ja-JP" sz="1200" b="1" dirty="0">
                <a:solidFill>
                  <a:schemeClr val="tx2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(VCN)</a:t>
            </a:r>
            <a:endParaRPr lang="en-US" sz="1200" b="1" dirty="0">
              <a:solidFill>
                <a:schemeClr val="tx2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4DFCBAB4-866C-4FF7-8358-39A34FC0D20E}"/>
              </a:ext>
            </a:extLst>
          </p:cNvPr>
          <p:cNvSpPr/>
          <p:nvPr/>
        </p:nvSpPr>
        <p:spPr>
          <a:xfrm>
            <a:off x="2123872" y="1133301"/>
            <a:ext cx="9208851" cy="4845754"/>
          </a:xfrm>
          <a:prstGeom prst="rect">
            <a:avLst/>
          </a:prstGeom>
          <a:noFill/>
          <a:ln w="19050">
            <a:solidFill>
              <a:srgbClr val="100F0E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ja-JP" altLang="en-US" sz="1200" b="1" dirty="0">
                <a:solidFill>
                  <a:schemeClr val="tx2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テナント</a:t>
            </a:r>
            <a:endParaRPr lang="en-US" sz="1200" b="1" dirty="0">
              <a:solidFill>
                <a:schemeClr val="tx2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B5A2F6AE-19FF-4D3E-97AA-EA13F9324721}"/>
              </a:ext>
            </a:extLst>
          </p:cNvPr>
          <p:cNvSpPr/>
          <p:nvPr/>
        </p:nvSpPr>
        <p:spPr>
          <a:xfrm>
            <a:off x="2665379" y="1597680"/>
            <a:ext cx="7441659" cy="3888721"/>
          </a:xfrm>
          <a:prstGeom prst="rect">
            <a:avLst/>
          </a:prstGeom>
          <a:noFill/>
          <a:ln w="15621">
            <a:solidFill>
              <a:srgbClr val="100F0E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ja-JP" altLang="en-US" sz="1000" dirty="0">
                <a:solidFill>
                  <a:schemeClr val="tx2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コンパートメント</a:t>
            </a:r>
            <a:endParaRPr lang="en-US" sz="1000" dirty="0">
              <a:solidFill>
                <a:schemeClr val="tx2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E70F55E9-8047-4891-B40F-B90F5404CC5B}"/>
              </a:ext>
            </a:extLst>
          </p:cNvPr>
          <p:cNvGrpSpPr/>
          <p:nvPr/>
        </p:nvGrpSpPr>
        <p:grpSpPr>
          <a:xfrm>
            <a:off x="9389689" y="4769924"/>
            <a:ext cx="420438" cy="420438"/>
            <a:chOff x="10489255" y="2324746"/>
            <a:chExt cx="669094" cy="669094"/>
          </a:xfrm>
        </p:grpSpPr>
        <p:sp>
          <p:nvSpPr>
            <p:cNvPr id="13" name="Oval 24">
              <a:extLst>
                <a:ext uri="{FF2B5EF4-FFF2-40B4-BE49-F238E27FC236}">
                  <a16:creationId xmlns:a16="http://schemas.microsoft.com/office/drawing/2014/main" id="{1B273863-75F4-4961-BAB7-7FD55849C32C}"/>
                </a:ext>
              </a:extLst>
            </p:cNvPr>
            <p:cNvSpPr/>
            <p:nvPr/>
          </p:nvSpPr>
          <p:spPr>
            <a:xfrm>
              <a:off x="10489255" y="2324746"/>
              <a:ext cx="669094" cy="669094"/>
            </a:xfrm>
            <a:prstGeom prst="ellipse">
              <a:avLst/>
            </a:prstGeom>
            <a:solidFill>
              <a:schemeClr val="bg2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/>
            </a:p>
          </p:txBody>
        </p:sp>
        <p:grpSp>
          <p:nvGrpSpPr>
            <p:cNvPr id="14" name="Group 25">
              <a:extLst>
                <a:ext uri="{FF2B5EF4-FFF2-40B4-BE49-F238E27FC236}">
                  <a16:creationId xmlns:a16="http://schemas.microsoft.com/office/drawing/2014/main" id="{22D0B265-E481-4293-BA65-FCE56741D004}"/>
                </a:ext>
              </a:extLst>
            </p:cNvPr>
            <p:cNvGrpSpPr/>
            <p:nvPr/>
          </p:nvGrpSpPr>
          <p:grpSpPr>
            <a:xfrm>
              <a:off x="10530128" y="2367936"/>
              <a:ext cx="585564" cy="585564"/>
              <a:chOff x="7046913" y="4090988"/>
              <a:chExt cx="327025" cy="327025"/>
            </a:xfrm>
            <a:solidFill>
              <a:schemeClr val="tx1"/>
            </a:soli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304396C-741F-4E40-A3D2-6CA39D11C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4075" y="4281488"/>
                <a:ext cx="68263" cy="53975"/>
              </a:xfrm>
              <a:custGeom>
                <a:avLst/>
                <a:gdLst>
                  <a:gd name="T0" fmla="*/ 11 w 190"/>
                  <a:gd name="T1" fmla="*/ 0 h 148"/>
                  <a:gd name="T2" fmla="*/ 186 w 190"/>
                  <a:gd name="T3" fmla="*/ 20 h 148"/>
                  <a:gd name="T4" fmla="*/ 189 w 190"/>
                  <a:gd name="T5" fmla="*/ 31 h 148"/>
                  <a:gd name="T6" fmla="*/ 70 w 190"/>
                  <a:gd name="T7" fmla="*/ 147 h 148"/>
                  <a:gd name="T8" fmla="*/ 50 w 190"/>
                  <a:gd name="T9" fmla="*/ 141 h 148"/>
                  <a:gd name="T10" fmla="*/ 48 w 190"/>
                  <a:gd name="T11" fmla="*/ 141 h 148"/>
                  <a:gd name="T12" fmla="*/ 0 w 190"/>
                  <a:gd name="T13" fmla="*/ 17 h 148"/>
                  <a:gd name="T14" fmla="*/ 11 w 190"/>
                  <a:gd name="T15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48">
                    <a:moveTo>
                      <a:pt x="11" y="0"/>
                    </a:moveTo>
                    <a:lnTo>
                      <a:pt x="186" y="20"/>
                    </a:lnTo>
                    <a:cubicBezTo>
                      <a:pt x="186" y="25"/>
                      <a:pt x="186" y="28"/>
                      <a:pt x="189" y="31"/>
                    </a:cubicBezTo>
                    <a:lnTo>
                      <a:pt x="70" y="147"/>
                    </a:lnTo>
                    <a:cubicBezTo>
                      <a:pt x="65" y="144"/>
                      <a:pt x="59" y="141"/>
                      <a:pt x="50" y="141"/>
                    </a:cubicBezTo>
                    <a:lnTo>
                      <a:pt x="48" y="141"/>
                    </a:lnTo>
                    <a:lnTo>
                      <a:pt x="0" y="17"/>
                    </a:lnTo>
                    <a:cubicBezTo>
                      <a:pt x="2" y="11"/>
                      <a:pt x="8" y="6"/>
                      <a:pt x="11" y="0"/>
                    </a:cubicBezTo>
                  </a:path>
                </a:pathLst>
              </a:custGeom>
              <a:solidFill>
                <a:srgbClr val="100F0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893C8A0-4776-4138-9760-4C20E07CC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8513" y="4283075"/>
                <a:ext cx="63500" cy="52388"/>
              </a:xfrm>
              <a:custGeom>
                <a:avLst/>
                <a:gdLst>
                  <a:gd name="T0" fmla="*/ 125 w 176"/>
                  <a:gd name="T1" fmla="*/ 25 h 145"/>
                  <a:gd name="T2" fmla="*/ 175 w 176"/>
                  <a:gd name="T3" fmla="*/ 144 h 145"/>
                  <a:gd name="T4" fmla="*/ 0 w 176"/>
                  <a:gd name="T5" fmla="*/ 20 h 145"/>
                  <a:gd name="T6" fmla="*/ 3 w 176"/>
                  <a:gd name="T7" fmla="*/ 14 h 145"/>
                  <a:gd name="T8" fmla="*/ 85 w 176"/>
                  <a:gd name="T9" fmla="*/ 0 h 145"/>
                  <a:gd name="T10" fmla="*/ 125 w 176"/>
                  <a:gd name="T11" fmla="*/ 2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6" h="145">
                    <a:moveTo>
                      <a:pt x="125" y="25"/>
                    </a:moveTo>
                    <a:cubicBezTo>
                      <a:pt x="127" y="25"/>
                      <a:pt x="175" y="144"/>
                      <a:pt x="175" y="144"/>
                    </a:cubicBezTo>
                    <a:lnTo>
                      <a:pt x="0" y="20"/>
                    </a:lnTo>
                    <a:cubicBezTo>
                      <a:pt x="3" y="20"/>
                      <a:pt x="3" y="17"/>
                      <a:pt x="3" y="14"/>
                    </a:cubicBezTo>
                    <a:lnTo>
                      <a:pt x="85" y="0"/>
                    </a:lnTo>
                    <a:cubicBezTo>
                      <a:pt x="91" y="14"/>
                      <a:pt x="108" y="25"/>
                      <a:pt x="125" y="25"/>
                    </a:cubicBezTo>
                  </a:path>
                </a:pathLst>
              </a:custGeom>
              <a:solidFill>
                <a:srgbClr val="100F0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B0CB7727-89C6-44EC-99BB-9CD3C2451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0575" y="4210050"/>
                <a:ext cx="42863" cy="68263"/>
              </a:xfrm>
              <a:custGeom>
                <a:avLst/>
                <a:gdLst>
                  <a:gd name="T0" fmla="*/ 116 w 117"/>
                  <a:gd name="T1" fmla="*/ 149 h 190"/>
                  <a:gd name="T2" fmla="*/ 99 w 117"/>
                  <a:gd name="T3" fmla="*/ 175 h 190"/>
                  <a:gd name="T4" fmla="*/ 17 w 117"/>
                  <a:gd name="T5" fmla="*/ 189 h 190"/>
                  <a:gd name="T6" fmla="*/ 0 w 117"/>
                  <a:gd name="T7" fmla="*/ 172 h 190"/>
                  <a:gd name="T8" fmla="*/ 42 w 117"/>
                  <a:gd name="T9" fmla="*/ 0 h 190"/>
                  <a:gd name="T10" fmla="*/ 45 w 117"/>
                  <a:gd name="T11" fmla="*/ 0 h 190"/>
                  <a:gd name="T12" fmla="*/ 116 w 117"/>
                  <a:gd name="T13" fmla="*/ 149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190">
                    <a:moveTo>
                      <a:pt x="116" y="149"/>
                    </a:moveTo>
                    <a:cubicBezTo>
                      <a:pt x="110" y="155"/>
                      <a:pt x="104" y="166"/>
                      <a:pt x="99" y="175"/>
                    </a:cubicBezTo>
                    <a:lnTo>
                      <a:pt x="17" y="189"/>
                    </a:lnTo>
                    <a:cubicBezTo>
                      <a:pt x="11" y="183"/>
                      <a:pt x="5" y="177"/>
                      <a:pt x="0" y="172"/>
                    </a:cubicBezTo>
                    <a:lnTo>
                      <a:pt x="42" y="0"/>
                    </a:lnTo>
                    <a:cubicBezTo>
                      <a:pt x="45" y="0"/>
                      <a:pt x="45" y="0"/>
                      <a:pt x="45" y="0"/>
                    </a:cubicBezTo>
                    <a:lnTo>
                      <a:pt x="116" y="149"/>
                    </a:lnTo>
                  </a:path>
                </a:pathLst>
              </a:custGeom>
              <a:solidFill>
                <a:srgbClr val="100F0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12DB1293-E8F4-4699-B549-34E018F04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5975" y="4198938"/>
                <a:ext cx="92075" cy="63500"/>
              </a:xfrm>
              <a:custGeom>
                <a:avLst/>
                <a:gdLst>
                  <a:gd name="T0" fmla="*/ 74 w 255"/>
                  <a:gd name="T1" fmla="*/ 169 h 176"/>
                  <a:gd name="T2" fmla="*/ 71 w 255"/>
                  <a:gd name="T3" fmla="*/ 166 h 176"/>
                  <a:gd name="T4" fmla="*/ 0 w 255"/>
                  <a:gd name="T5" fmla="*/ 17 h 176"/>
                  <a:gd name="T6" fmla="*/ 11 w 255"/>
                  <a:gd name="T7" fmla="*/ 0 h 176"/>
                  <a:gd name="T8" fmla="*/ 251 w 255"/>
                  <a:gd name="T9" fmla="*/ 5 h 176"/>
                  <a:gd name="T10" fmla="*/ 254 w 255"/>
                  <a:gd name="T11" fmla="*/ 14 h 176"/>
                  <a:gd name="T12" fmla="*/ 93 w 255"/>
                  <a:gd name="T13" fmla="*/ 175 h 176"/>
                  <a:gd name="T14" fmla="*/ 74 w 255"/>
                  <a:gd name="T15" fmla="*/ 16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5" h="176">
                    <a:moveTo>
                      <a:pt x="74" y="169"/>
                    </a:moveTo>
                    <a:cubicBezTo>
                      <a:pt x="74" y="169"/>
                      <a:pt x="71" y="169"/>
                      <a:pt x="71" y="166"/>
                    </a:cubicBezTo>
                    <a:lnTo>
                      <a:pt x="0" y="17"/>
                    </a:lnTo>
                    <a:cubicBezTo>
                      <a:pt x="6" y="14"/>
                      <a:pt x="9" y="5"/>
                      <a:pt x="11" y="0"/>
                    </a:cubicBezTo>
                    <a:lnTo>
                      <a:pt x="251" y="5"/>
                    </a:lnTo>
                    <a:cubicBezTo>
                      <a:pt x="251" y="8"/>
                      <a:pt x="254" y="11"/>
                      <a:pt x="254" y="14"/>
                    </a:cubicBezTo>
                    <a:lnTo>
                      <a:pt x="93" y="175"/>
                    </a:lnTo>
                    <a:cubicBezTo>
                      <a:pt x="88" y="172"/>
                      <a:pt x="82" y="169"/>
                      <a:pt x="74" y="169"/>
                    </a:cubicBezTo>
                  </a:path>
                </a:pathLst>
              </a:custGeom>
              <a:solidFill>
                <a:srgbClr val="100F0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2A6C1CB8-453D-46E8-AD2A-A9E7857EA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7250" y="4210050"/>
                <a:ext cx="71438" cy="69850"/>
              </a:xfrm>
              <a:custGeom>
                <a:avLst/>
                <a:gdLst>
                  <a:gd name="T0" fmla="*/ 161 w 198"/>
                  <a:gd name="T1" fmla="*/ 0 h 193"/>
                  <a:gd name="T2" fmla="*/ 172 w 198"/>
                  <a:gd name="T3" fmla="*/ 5 h 193"/>
                  <a:gd name="T4" fmla="*/ 197 w 198"/>
                  <a:gd name="T5" fmla="*/ 169 h 193"/>
                  <a:gd name="T6" fmla="*/ 178 w 198"/>
                  <a:gd name="T7" fmla="*/ 192 h 193"/>
                  <a:gd name="T8" fmla="*/ 3 w 198"/>
                  <a:gd name="T9" fmla="*/ 172 h 193"/>
                  <a:gd name="T10" fmla="*/ 0 w 198"/>
                  <a:gd name="T11" fmla="*/ 161 h 193"/>
                  <a:gd name="T12" fmla="*/ 161 w 198"/>
                  <a:gd name="T13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8" h="193">
                    <a:moveTo>
                      <a:pt x="161" y="0"/>
                    </a:moveTo>
                    <a:cubicBezTo>
                      <a:pt x="164" y="3"/>
                      <a:pt x="169" y="5"/>
                      <a:pt x="172" y="5"/>
                    </a:cubicBezTo>
                    <a:lnTo>
                      <a:pt x="197" y="169"/>
                    </a:lnTo>
                    <a:cubicBezTo>
                      <a:pt x="189" y="175"/>
                      <a:pt x="183" y="183"/>
                      <a:pt x="178" y="192"/>
                    </a:cubicBezTo>
                    <a:lnTo>
                      <a:pt x="3" y="172"/>
                    </a:lnTo>
                    <a:cubicBezTo>
                      <a:pt x="3" y="169"/>
                      <a:pt x="3" y="163"/>
                      <a:pt x="0" y="161"/>
                    </a:cubicBezTo>
                    <a:lnTo>
                      <a:pt x="161" y="0"/>
                    </a:lnTo>
                  </a:path>
                </a:pathLst>
              </a:custGeom>
              <a:solidFill>
                <a:srgbClr val="100F0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88C74F13-C5CB-4DF2-BB49-7DE4C905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6913" y="4090988"/>
                <a:ext cx="327025" cy="327025"/>
              </a:xfrm>
              <a:custGeom>
                <a:avLst/>
                <a:gdLst>
                  <a:gd name="T0" fmla="*/ 455 w 910"/>
                  <a:gd name="T1" fmla="*/ 0 h 909"/>
                  <a:gd name="T2" fmla="*/ 909 w 910"/>
                  <a:gd name="T3" fmla="*/ 454 h 909"/>
                  <a:gd name="T4" fmla="*/ 455 w 910"/>
                  <a:gd name="T5" fmla="*/ 908 h 909"/>
                  <a:gd name="T6" fmla="*/ 0 w 910"/>
                  <a:gd name="T7" fmla="*/ 454 h 909"/>
                  <a:gd name="T8" fmla="*/ 455 w 910"/>
                  <a:gd name="T9" fmla="*/ 0 h 909"/>
                  <a:gd name="T10" fmla="*/ 669 w 910"/>
                  <a:gd name="T11" fmla="*/ 589 h 909"/>
                  <a:gd name="T12" fmla="*/ 717 w 910"/>
                  <a:gd name="T13" fmla="*/ 542 h 909"/>
                  <a:gd name="T14" fmla="*/ 677 w 910"/>
                  <a:gd name="T15" fmla="*/ 496 h 909"/>
                  <a:gd name="T16" fmla="*/ 652 w 910"/>
                  <a:gd name="T17" fmla="*/ 333 h 909"/>
                  <a:gd name="T18" fmla="*/ 677 w 910"/>
                  <a:gd name="T19" fmla="*/ 293 h 909"/>
                  <a:gd name="T20" fmla="*/ 632 w 910"/>
                  <a:gd name="T21" fmla="*/ 248 h 909"/>
                  <a:gd name="T22" fmla="*/ 590 w 910"/>
                  <a:gd name="T23" fmla="*/ 279 h 909"/>
                  <a:gd name="T24" fmla="*/ 347 w 910"/>
                  <a:gd name="T25" fmla="*/ 273 h 909"/>
                  <a:gd name="T26" fmla="*/ 305 w 910"/>
                  <a:gd name="T27" fmla="*/ 242 h 909"/>
                  <a:gd name="T28" fmla="*/ 260 w 910"/>
                  <a:gd name="T29" fmla="*/ 288 h 909"/>
                  <a:gd name="T30" fmla="*/ 282 w 910"/>
                  <a:gd name="T31" fmla="*/ 327 h 909"/>
                  <a:gd name="T32" fmla="*/ 240 w 910"/>
                  <a:gd name="T33" fmla="*/ 499 h 909"/>
                  <a:gd name="T34" fmla="*/ 198 w 910"/>
                  <a:gd name="T35" fmla="*/ 544 h 909"/>
                  <a:gd name="T36" fmla="*/ 243 w 910"/>
                  <a:gd name="T37" fmla="*/ 589 h 909"/>
                  <a:gd name="T38" fmla="*/ 271 w 910"/>
                  <a:gd name="T39" fmla="*/ 581 h 909"/>
                  <a:gd name="T40" fmla="*/ 449 w 910"/>
                  <a:gd name="T41" fmla="*/ 705 h 909"/>
                  <a:gd name="T42" fmla="*/ 446 w 910"/>
                  <a:gd name="T43" fmla="*/ 719 h 909"/>
                  <a:gd name="T44" fmla="*/ 491 w 910"/>
                  <a:gd name="T45" fmla="*/ 764 h 909"/>
                  <a:gd name="T46" fmla="*/ 536 w 910"/>
                  <a:gd name="T47" fmla="*/ 719 h 909"/>
                  <a:gd name="T48" fmla="*/ 531 w 910"/>
                  <a:gd name="T49" fmla="*/ 700 h 909"/>
                  <a:gd name="T50" fmla="*/ 649 w 910"/>
                  <a:gd name="T51" fmla="*/ 584 h 909"/>
                  <a:gd name="T52" fmla="*/ 669 w 910"/>
                  <a:gd name="T53" fmla="*/ 589 h 9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10" h="909">
                    <a:moveTo>
                      <a:pt x="455" y="0"/>
                    </a:moveTo>
                    <a:cubicBezTo>
                      <a:pt x="706" y="0"/>
                      <a:pt x="909" y="203"/>
                      <a:pt x="909" y="454"/>
                    </a:cubicBezTo>
                    <a:cubicBezTo>
                      <a:pt x="909" y="705"/>
                      <a:pt x="707" y="908"/>
                      <a:pt x="455" y="908"/>
                    </a:cubicBezTo>
                    <a:cubicBezTo>
                      <a:pt x="204" y="908"/>
                      <a:pt x="0" y="705"/>
                      <a:pt x="0" y="454"/>
                    </a:cubicBezTo>
                    <a:cubicBezTo>
                      <a:pt x="0" y="203"/>
                      <a:pt x="203" y="0"/>
                      <a:pt x="455" y="0"/>
                    </a:cubicBezTo>
                    <a:close/>
                    <a:moveTo>
                      <a:pt x="669" y="589"/>
                    </a:moveTo>
                    <a:cubicBezTo>
                      <a:pt x="694" y="589"/>
                      <a:pt x="714" y="570"/>
                      <a:pt x="717" y="542"/>
                    </a:cubicBezTo>
                    <a:cubicBezTo>
                      <a:pt x="717" y="519"/>
                      <a:pt x="700" y="499"/>
                      <a:pt x="677" y="496"/>
                    </a:cubicBezTo>
                    <a:lnTo>
                      <a:pt x="652" y="333"/>
                    </a:lnTo>
                    <a:cubicBezTo>
                      <a:pt x="666" y="327"/>
                      <a:pt x="677" y="310"/>
                      <a:pt x="677" y="293"/>
                    </a:cubicBezTo>
                    <a:cubicBezTo>
                      <a:pt x="677" y="268"/>
                      <a:pt x="658" y="248"/>
                      <a:pt x="632" y="248"/>
                    </a:cubicBezTo>
                    <a:cubicBezTo>
                      <a:pt x="613" y="248"/>
                      <a:pt x="596" y="262"/>
                      <a:pt x="590" y="279"/>
                    </a:cubicBezTo>
                    <a:lnTo>
                      <a:pt x="347" y="273"/>
                    </a:lnTo>
                    <a:cubicBezTo>
                      <a:pt x="342" y="256"/>
                      <a:pt x="325" y="242"/>
                      <a:pt x="305" y="242"/>
                    </a:cubicBezTo>
                    <a:cubicBezTo>
                      <a:pt x="280" y="242"/>
                      <a:pt x="260" y="262"/>
                      <a:pt x="260" y="288"/>
                    </a:cubicBezTo>
                    <a:cubicBezTo>
                      <a:pt x="260" y="304"/>
                      <a:pt x="268" y="319"/>
                      <a:pt x="282" y="327"/>
                    </a:cubicBezTo>
                    <a:lnTo>
                      <a:pt x="240" y="499"/>
                    </a:lnTo>
                    <a:cubicBezTo>
                      <a:pt x="217" y="502"/>
                      <a:pt x="198" y="522"/>
                      <a:pt x="198" y="544"/>
                    </a:cubicBezTo>
                    <a:cubicBezTo>
                      <a:pt x="198" y="570"/>
                      <a:pt x="217" y="589"/>
                      <a:pt x="243" y="589"/>
                    </a:cubicBezTo>
                    <a:cubicBezTo>
                      <a:pt x="254" y="589"/>
                      <a:pt x="263" y="587"/>
                      <a:pt x="271" y="581"/>
                    </a:cubicBezTo>
                    <a:lnTo>
                      <a:pt x="449" y="705"/>
                    </a:lnTo>
                    <a:cubicBezTo>
                      <a:pt x="446" y="711"/>
                      <a:pt x="446" y="714"/>
                      <a:pt x="446" y="719"/>
                    </a:cubicBezTo>
                    <a:cubicBezTo>
                      <a:pt x="446" y="745"/>
                      <a:pt x="466" y="764"/>
                      <a:pt x="491" y="764"/>
                    </a:cubicBezTo>
                    <a:cubicBezTo>
                      <a:pt x="517" y="764"/>
                      <a:pt x="536" y="745"/>
                      <a:pt x="536" y="719"/>
                    </a:cubicBezTo>
                    <a:cubicBezTo>
                      <a:pt x="536" y="714"/>
                      <a:pt x="534" y="705"/>
                      <a:pt x="531" y="700"/>
                    </a:cubicBezTo>
                    <a:lnTo>
                      <a:pt x="649" y="584"/>
                    </a:lnTo>
                    <a:cubicBezTo>
                      <a:pt x="655" y="587"/>
                      <a:pt x="661" y="589"/>
                      <a:pt x="669" y="589"/>
                    </a:cubicBezTo>
                    <a:close/>
                  </a:path>
                </a:pathLst>
              </a:custGeom>
              <a:solidFill>
                <a:srgbClr val="100F0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EEFC0530-84FE-47EA-B225-F889C61316D4}"/>
              </a:ext>
            </a:extLst>
          </p:cNvPr>
          <p:cNvGrpSpPr/>
          <p:nvPr/>
        </p:nvGrpSpPr>
        <p:grpSpPr>
          <a:xfrm>
            <a:off x="6357974" y="4354857"/>
            <a:ext cx="289816" cy="386070"/>
            <a:chOff x="9140497" y="4983402"/>
            <a:chExt cx="289816" cy="386070"/>
          </a:xfrm>
        </p:grpSpPr>
        <p:sp>
          <p:nvSpPr>
            <p:cNvPr id="33" name="四角形: 角を丸くする 32">
              <a:extLst>
                <a:ext uri="{FF2B5EF4-FFF2-40B4-BE49-F238E27FC236}">
                  <a16:creationId xmlns:a16="http://schemas.microsoft.com/office/drawing/2014/main" id="{90181503-2A7A-43C8-B33D-0875348D21D4}"/>
                </a:ext>
              </a:extLst>
            </p:cNvPr>
            <p:cNvSpPr/>
            <p:nvPr/>
          </p:nvSpPr>
          <p:spPr>
            <a:xfrm>
              <a:off x="9186863" y="5053013"/>
              <a:ext cx="202466" cy="219076"/>
            </a:xfrm>
            <a:prstGeom prst="roundRect">
              <a:avLst>
                <a:gd name="adj" fmla="val 362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286293D7-89FE-471A-83E8-663912D28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0497" y="4983402"/>
              <a:ext cx="289816" cy="386070"/>
            </a:xfrm>
            <a:custGeom>
              <a:avLst/>
              <a:gdLst>
                <a:gd name="T0" fmla="*/ 603 w 1207"/>
                <a:gd name="T1" fmla="*/ 0 h 1610"/>
                <a:gd name="T2" fmla="*/ 0 w 1207"/>
                <a:gd name="T3" fmla="*/ 260 h 1610"/>
                <a:gd name="T4" fmla="*/ 0 w 1207"/>
                <a:gd name="T5" fmla="*/ 834 h 1610"/>
                <a:gd name="T6" fmla="*/ 0 w 1207"/>
                <a:gd name="T7" fmla="*/ 834 h 1610"/>
                <a:gd name="T8" fmla="*/ 603 w 1207"/>
                <a:gd name="T9" fmla="*/ 1609 h 1610"/>
                <a:gd name="T10" fmla="*/ 1206 w 1207"/>
                <a:gd name="T11" fmla="*/ 834 h 1610"/>
                <a:gd name="T12" fmla="*/ 1206 w 1207"/>
                <a:gd name="T13" fmla="*/ 834 h 1610"/>
                <a:gd name="T14" fmla="*/ 1206 w 1207"/>
                <a:gd name="T15" fmla="*/ 260 h 1610"/>
                <a:gd name="T16" fmla="*/ 603 w 1207"/>
                <a:gd name="T17" fmla="*/ 0 h 1610"/>
                <a:gd name="T18" fmla="*/ 702 w 1207"/>
                <a:gd name="T19" fmla="*/ 1051 h 1610"/>
                <a:gd name="T20" fmla="*/ 267 w 1207"/>
                <a:gd name="T21" fmla="*/ 1051 h 1610"/>
                <a:gd name="T22" fmla="*/ 267 w 1207"/>
                <a:gd name="T23" fmla="*/ 990 h 1610"/>
                <a:gd name="T24" fmla="*/ 702 w 1207"/>
                <a:gd name="T25" fmla="*/ 990 h 1610"/>
                <a:gd name="T26" fmla="*/ 702 w 1207"/>
                <a:gd name="T27" fmla="*/ 1051 h 1610"/>
                <a:gd name="T28" fmla="*/ 702 w 1207"/>
                <a:gd name="T29" fmla="*/ 816 h 1610"/>
                <a:gd name="T30" fmla="*/ 267 w 1207"/>
                <a:gd name="T31" fmla="*/ 816 h 1610"/>
                <a:gd name="T32" fmla="*/ 267 w 1207"/>
                <a:gd name="T33" fmla="*/ 756 h 1610"/>
                <a:gd name="T34" fmla="*/ 702 w 1207"/>
                <a:gd name="T35" fmla="*/ 756 h 1610"/>
                <a:gd name="T36" fmla="*/ 702 w 1207"/>
                <a:gd name="T37" fmla="*/ 816 h 1610"/>
                <a:gd name="T38" fmla="*/ 702 w 1207"/>
                <a:gd name="T39" fmla="*/ 567 h 1610"/>
                <a:gd name="T40" fmla="*/ 267 w 1207"/>
                <a:gd name="T41" fmla="*/ 567 h 1610"/>
                <a:gd name="T42" fmla="*/ 267 w 1207"/>
                <a:gd name="T43" fmla="*/ 506 h 1610"/>
                <a:gd name="T44" fmla="*/ 702 w 1207"/>
                <a:gd name="T45" fmla="*/ 506 h 1610"/>
                <a:gd name="T46" fmla="*/ 702 w 1207"/>
                <a:gd name="T47" fmla="*/ 567 h 1610"/>
                <a:gd name="T48" fmla="*/ 964 w 1207"/>
                <a:gd name="T49" fmla="*/ 967 h 1610"/>
                <a:gd name="T50" fmla="*/ 860 w 1207"/>
                <a:gd name="T51" fmla="*/ 1072 h 1610"/>
                <a:gd name="T52" fmla="*/ 791 w 1207"/>
                <a:gd name="T53" fmla="*/ 1004 h 1610"/>
                <a:gd name="T54" fmla="*/ 791 w 1207"/>
                <a:gd name="T55" fmla="*/ 975 h 1610"/>
                <a:gd name="T56" fmla="*/ 820 w 1207"/>
                <a:gd name="T57" fmla="*/ 975 h 1610"/>
                <a:gd name="T58" fmla="*/ 860 w 1207"/>
                <a:gd name="T59" fmla="*/ 1014 h 1610"/>
                <a:gd name="T60" fmla="*/ 938 w 1207"/>
                <a:gd name="T61" fmla="*/ 935 h 1610"/>
                <a:gd name="T62" fmla="*/ 967 w 1207"/>
                <a:gd name="T63" fmla="*/ 935 h 1610"/>
                <a:gd name="T64" fmla="*/ 964 w 1207"/>
                <a:gd name="T65" fmla="*/ 967 h 1610"/>
                <a:gd name="T66" fmla="*/ 815 w 1207"/>
                <a:gd name="T67" fmla="*/ 732 h 1610"/>
                <a:gd name="T68" fmla="*/ 815 w 1207"/>
                <a:gd name="T69" fmla="*/ 703 h 1610"/>
                <a:gd name="T70" fmla="*/ 844 w 1207"/>
                <a:gd name="T71" fmla="*/ 703 h 1610"/>
                <a:gd name="T72" fmla="*/ 886 w 1207"/>
                <a:gd name="T73" fmla="*/ 745 h 1610"/>
                <a:gd name="T74" fmla="*/ 928 w 1207"/>
                <a:gd name="T75" fmla="*/ 703 h 1610"/>
                <a:gd name="T76" fmla="*/ 957 w 1207"/>
                <a:gd name="T77" fmla="*/ 703 h 1610"/>
                <a:gd name="T78" fmla="*/ 957 w 1207"/>
                <a:gd name="T79" fmla="*/ 732 h 1610"/>
                <a:gd name="T80" fmla="*/ 915 w 1207"/>
                <a:gd name="T81" fmla="*/ 774 h 1610"/>
                <a:gd name="T82" fmla="*/ 957 w 1207"/>
                <a:gd name="T83" fmla="*/ 816 h 1610"/>
                <a:gd name="T84" fmla="*/ 957 w 1207"/>
                <a:gd name="T85" fmla="*/ 845 h 1610"/>
                <a:gd name="T86" fmla="*/ 943 w 1207"/>
                <a:gd name="T87" fmla="*/ 850 h 1610"/>
                <a:gd name="T88" fmla="*/ 930 w 1207"/>
                <a:gd name="T89" fmla="*/ 845 h 1610"/>
                <a:gd name="T90" fmla="*/ 888 w 1207"/>
                <a:gd name="T91" fmla="*/ 803 h 1610"/>
                <a:gd name="T92" fmla="*/ 846 w 1207"/>
                <a:gd name="T93" fmla="*/ 845 h 1610"/>
                <a:gd name="T94" fmla="*/ 833 w 1207"/>
                <a:gd name="T95" fmla="*/ 850 h 1610"/>
                <a:gd name="T96" fmla="*/ 820 w 1207"/>
                <a:gd name="T97" fmla="*/ 845 h 1610"/>
                <a:gd name="T98" fmla="*/ 820 w 1207"/>
                <a:gd name="T99" fmla="*/ 816 h 1610"/>
                <a:gd name="T100" fmla="*/ 862 w 1207"/>
                <a:gd name="T101" fmla="*/ 774 h 1610"/>
                <a:gd name="T102" fmla="*/ 815 w 1207"/>
                <a:gd name="T103" fmla="*/ 732 h 1610"/>
                <a:gd name="T104" fmla="*/ 970 w 1207"/>
                <a:gd name="T105" fmla="*/ 501 h 1610"/>
                <a:gd name="T106" fmla="*/ 865 w 1207"/>
                <a:gd name="T107" fmla="*/ 606 h 1610"/>
                <a:gd name="T108" fmla="*/ 797 w 1207"/>
                <a:gd name="T109" fmla="*/ 538 h 1610"/>
                <a:gd name="T110" fmla="*/ 797 w 1207"/>
                <a:gd name="T111" fmla="*/ 509 h 1610"/>
                <a:gd name="T112" fmla="*/ 825 w 1207"/>
                <a:gd name="T113" fmla="*/ 509 h 1610"/>
                <a:gd name="T114" fmla="*/ 865 w 1207"/>
                <a:gd name="T115" fmla="*/ 548 h 1610"/>
                <a:gd name="T116" fmla="*/ 943 w 1207"/>
                <a:gd name="T117" fmla="*/ 470 h 1610"/>
                <a:gd name="T118" fmla="*/ 972 w 1207"/>
                <a:gd name="T119" fmla="*/ 470 h 1610"/>
                <a:gd name="T120" fmla="*/ 970 w 1207"/>
                <a:gd name="T121" fmla="*/ 501 h 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07" h="1610">
                  <a:moveTo>
                    <a:pt x="603" y="0"/>
                  </a:moveTo>
                  <a:lnTo>
                    <a:pt x="0" y="260"/>
                  </a:lnTo>
                  <a:lnTo>
                    <a:pt x="0" y="834"/>
                  </a:lnTo>
                  <a:lnTo>
                    <a:pt x="0" y="834"/>
                  </a:lnTo>
                  <a:cubicBezTo>
                    <a:pt x="18" y="1153"/>
                    <a:pt x="251" y="1433"/>
                    <a:pt x="603" y="1609"/>
                  </a:cubicBezTo>
                  <a:cubicBezTo>
                    <a:pt x="954" y="1433"/>
                    <a:pt x="1187" y="1153"/>
                    <a:pt x="1206" y="834"/>
                  </a:cubicBezTo>
                  <a:lnTo>
                    <a:pt x="1206" y="834"/>
                  </a:lnTo>
                  <a:lnTo>
                    <a:pt x="1206" y="260"/>
                  </a:lnTo>
                  <a:lnTo>
                    <a:pt x="603" y="0"/>
                  </a:lnTo>
                  <a:close/>
                  <a:moveTo>
                    <a:pt x="702" y="1051"/>
                  </a:moveTo>
                  <a:lnTo>
                    <a:pt x="267" y="1051"/>
                  </a:lnTo>
                  <a:lnTo>
                    <a:pt x="267" y="990"/>
                  </a:lnTo>
                  <a:lnTo>
                    <a:pt x="702" y="990"/>
                  </a:lnTo>
                  <a:lnTo>
                    <a:pt x="702" y="1051"/>
                  </a:lnTo>
                  <a:close/>
                  <a:moveTo>
                    <a:pt x="702" y="816"/>
                  </a:moveTo>
                  <a:lnTo>
                    <a:pt x="267" y="816"/>
                  </a:lnTo>
                  <a:lnTo>
                    <a:pt x="267" y="756"/>
                  </a:lnTo>
                  <a:lnTo>
                    <a:pt x="702" y="756"/>
                  </a:lnTo>
                  <a:lnTo>
                    <a:pt x="702" y="816"/>
                  </a:lnTo>
                  <a:close/>
                  <a:moveTo>
                    <a:pt x="702" y="567"/>
                  </a:moveTo>
                  <a:lnTo>
                    <a:pt x="267" y="567"/>
                  </a:lnTo>
                  <a:lnTo>
                    <a:pt x="267" y="506"/>
                  </a:lnTo>
                  <a:lnTo>
                    <a:pt x="702" y="506"/>
                  </a:lnTo>
                  <a:lnTo>
                    <a:pt x="702" y="567"/>
                  </a:lnTo>
                  <a:close/>
                  <a:moveTo>
                    <a:pt x="964" y="967"/>
                  </a:moveTo>
                  <a:lnTo>
                    <a:pt x="860" y="1072"/>
                  </a:lnTo>
                  <a:lnTo>
                    <a:pt x="791" y="1004"/>
                  </a:lnTo>
                  <a:cubicBezTo>
                    <a:pt x="784" y="996"/>
                    <a:pt x="783" y="983"/>
                    <a:pt x="791" y="975"/>
                  </a:cubicBezTo>
                  <a:cubicBezTo>
                    <a:pt x="798" y="967"/>
                    <a:pt x="812" y="967"/>
                    <a:pt x="820" y="975"/>
                  </a:cubicBezTo>
                  <a:lnTo>
                    <a:pt x="860" y="1014"/>
                  </a:lnTo>
                  <a:lnTo>
                    <a:pt x="938" y="935"/>
                  </a:lnTo>
                  <a:cubicBezTo>
                    <a:pt x="946" y="928"/>
                    <a:pt x="959" y="928"/>
                    <a:pt x="967" y="935"/>
                  </a:cubicBezTo>
                  <a:cubicBezTo>
                    <a:pt x="972" y="946"/>
                    <a:pt x="972" y="959"/>
                    <a:pt x="964" y="967"/>
                  </a:cubicBezTo>
                  <a:close/>
                  <a:moveTo>
                    <a:pt x="815" y="732"/>
                  </a:moveTo>
                  <a:cubicBezTo>
                    <a:pt x="807" y="724"/>
                    <a:pt x="807" y="711"/>
                    <a:pt x="815" y="703"/>
                  </a:cubicBezTo>
                  <a:cubicBezTo>
                    <a:pt x="823" y="695"/>
                    <a:pt x="836" y="695"/>
                    <a:pt x="844" y="703"/>
                  </a:cubicBezTo>
                  <a:lnTo>
                    <a:pt x="886" y="745"/>
                  </a:lnTo>
                  <a:lnTo>
                    <a:pt x="928" y="703"/>
                  </a:lnTo>
                  <a:cubicBezTo>
                    <a:pt x="936" y="695"/>
                    <a:pt x="949" y="695"/>
                    <a:pt x="957" y="703"/>
                  </a:cubicBezTo>
                  <a:cubicBezTo>
                    <a:pt x="964" y="711"/>
                    <a:pt x="964" y="724"/>
                    <a:pt x="957" y="732"/>
                  </a:cubicBezTo>
                  <a:lnTo>
                    <a:pt x="915" y="774"/>
                  </a:lnTo>
                  <a:lnTo>
                    <a:pt x="957" y="816"/>
                  </a:lnTo>
                  <a:cubicBezTo>
                    <a:pt x="964" y="824"/>
                    <a:pt x="964" y="837"/>
                    <a:pt x="957" y="845"/>
                  </a:cubicBezTo>
                  <a:cubicBezTo>
                    <a:pt x="954" y="847"/>
                    <a:pt x="948" y="850"/>
                    <a:pt x="943" y="850"/>
                  </a:cubicBezTo>
                  <a:cubicBezTo>
                    <a:pt x="937" y="850"/>
                    <a:pt x="933" y="847"/>
                    <a:pt x="930" y="845"/>
                  </a:cubicBezTo>
                  <a:lnTo>
                    <a:pt x="888" y="803"/>
                  </a:lnTo>
                  <a:lnTo>
                    <a:pt x="846" y="845"/>
                  </a:lnTo>
                  <a:cubicBezTo>
                    <a:pt x="844" y="847"/>
                    <a:pt x="838" y="850"/>
                    <a:pt x="833" y="850"/>
                  </a:cubicBezTo>
                  <a:cubicBezTo>
                    <a:pt x="827" y="850"/>
                    <a:pt x="823" y="847"/>
                    <a:pt x="820" y="845"/>
                  </a:cubicBezTo>
                  <a:cubicBezTo>
                    <a:pt x="812" y="837"/>
                    <a:pt x="812" y="824"/>
                    <a:pt x="820" y="816"/>
                  </a:cubicBezTo>
                  <a:lnTo>
                    <a:pt x="862" y="774"/>
                  </a:lnTo>
                  <a:lnTo>
                    <a:pt x="815" y="732"/>
                  </a:lnTo>
                  <a:close/>
                  <a:moveTo>
                    <a:pt x="970" y="501"/>
                  </a:moveTo>
                  <a:lnTo>
                    <a:pt x="865" y="606"/>
                  </a:lnTo>
                  <a:lnTo>
                    <a:pt x="797" y="538"/>
                  </a:lnTo>
                  <a:cubicBezTo>
                    <a:pt x="789" y="530"/>
                    <a:pt x="789" y="517"/>
                    <a:pt x="797" y="509"/>
                  </a:cubicBezTo>
                  <a:cubicBezTo>
                    <a:pt x="805" y="501"/>
                    <a:pt x="818" y="501"/>
                    <a:pt x="825" y="509"/>
                  </a:cubicBezTo>
                  <a:lnTo>
                    <a:pt x="865" y="548"/>
                  </a:lnTo>
                  <a:lnTo>
                    <a:pt x="943" y="470"/>
                  </a:lnTo>
                  <a:cubicBezTo>
                    <a:pt x="951" y="462"/>
                    <a:pt x="964" y="462"/>
                    <a:pt x="972" y="470"/>
                  </a:cubicBezTo>
                  <a:cubicBezTo>
                    <a:pt x="978" y="480"/>
                    <a:pt x="978" y="493"/>
                    <a:pt x="970" y="501"/>
                  </a:cubicBezTo>
                  <a:close/>
                </a:path>
              </a:pathLst>
            </a:custGeom>
            <a:solidFill>
              <a:srgbClr val="100F0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racle Sans" panose="020B0503020204020204" pitchFamily="34" charset="0"/>
                <a:cs typeface="Oracle Sans" panose="020B0503020204020204" pitchFamily="34" charset="0"/>
              </a:endParaRPr>
            </a:p>
          </p:txBody>
        </p:sp>
      </p:grpSp>
      <p:sp>
        <p:nvSpPr>
          <p:cNvPr id="35" name="Rectangle 5">
            <a:extLst>
              <a:ext uri="{FF2B5EF4-FFF2-40B4-BE49-F238E27FC236}">
                <a16:creationId xmlns:a16="http://schemas.microsoft.com/office/drawing/2014/main" id="{6B1E3265-E0BA-43E8-9DFD-5937A7A6CB89}"/>
              </a:ext>
            </a:extLst>
          </p:cNvPr>
          <p:cNvSpPr/>
          <p:nvPr/>
        </p:nvSpPr>
        <p:spPr>
          <a:xfrm>
            <a:off x="7155553" y="2288211"/>
            <a:ext cx="1956267" cy="2308634"/>
          </a:xfrm>
          <a:prstGeom prst="rect">
            <a:avLst/>
          </a:prstGeom>
          <a:noFill/>
          <a:ln w="17145">
            <a:solidFill>
              <a:srgbClr val="100F0E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ja-JP" altLang="en-US" sz="1000" dirty="0">
                <a:solidFill>
                  <a:schemeClr val="tx2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プライベート</a:t>
            </a:r>
            <a:endParaRPr lang="en-US" altLang="ja-JP" sz="1000" dirty="0">
              <a:solidFill>
                <a:schemeClr val="tx2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  <a:p>
            <a:pPr>
              <a:defRPr/>
            </a:pPr>
            <a:r>
              <a:rPr lang="ja-JP" altLang="en-US" sz="1000" dirty="0">
                <a:solidFill>
                  <a:schemeClr val="tx2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サブネット</a:t>
            </a:r>
            <a:endParaRPr lang="en-US" sz="1000" dirty="0">
              <a:solidFill>
                <a:schemeClr val="tx2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D9120A95-59FB-4B57-AE6A-099FE8982892}"/>
              </a:ext>
            </a:extLst>
          </p:cNvPr>
          <p:cNvGrpSpPr/>
          <p:nvPr/>
        </p:nvGrpSpPr>
        <p:grpSpPr>
          <a:xfrm>
            <a:off x="8974618" y="4354857"/>
            <a:ext cx="289816" cy="386070"/>
            <a:chOff x="9140497" y="4983402"/>
            <a:chExt cx="289816" cy="386070"/>
          </a:xfrm>
        </p:grpSpPr>
        <p:sp>
          <p:nvSpPr>
            <p:cNvPr id="37" name="四角形: 角を丸くする 36">
              <a:extLst>
                <a:ext uri="{FF2B5EF4-FFF2-40B4-BE49-F238E27FC236}">
                  <a16:creationId xmlns:a16="http://schemas.microsoft.com/office/drawing/2014/main" id="{6627DF80-7D01-4BBD-9B57-781CE07B981E}"/>
                </a:ext>
              </a:extLst>
            </p:cNvPr>
            <p:cNvSpPr/>
            <p:nvPr/>
          </p:nvSpPr>
          <p:spPr>
            <a:xfrm>
              <a:off x="9186863" y="5053013"/>
              <a:ext cx="202466" cy="219076"/>
            </a:xfrm>
            <a:prstGeom prst="roundRect">
              <a:avLst>
                <a:gd name="adj" fmla="val 362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BEFEC332-EBB5-422D-A04F-B42F7513D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0497" y="4983402"/>
              <a:ext cx="289816" cy="386070"/>
            </a:xfrm>
            <a:custGeom>
              <a:avLst/>
              <a:gdLst>
                <a:gd name="T0" fmla="*/ 603 w 1207"/>
                <a:gd name="T1" fmla="*/ 0 h 1610"/>
                <a:gd name="T2" fmla="*/ 0 w 1207"/>
                <a:gd name="T3" fmla="*/ 260 h 1610"/>
                <a:gd name="T4" fmla="*/ 0 w 1207"/>
                <a:gd name="T5" fmla="*/ 834 h 1610"/>
                <a:gd name="T6" fmla="*/ 0 w 1207"/>
                <a:gd name="T7" fmla="*/ 834 h 1610"/>
                <a:gd name="T8" fmla="*/ 603 w 1207"/>
                <a:gd name="T9" fmla="*/ 1609 h 1610"/>
                <a:gd name="T10" fmla="*/ 1206 w 1207"/>
                <a:gd name="T11" fmla="*/ 834 h 1610"/>
                <a:gd name="T12" fmla="*/ 1206 w 1207"/>
                <a:gd name="T13" fmla="*/ 834 h 1610"/>
                <a:gd name="T14" fmla="*/ 1206 w 1207"/>
                <a:gd name="T15" fmla="*/ 260 h 1610"/>
                <a:gd name="T16" fmla="*/ 603 w 1207"/>
                <a:gd name="T17" fmla="*/ 0 h 1610"/>
                <a:gd name="T18" fmla="*/ 702 w 1207"/>
                <a:gd name="T19" fmla="*/ 1051 h 1610"/>
                <a:gd name="T20" fmla="*/ 267 w 1207"/>
                <a:gd name="T21" fmla="*/ 1051 h 1610"/>
                <a:gd name="T22" fmla="*/ 267 w 1207"/>
                <a:gd name="T23" fmla="*/ 990 h 1610"/>
                <a:gd name="T24" fmla="*/ 702 w 1207"/>
                <a:gd name="T25" fmla="*/ 990 h 1610"/>
                <a:gd name="T26" fmla="*/ 702 w 1207"/>
                <a:gd name="T27" fmla="*/ 1051 h 1610"/>
                <a:gd name="T28" fmla="*/ 702 w 1207"/>
                <a:gd name="T29" fmla="*/ 816 h 1610"/>
                <a:gd name="T30" fmla="*/ 267 w 1207"/>
                <a:gd name="T31" fmla="*/ 816 h 1610"/>
                <a:gd name="T32" fmla="*/ 267 w 1207"/>
                <a:gd name="T33" fmla="*/ 756 h 1610"/>
                <a:gd name="T34" fmla="*/ 702 w 1207"/>
                <a:gd name="T35" fmla="*/ 756 h 1610"/>
                <a:gd name="T36" fmla="*/ 702 w 1207"/>
                <a:gd name="T37" fmla="*/ 816 h 1610"/>
                <a:gd name="T38" fmla="*/ 702 w 1207"/>
                <a:gd name="T39" fmla="*/ 567 h 1610"/>
                <a:gd name="T40" fmla="*/ 267 w 1207"/>
                <a:gd name="T41" fmla="*/ 567 h 1610"/>
                <a:gd name="T42" fmla="*/ 267 w 1207"/>
                <a:gd name="T43" fmla="*/ 506 h 1610"/>
                <a:gd name="T44" fmla="*/ 702 w 1207"/>
                <a:gd name="T45" fmla="*/ 506 h 1610"/>
                <a:gd name="T46" fmla="*/ 702 w 1207"/>
                <a:gd name="T47" fmla="*/ 567 h 1610"/>
                <a:gd name="T48" fmla="*/ 964 w 1207"/>
                <a:gd name="T49" fmla="*/ 967 h 1610"/>
                <a:gd name="T50" fmla="*/ 860 w 1207"/>
                <a:gd name="T51" fmla="*/ 1072 h 1610"/>
                <a:gd name="T52" fmla="*/ 791 w 1207"/>
                <a:gd name="T53" fmla="*/ 1004 h 1610"/>
                <a:gd name="T54" fmla="*/ 791 w 1207"/>
                <a:gd name="T55" fmla="*/ 975 h 1610"/>
                <a:gd name="T56" fmla="*/ 820 w 1207"/>
                <a:gd name="T57" fmla="*/ 975 h 1610"/>
                <a:gd name="T58" fmla="*/ 860 w 1207"/>
                <a:gd name="T59" fmla="*/ 1014 h 1610"/>
                <a:gd name="T60" fmla="*/ 938 w 1207"/>
                <a:gd name="T61" fmla="*/ 935 h 1610"/>
                <a:gd name="T62" fmla="*/ 967 w 1207"/>
                <a:gd name="T63" fmla="*/ 935 h 1610"/>
                <a:gd name="T64" fmla="*/ 964 w 1207"/>
                <a:gd name="T65" fmla="*/ 967 h 1610"/>
                <a:gd name="T66" fmla="*/ 815 w 1207"/>
                <a:gd name="T67" fmla="*/ 732 h 1610"/>
                <a:gd name="T68" fmla="*/ 815 w 1207"/>
                <a:gd name="T69" fmla="*/ 703 h 1610"/>
                <a:gd name="T70" fmla="*/ 844 w 1207"/>
                <a:gd name="T71" fmla="*/ 703 h 1610"/>
                <a:gd name="T72" fmla="*/ 886 w 1207"/>
                <a:gd name="T73" fmla="*/ 745 h 1610"/>
                <a:gd name="T74" fmla="*/ 928 w 1207"/>
                <a:gd name="T75" fmla="*/ 703 h 1610"/>
                <a:gd name="T76" fmla="*/ 957 w 1207"/>
                <a:gd name="T77" fmla="*/ 703 h 1610"/>
                <a:gd name="T78" fmla="*/ 957 w 1207"/>
                <a:gd name="T79" fmla="*/ 732 h 1610"/>
                <a:gd name="T80" fmla="*/ 915 w 1207"/>
                <a:gd name="T81" fmla="*/ 774 h 1610"/>
                <a:gd name="T82" fmla="*/ 957 w 1207"/>
                <a:gd name="T83" fmla="*/ 816 h 1610"/>
                <a:gd name="T84" fmla="*/ 957 w 1207"/>
                <a:gd name="T85" fmla="*/ 845 h 1610"/>
                <a:gd name="T86" fmla="*/ 943 w 1207"/>
                <a:gd name="T87" fmla="*/ 850 h 1610"/>
                <a:gd name="T88" fmla="*/ 930 w 1207"/>
                <a:gd name="T89" fmla="*/ 845 h 1610"/>
                <a:gd name="T90" fmla="*/ 888 w 1207"/>
                <a:gd name="T91" fmla="*/ 803 h 1610"/>
                <a:gd name="T92" fmla="*/ 846 w 1207"/>
                <a:gd name="T93" fmla="*/ 845 h 1610"/>
                <a:gd name="T94" fmla="*/ 833 w 1207"/>
                <a:gd name="T95" fmla="*/ 850 h 1610"/>
                <a:gd name="T96" fmla="*/ 820 w 1207"/>
                <a:gd name="T97" fmla="*/ 845 h 1610"/>
                <a:gd name="T98" fmla="*/ 820 w 1207"/>
                <a:gd name="T99" fmla="*/ 816 h 1610"/>
                <a:gd name="T100" fmla="*/ 862 w 1207"/>
                <a:gd name="T101" fmla="*/ 774 h 1610"/>
                <a:gd name="T102" fmla="*/ 815 w 1207"/>
                <a:gd name="T103" fmla="*/ 732 h 1610"/>
                <a:gd name="T104" fmla="*/ 970 w 1207"/>
                <a:gd name="T105" fmla="*/ 501 h 1610"/>
                <a:gd name="T106" fmla="*/ 865 w 1207"/>
                <a:gd name="T107" fmla="*/ 606 h 1610"/>
                <a:gd name="T108" fmla="*/ 797 w 1207"/>
                <a:gd name="T109" fmla="*/ 538 h 1610"/>
                <a:gd name="T110" fmla="*/ 797 w 1207"/>
                <a:gd name="T111" fmla="*/ 509 h 1610"/>
                <a:gd name="T112" fmla="*/ 825 w 1207"/>
                <a:gd name="T113" fmla="*/ 509 h 1610"/>
                <a:gd name="T114" fmla="*/ 865 w 1207"/>
                <a:gd name="T115" fmla="*/ 548 h 1610"/>
                <a:gd name="T116" fmla="*/ 943 w 1207"/>
                <a:gd name="T117" fmla="*/ 470 h 1610"/>
                <a:gd name="T118" fmla="*/ 972 w 1207"/>
                <a:gd name="T119" fmla="*/ 470 h 1610"/>
                <a:gd name="T120" fmla="*/ 970 w 1207"/>
                <a:gd name="T121" fmla="*/ 501 h 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07" h="1610">
                  <a:moveTo>
                    <a:pt x="603" y="0"/>
                  </a:moveTo>
                  <a:lnTo>
                    <a:pt x="0" y="260"/>
                  </a:lnTo>
                  <a:lnTo>
                    <a:pt x="0" y="834"/>
                  </a:lnTo>
                  <a:lnTo>
                    <a:pt x="0" y="834"/>
                  </a:lnTo>
                  <a:cubicBezTo>
                    <a:pt x="18" y="1153"/>
                    <a:pt x="251" y="1433"/>
                    <a:pt x="603" y="1609"/>
                  </a:cubicBezTo>
                  <a:cubicBezTo>
                    <a:pt x="954" y="1433"/>
                    <a:pt x="1187" y="1153"/>
                    <a:pt x="1206" y="834"/>
                  </a:cubicBezTo>
                  <a:lnTo>
                    <a:pt x="1206" y="834"/>
                  </a:lnTo>
                  <a:lnTo>
                    <a:pt x="1206" y="260"/>
                  </a:lnTo>
                  <a:lnTo>
                    <a:pt x="603" y="0"/>
                  </a:lnTo>
                  <a:close/>
                  <a:moveTo>
                    <a:pt x="702" y="1051"/>
                  </a:moveTo>
                  <a:lnTo>
                    <a:pt x="267" y="1051"/>
                  </a:lnTo>
                  <a:lnTo>
                    <a:pt x="267" y="990"/>
                  </a:lnTo>
                  <a:lnTo>
                    <a:pt x="702" y="990"/>
                  </a:lnTo>
                  <a:lnTo>
                    <a:pt x="702" y="1051"/>
                  </a:lnTo>
                  <a:close/>
                  <a:moveTo>
                    <a:pt x="702" y="816"/>
                  </a:moveTo>
                  <a:lnTo>
                    <a:pt x="267" y="816"/>
                  </a:lnTo>
                  <a:lnTo>
                    <a:pt x="267" y="756"/>
                  </a:lnTo>
                  <a:lnTo>
                    <a:pt x="702" y="756"/>
                  </a:lnTo>
                  <a:lnTo>
                    <a:pt x="702" y="816"/>
                  </a:lnTo>
                  <a:close/>
                  <a:moveTo>
                    <a:pt x="702" y="567"/>
                  </a:moveTo>
                  <a:lnTo>
                    <a:pt x="267" y="567"/>
                  </a:lnTo>
                  <a:lnTo>
                    <a:pt x="267" y="506"/>
                  </a:lnTo>
                  <a:lnTo>
                    <a:pt x="702" y="506"/>
                  </a:lnTo>
                  <a:lnTo>
                    <a:pt x="702" y="567"/>
                  </a:lnTo>
                  <a:close/>
                  <a:moveTo>
                    <a:pt x="964" y="967"/>
                  </a:moveTo>
                  <a:lnTo>
                    <a:pt x="860" y="1072"/>
                  </a:lnTo>
                  <a:lnTo>
                    <a:pt x="791" y="1004"/>
                  </a:lnTo>
                  <a:cubicBezTo>
                    <a:pt x="784" y="996"/>
                    <a:pt x="783" y="983"/>
                    <a:pt x="791" y="975"/>
                  </a:cubicBezTo>
                  <a:cubicBezTo>
                    <a:pt x="798" y="967"/>
                    <a:pt x="812" y="967"/>
                    <a:pt x="820" y="975"/>
                  </a:cubicBezTo>
                  <a:lnTo>
                    <a:pt x="860" y="1014"/>
                  </a:lnTo>
                  <a:lnTo>
                    <a:pt x="938" y="935"/>
                  </a:lnTo>
                  <a:cubicBezTo>
                    <a:pt x="946" y="928"/>
                    <a:pt x="959" y="928"/>
                    <a:pt x="967" y="935"/>
                  </a:cubicBezTo>
                  <a:cubicBezTo>
                    <a:pt x="972" y="946"/>
                    <a:pt x="972" y="959"/>
                    <a:pt x="964" y="967"/>
                  </a:cubicBezTo>
                  <a:close/>
                  <a:moveTo>
                    <a:pt x="815" y="732"/>
                  </a:moveTo>
                  <a:cubicBezTo>
                    <a:pt x="807" y="724"/>
                    <a:pt x="807" y="711"/>
                    <a:pt x="815" y="703"/>
                  </a:cubicBezTo>
                  <a:cubicBezTo>
                    <a:pt x="823" y="695"/>
                    <a:pt x="836" y="695"/>
                    <a:pt x="844" y="703"/>
                  </a:cubicBezTo>
                  <a:lnTo>
                    <a:pt x="886" y="745"/>
                  </a:lnTo>
                  <a:lnTo>
                    <a:pt x="928" y="703"/>
                  </a:lnTo>
                  <a:cubicBezTo>
                    <a:pt x="936" y="695"/>
                    <a:pt x="949" y="695"/>
                    <a:pt x="957" y="703"/>
                  </a:cubicBezTo>
                  <a:cubicBezTo>
                    <a:pt x="964" y="711"/>
                    <a:pt x="964" y="724"/>
                    <a:pt x="957" y="732"/>
                  </a:cubicBezTo>
                  <a:lnTo>
                    <a:pt x="915" y="774"/>
                  </a:lnTo>
                  <a:lnTo>
                    <a:pt x="957" y="816"/>
                  </a:lnTo>
                  <a:cubicBezTo>
                    <a:pt x="964" y="824"/>
                    <a:pt x="964" y="837"/>
                    <a:pt x="957" y="845"/>
                  </a:cubicBezTo>
                  <a:cubicBezTo>
                    <a:pt x="954" y="847"/>
                    <a:pt x="948" y="850"/>
                    <a:pt x="943" y="850"/>
                  </a:cubicBezTo>
                  <a:cubicBezTo>
                    <a:pt x="937" y="850"/>
                    <a:pt x="933" y="847"/>
                    <a:pt x="930" y="845"/>
                  </a:cubicBezTo>
                  <a:lnTo>
                    <a:pt x="888" y="803"/>
                  </a:lnTo>
                  <a:lnTo>
                    <a:pt x="846" y="845"/>
                  </a:lnTo>
                  <a:cubicBezTo>
                    <a:pt x="844" y="847"/>
                    <a:pt x="838" y="850"/>
                    <a:pt x="833" y="850"/>
                  </a:cubicBezTo>
                  <a:cubicBezTo>
                    <a:pt x="827" y="850"/>
                    <a:pt x="823" y="847"/>
                    <a:pt x="820" y="845"/>
                  </a:cubicBezTo>
                  <a:cubicBezTo>
                    <a:pt x="812" y="837"/>
                    <a:pt x="812" y="824"/>
                    <a:pt x="820" y="816"/>
                  </a:cubicBezTo>
                  <a:lnTo>
                    <a:pt x="862" y="774"/>
                  </a:lnTo>
                  <a:lnTo>
                    <a:pt x="815" y="732"/>
                  </a:lnTo>
                  <a:close/>
                  <a:moveTo>
                    <a:pt x="970" y="501"/>
                  </a:moveTo>
                  <a:lnTo>
                    <a:pt x="865" y="606"/>
                  </a:lnTo>
                  <a:lnTo>
                    <a:pt x="797" y="538"/>
                  </a:lnTo>
                  <a:cubicBezTo>
                    <a:pt x="789" y="530"/>
                    <a:pt x="789" y="517"/>
                    <a:pt x="797" y="509"/>
                  </a:cubicBezTo>
                  <a:cubicBezTo>
                    <a:pt x="805" y="501"/>
                    <a:pt x="818" y="501"/>
                    <a:pt x="825" y="509"/>
                  </a:cubicBezTo>
                  <a:lnTo>
                    <a:pt x="865" y="548"/>
                  </a:lnTo>
                  <a:lnTo>
                    <a:pt x="943" y="470"/>
                  </a:lnTo>
                  <a:cubicBezTo>
                    <a:pt x="951" y="462"/>
                    <a:pt x="964" y="462"/>
                    <a:pt x="972" y="470"/>
                  </a:cubicBezTo>
                  <a:cubicBezTo>
                    <a:pt x="978" y="480"/>
                    <a:pt x="978" y="493"/>
                    <a:pt x="970" y="501"/>
                  </a:cubicBezTo>
                  <a:close/>
                </a:path>
              </a:pathLst>
            </a:custGeom>
            <a:solidFill>
              <a:srgbClr val="100F0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racle Sans" panose="020B0503020204020204" pitchFamily="34" charset="0"/>
                <a:cs typeface="Oracle Sans" panose="020B0503020204020204" pitchFamily="34" charset="0"/>
              </a:endParaRPr>
            </a:p>
          </p:txBody>
        </p:sp>
      </p:grpSp>
      <p:pic>
        <p:nvPicPr>
          <p:cNvPr id="44" name="Graphic 24">
            <a:extLst>
              <a:ext uri="{FF2B5EF4-FFF2-40B4-BE49-F238E27FC236}">
                <a16:creationId xmlns:a16="http://schemas.microsoft.com/office/drawing/2014/main" id="{0323CA4F-4D3C-41FA-90C3-2DBD8FFFB2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999" t="26026" r="20416" b="28141"/>
          <a:stretch/>
        </p:blipFill>
        <p:spPr>
          <a:xfrm>
            <a:off x="3492249" y="3052832"/>
            <a:ext cx="813651" cy="625882"/>
          </a:xfrm>
          <a:prstGeom prst="rect">
            <a:avLst/>
          </a:prstGeom>
        </p:spPr>
      </p:pic>
      <p:pic>
        <p:nvPicPr>
          <p:cNvPr id="45" name="Graphic 3">
            <a:extLst>
              <a:ext uri="{FF2B5EF4-FFF2-40B4-BE49-F238E27FC236}">
                <a16:creationId xmlns:a16="http://schemas.microsoft.com/office/drawing/2014/main" id="{EB7F8BCC-64AF-43EC-9CA3-32EBD1EFBB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3788" t="15056" r="10875" b="16331"/>
          <a:stretch/>
        </p:blipFill>
        <p:spPr>
          <a:xfrm>
            <a:off x="5211089" y="3052832"/>
            <a:ext cx="757522" cy="689925"/>
          </a:xfrm>
          <a:prstGeom prst="rect">
            <a:avLst/>
          </a:prstGeom>
        </p:spPr>
      </p:pic>
      <p:cxnSp>
        <p:nvCxnSpPr>
          <p:cNvPr id="46" name="Straight Arrow Connector 8">
            <a:extLst>
              <a:ext uri="{FF2B5EF4-FFF2-40B4-BE49-F238E27FC236}">
                <a16:creationId xmlns:a16="http://schemas.microsoft.com/office/drawing/2014/main" id="{AFC00F78-7254-4A39-A007-187B91686DB3}"/>
              </a:ext>
            </a:extLst>
          </p:cNvPr>
          <p:cNvCxnSpPr>
            <a:cxnSpLocks/>
          </p:cNvCxnSpPr>
          <p:nvPr/>
        </p:nvCxnSpPr>
        <p:spPr bwMode="auto">
          <a:xfrm>
            <a:off x="4331187" y="3397794"/>
            <a:ext cx="802078" cy="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accent3"/>
            </a:solidFill>
            <a:prstDash val="solid"/>
            <a:round/>
            <a:headEnd type="oval" w="sm" len="sm"/>
            <a:tailEnd type="oval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0" name="Graphic 17">
            <a:extLst>
              <a:ext uri="{FF2B5EF4-FFF2-40B4-BE49-F238E27FC236}">
                <a16:creationId xmlns:a16="http://schemas.microsoft.com/office/drawing/2014/main" id="{7DD1EDB2-573C-4700-AF33-C2298FFE9D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33514" y="3197622"/>
            <a:ext cx="400343" cy="400343"/>
          </a:xfrm>
          <a:prstGeom prst="rect">
            <a:avLst/>
          </a:prstGeom>
        </p:spPr>
      </p:pic>
      <p:cxnSp>
        <p:nvCxnSpPr>
          <p:cNvPr id="52" name="Straight Arrow Connector 8">
            <a:extLst>
              <a:ext uri="{FF2B5EF4-FFF2-40B4-BE49-F238E27FC236}">
                <a16:creationId xmlns:a16="http://schemas.microsoft.com/office/drawing/2014/main" id="{113113D4-C922-473A-AC77-F034E5FB3971}"/>
              </a:ext>
            </a:extLst>
          </p:cNvPr>
          <p:cNvCxnSpPr>
            <a:cxnSpLocks/>
          </p:cNvCxnSpPr>
          <p:nvPr/>
        </p:nvCxnSpPr>
        <p:spPr bwMode="auto">
          <a:xfrm>
            <a:off x="6097326" y="3408072"/>
            <a:ext cx="1675073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accent3"/>
            </a:solidFill>
            <a:prstDash val="solid"/>
            <a:round/>
            <a:headEnd type="oval" w="sm" len="sm"/>
            <a:tailEnd type="oval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55" name="Group 308">
            <a:extLst>
              <a:ext uri="{FF2B5EF4-FFF2-40B4-BE49-F238E27FC236}">
                <a16:creationId xmlns:a16="http://schemas.microsoft.com/office/drawing/2014/main" id="{C0BD5F26-52D6-4979-B5CA-579FFBEF6AB2}"/>
              </a:ext>
            </a:extLst>
          </p:cNvPr>
          <p:cNvGrpSpPr/>
          <p:nvPr/>
        </p:nvGrpSpPr>
        <p:grpSpPr>
          <a:xfrm>
            <a:off x="10487282" y="4534553"/>
            <a:ext cx="465198" cy="569026"/>
            <a:chOff x="3775619" y="4024793"/>
            <a:chExt cx="465198" cy="569026"/>
          </a:xfrm>
        </p:grpSpPr>
        <p:sp>
          <p:nvSpPr>
            <p:cNvPr id="57" name="Rectangle 272">
              <a:extLst>
                <a:ext uri="{FF2B5EF4-FFF2-40B4-BE49-F238E27FC236}">
                  <a16:creationId xmlns:a16="http://schemas.microsoft.com/office/drawing/2014/main" id="{7700E7EB-ABE8-4780-A886-693DAFB25FD0}"/>
                </a:ext>
              </a:extLst>
            </p:cNvPr>
            <p:cNvSpPr/>
            <p:nvPr/>
          </p:nvSpPr>
          <p:spPr>
            <a:xfrm>
              <a:off x="3775619" y="4024793"/>
              <a:ext cx="465198" cy="569026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>
                <a:latin typeface="Oracle Sans" panose="020B0503020204020204" pitchFamily="34" charset="0"/>
                <a:cs typeface="Oracle Sans" panose="020B0503020204020204" pitchFamily="34" charset="0"/>
              </a:endParaRPr>
            </a:p>
          </p:txBody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171B9B1D-B583-41D7-B78B-9EF7E7CDF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584" y="4053790"/>
              <a:ext cx="363995" cy="516295"/>
            </a:xfrm>
            <a:custGeom>
              <a:avLst/>
              <a:gdLst>
                <a:gd name="T0" fmla="*/ 910 w 1055"/>
                <a:gd name="T1" fmla="*/ 559 h 1493"/>
                <a:gd name="T2" fmla="*/ 910 w 1055"/>
                <a:gd name="T3" fmla="*/ 383 h 1493"/>
                <a:gd name="T4" fmla="*/ 527 w 1055"/>
                <a:gd name="T5" fmla="*/ 0 h 1493"/>
                <a:gd name="T6" fmla="*/ 144 w 1055"/>
                <a:gd name="T7" fmla="*/ 383 h 1493"/>
                <a:gd name="T8" fmla="*/ 144 w 1055"/>
                <a:gd name="T9" fmla="*/ 559 h 1493"/>
                <a:gd name="T10" fmla="*/ 0 w 1055"/>
                <a:gd name="T11" fmla="*/ 559 h 1493"/>
                <a:gd name="T12" fmla="*/ 0 w 1055"/>
                <a:gd name="T13" fmla="*/ 1266 h 1493"/>
                <a:gd name="T14" fmla="*/ 527 w 1055"/>
                <a:gd name="T15" fmla="*/ 1492 h 1493"/>
                <a:gd name="T16" fmla="*/ 1054 w 1055"/>
                <a:gd name="T17" fmla="*/ 1266 h 1493"/>
                <a:gd name="T18" fmla="*/ 1054 w 1055"/>
                <a:gd name="T19" fmla="*/ 559 h 1493"/>
                <a:gd name="T20" fmla="*/ 910 w 1055"/>
                <a:gd name="T21" fmla="*/ 559 h 1493"/>
                <a:gd name="T22" fmla="*/ 608 w 1055"/>
                <a:gd name="T23" fmla="*/ 1182 h 1493"/>
                <a:gd name="T24" fmla="*/ 440 w 1055"/>
                <a:gd name="T25" fmla="*/ 1182 h 1493"/>
                <a:gd name="T26" fmla="*/ 482 w 1055"/>
                <a:gd name="T27" fmla="*/ 965 h 1493"/>
                <a:gd name="T28" fmla="*/ 385 w 1055"/>
                <a:gd name="T29" fmla="*/ 831 h 1493"/>
                <a:gd name="T30" fmla="*/ 529 w 1055"/>
                <a:gd name="T31" fmla="*/ 687 h 1493"/>
                <a:gd name="T32" fmla="*/ 671 w 1055"/>
                <a:gd name="T33" fmla="*/ 831 h 1493"/>
                <a:gd name="T34" fmla="*/ 569 w 1055"/>
                <a:gd name="T35" fmla="*/ 965 h 1493"/>
                <a:gd name="T36" fmla="*/ 608 w 1055"/>
                <a:gd name="T37" fmla="*/ 1182 h 1493"/>
                <a:gd name="T38" fmla="*/ 286 w 1055"/>
                <a:gd name="T39" fmla="*/ 559 h 1493"/>
                <a:gd name="T40" fmla="*/ 286 w 1055"/>
                <a:gd name="T41" fmla="*/ 383 h 1493"/>
                <a:gd name="T42" fmla="*/ 527 w 1055"/>
                <a:gd name="T43" fmla="*/ 142 h 1493"/>
                <a:gd name="T44" fmla="*/ 765 w 1055"/>
                <a:gd name="T45" fmla="*/ 383 h 1493"/>
                <a:gd name="T46" fmla="*/ 765 w 1055"/>
                <a:gd name="T47" fmla="*/ 559 h 1493"/>
                <a:gd name="T48" fmla="*/ 286 w 1055"/>
                <a:gd name="T49" fmla="*/ 559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5" h="1493">
                  <a:moveTo>
                    <a:pt x="910" y="559"/>
                  </a:moveTo>
                  <a:lnTo>
                    <a:pt x="910" y="383"/>
                  </a:lnTo>
                  <a:cubicBezTo>
                    <a:pt x="910" y="171"/>
                    <a:pt x="737" y="0"/>
                    <a:pt x="527" y="0"/>
                  </a:cubicBezTo>
                  <a:cubicBezTo>
                    <a:pt x="314" y="0"/>
                    <a:pt x="144" y="173"/>
                    <a:pt x="144" y="383"/>
                  </a:cubicBezTo>
                  <a:lnTo>
                    <a:pt x="144" y="559"/>
                  </a:lnTo>
                  <a:lnTo>
                    <a:pt x="0" y="559"/>
                  </a:lnTo>
                  <a:lnTo>
                    <a:pt x="0" y="1266"/>
                  </a:lnTo>
                  <a:lnTo>
                    <a:pt x="527" y="1492"/>
                  </a:lnTo>
                  <a:lnTo>
                    <a:pt x="1054" y="1266"/>
                  </a:lnTo>
                  <a:lnTo>
                    <a:pt x="1054" y="559"/>
                  </a:lnTo>
                  <a:lnTo>
                    <a:pt x="910" y="559"/>
                  </a:lnTo>
                  <a:close/>
                  <a:moveTo>
                    <a:pt x="608" y="1182"/>
                  </a:moveTo>
                  <a:lnTo>
                    <a:pt x="440" y="1182"/>
                  </a:lnTo>
                  <a:lnTo>
                    <a:pt x="482" y="965"/>
                  </a:lnTo>
                  <a:cubicBezTo>
                    <a:pt x="425" y="947"/>
                    <a:pt x="385" y="894"/>
                    <a:pt x="385" y="831"/>
                  </a:cubicBezTo>
                  <a:cubicBezTo>
                    <a:pt x="385" y="753"/>
                    <a:pt x="448" y="687"/>
                    <a:pt x="529" y="687"/>
                  </a:cubicBezTo>
                  <a:cubicBezTo>
                    <a:pt x="608" y="687"/>
                    <a:pt x="671" y="753"/>
                    <a:pt x="671" y="831"/>
                  </a:cubicBezTo>
                  <a:cubicBezTo>
                    <a:pt x="668" y="891"/>
                    <a:pt x="626" y="947"/>
                    <a:pt x="569" y="965"/>
                  </a:cubicBezTo>
                  <a:lnTo>
                    <a:pt x="608" y="1182"/>
                  </a:lnTo>
                  <a:close/>
                  <a:moveTo>
                    <a:pt x="286" y="559"/>
                  </a:moveTo>
                  <a:lnTo>
                    <a:pt x="286" y="383"/>
                  </a:lnTo>
                  <a:cubicBezTo>
                    <a:pt x="286" y="249"/>
                    <a:pt x="393" y="142"/>
                    <a:pt x="527" y="142"/>
                  </a:cubicBezTo>
                  <a:cubicBezTo>
                    <a:pt x="658" y="142"/>
                    <a:pt x="765" y="249"/>
                    <a:pt x="765" y="383"/>
                  </a:cubicBezTo>
                  <a:lnTo>
                    <a:pt x="765" y="559"/>
                  </a:lnTo>
                  <a:lnTo>
                    <a:pt x="286" y="55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Oracle Sans" panose="020B0503020204020204" pitchFamily="34" charset="0"/>
                <a:cs typeface="Oracle Sans" panose="020B0503020204020204" pitchFamily="34" charset="0"/>
              </a:endParaRPr>
            </a:p>
          </p:txBody>
        </p:sp>
      </p:grpSp>
      <p:sp>
        <p:nvSpPr>
          <p:cNvPr id="59" name="Rectangle 356">
            <a:extLst>
              <a:ext uri="{FF2B5EF4-FFF2-40B4-BE49-F238E27FC236}">
                <a16:creationId xmlns:a16="http://schemas.microsoft.com/office/drawing/2014/main" id="{5A4F48C3-C326-43E2-91FA-D6A6E5760F9D}"/>
              </a:ext>
            </a:extLst>
          </p:cNvPr>
          <p:cNvSpPr/>
          <p:nvPr/>
        </p:nvSpPr>
        <p:spPr>
          <a:xfrm>
            <a:off x="10416753" y="4197823"/>
            <a:ext cx="6062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Policies</a:t>
            </a:r>
          </a:p>
        </p:txBody>
      </p:sp>
      <p:pic>
        <p:nvPicPr>
          <p:cNvPr id="60" name="Graphic 165">
            <a:extLst>
              <a:ext uri="{FF2B5EF4-FFF2-40B4-BE49-F238E27FC236}">
                <a16:creationId xmlns:a16="http://schemas.microsoft.com/office/drawing/2014/main" id="{A5E38ADE-A23B-4F49-8A13-4C2B021477A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5958" t="25748" r="18503" b="24246"/>
          <a:stretch/>
        </p:blipFill>
        <p:spPr>
          <a:xfrm>
            <a:off x="10346184" y="3655866"/>
            <a:ext cx="747395" cy="570261"/>
          </a:xfrm>
          <a:prstGeom prst="rect">
            <a:avLst/>
          </a:prstGeom>
        </p:spPr>
      </p:pic>
      <p:pic>
        <p:nvPicPr>
          <p:cNvPr id="61" name="Graphic 187">
            <a:extLst>
              <a:ext uri="{FF2B5EF4-FFF2-40B4-BE49-F238E27FC236}">
                <a16:creationId xmlns:a16="http://schemas.microsoft.com/office/drawing/2014/main" id="{C6BCBE94-464C-40ED-83F3-8F0CD246144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22760" t="29963" r="23485" b="28544"/>
          <a:stretch/>
        </p:blipFill>
        <p:spPr>
          <a:xfrm>
            <a:off x="10375230" y="1641393"/>
            <a:ext cx="689303" cy="532059"/>
          </a:xfrm>
          <a:prstGeom prst="rect">
            <a:avLst/>
          </a:prstGeom>
        </p:spPr>
      </p:pic>
      <p:pic>
        <p:nvPicPr>
          <p:cNvPr id="62" name="Graphic 42">
            <a:extLst>
              <a:ext uri="{FF2B5EF4-FFF2-40B4-BE49-F238E27FC236}">
                <a16:creationId xmlns:a16="http://schemas.microsoft.com/office/drawing/2014/main" id="{F81530A8-7EA0-4B7D-A1CE-9E7EEBBDD4C3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13482" t="23672" r="15021" b="28009"/>
          <a:stretch/>
        </p:blipFill>
        <p:spPr>
          <a:xfrm>
            <a:off x="10302208" y="2576525"/>
            <a:ext cx="835346" cy="564540"/>
          </a:xfrm>
          <a:prstGeom prst="rect">
            <a:avLst/>
          </a:prstGeom>
        </p:spPr>
      </p:pic>
      <p:sp>
        <p:nvSpPr>
          <p:cNvPr id="64" name="Rectangle 190">
            <a:extLst>
              <a:ext uri="{FF2B5EF4-FFF2-40B4-BE49-F238E27FC236}">
                <a16:creationId xmlns:a16="http://schemas.microsoft.com/office/drawing/2014/main" id="{532382C2-B58D-4A24-8C5F-139CB910ED33}"/>
              </a:ext>
            </a:extLst>
          </p:cNvPr>
          <p:cNvSpPr/>
          <p:nvPr/>
        </p:nvSpPr>
        <p:spPr>
          <a:xfrm>
            <a:off x="10246033" y="3112282"/>
            <a:ext cx="947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ID &amp; Access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Management </a:t>
            </a: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78D64E3E-E50C-40E6-B0DA-D66F7B03B72A}"/>
              </a:ext>
            </a:extLst>
          </p:cNvPr>
          <p:cNvGrpSpPr/>
          <p:nvPr/>
        </p:nvGrpSpPr>
        <p:grpSpPr>
          <a:xfrm>
            <a:off x="9823706" y="5207346"/>
            <a:ext cx="566661" cy="467200"/>
            <a:chOff x="2052699" y="2142664"/>
            <a:chExt cx="634689" cy="523288"/>
          </a:xfrm>
        </p:grpSpPr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CE8F4941-0E50-4A00-A971-69228B5277E5}"/>
                </a:ext>
              </a:extLst>
            </p:cNvPr>
            <p:cNvSpPr/>
            <p:nvPr/>
          </p:nvSpPr>
          <p:spPr>
            <a:xfrm>
              <a:off x="2113982" y="2186861"/>
              <a:ext cx="512123" cy="434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3" name="Graphic 44">
              <a:extLst>
                <a:ext uri="{FF2B5EF4-FFF2-40B4-BE49-F238E27FC236}">
                  <a16:creationId xmlns:a16="http://schemas.microsoft.com/office/drawing/2014/main" id="{E138BCCF-925A-474C-A834-B03B37DD68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l="22168" t="27028" r="21891" b="26850"/>
            <a:stretch/>
          </p:blipFill>
          <p:spPr>
            <a:xfrm>
              <a:off x="2052699" y="2142664"/>
              <a:ext cx="634689" cy="523288"/>
            </a:xfrm>
            <a:prstGeom prst="rect">
              <a:avLst/>
            </a:prstGeom>
          </p:spPr>
        </p:pic>
      </p:grpSp>
      <p:cxnSp>
        <p:nvCxnSpPr>
          <p:cNvPr id="68" name="Straight Arrow Connector 8">
            <a:extLst>
              <a:ext uri="{FF2B5EF4-FFF2-40B4-BE49-F238E27FC236}">
                <a16:creationId xmlns:a16="http://schemas.microsoft.com/office/drawing/2014/main" id="{FB83B62A-A909-4E12-BCC2-EC438B45305A}"/>
              </a:ext>
            </a:extLst>
          </p:cNvPr>
          <p:cNvCxnSpPr>
            <a:cxnSpLocks/>
          </p:cNvCxnSpPr>
          <p:nvPr/>
        </p:nvCxnSpPr>
        <p:spPr bwMode="auto">
          <a:xfrm>
            <a:off x="1743629" y="3406825"/>
            <a:ext cx="1733157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accent3"/>
            </a:solidFill>
            <a:prstDash val="solid"/>
            <a:round/>
            <a:headEnd type="oval" w="sm" len="sm"/>
            <a:tailEnd type="oval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Freeform 3">
            <a:extLst>
              <a:ext uri="{FF2B5EF4-FFF2-40B4-BE49-F238E27FC236}">
                <a16:creationId xmlns:a16="http://schemas.microsoft.com/office/drawing/2014/main" id="{778B2004-23F1-474D-9D8C-1A80818C90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5317" y="3111394"/>
            <a:ext cx="796599" cy="448087"/>
          </a:xfrm>
          <a:custGeom>
            <a:avLst/>
            <a:gdLst>
              <a:gd name="T0" fmla="*/ 2430 w 2964"/>
              <a:gd name="T1" fmla="*/ 602 h 1668"/>
              <a:gd name="T2" fmla="*/ 2384 w 2964"/>
              <a:gd name="T3" fmla="*/ 614 h 1668"/>
              <a:gd name="T4" fmla="*/ 1876 w 2964"/>
              <a:gd name="T5" fmla="*/ 232 h 1668"/>
              <a:gd name="T6" fmla="*/ 1702 w 2964"/>
              <a:gd name="T7" fmla="*/ 267 h 1668"/>
              <a:gd name="T8" fmla="*/ 1204 w 2964"/>
              <a:gd name="T9" fmla="*/ 0 h 1668"/>
              <a:gd name="T10" fmla="*/ 613 w 2964"/>
              <a:gd name="T11" fmla="*/ 463 h 1668"/>
              <a:gd name="T12" fmla="*/ 602 w 2964"/>
              <a:gd name="T13" fmla="*/ 463 h 1668"/>
              <a:gd name="T14" fmla="*/ 0 w 2964"/>
              <a:gd name="T15" fmla="*/ 1065 h 1668"/>
              <a:gd name="T16" fmla="*/ 602 w 2964"/>
              <a:gd name="T17" fmla="*/ 1667 h 1668"/>
              <a:gd name="T18" fmla="*/ 2430 w 2964"/>
              <a:gd name="T19" fmla="*/ 1667 h 1668"/>
              <a:gd name="T20" fmla="*/ 2963 w 2964"/>
              <a:gd name="T21" fmla="*/ 1135 h 1668"/>
              <a:gd name="T22" fmla="*/ 2430 w 2964"/>
              <a:gd name="T23" fmla="*/ 602 h 1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64" h="1668">
                <a:moveTo>
                  <a:pt x="2430" y="602"/>
                </a:moveTo>
                <a:cubicBezTo>
                  <a:pt x="2418" y="602"/>
                  <a:pt x="2396" y="602"/>
                  <a:pt x="2384" y="614"/>
                </a:cubicBezTo>
                <a:cubicBezTo>
                  <a:pt x="2314" y="394"/>
                  <a:pt x="2119" y="232"/>
                  <a:pt x="1876" y="232"/>
                </a:cubicBezTo>
                <a:cubicBezTo>
                  <a:pt x="1817" y="232"/>
                  <a:pt x="1760" y="244"/>
                  <a:pt x="1702" y="267"/>
                </a:cubicBezTo>
                <a:cubicBezTo>
                  <a:pt x="1586" y="105"/>
                  <a:pt x="1413" y="0"/>
                  <a:pt x="1204" y="0"/>
                </a:cubicBezTo>
                <a:cubicBezTo>
                  <a:pt x="915" y="0"/>
                  <a:pt x="683" y="197"/>
                  <a:pt x="613" y="463"/>
                </a:cubicBezTo>
                <a:lnTo>
                  <a:pt x="602" y="463"/>
                </a:lnTo>
                <a:cubicBezTo>
                  <a:pt x="266" y="463"/>
                  <a:pt x="0" y="741"/>
                  <a:pt x="0" y="1065"/>
                </a:cubicBezTo>
                <a:cubicBezTo>
                  <a:pt x="0" y="1401"/>
                  <a:pt x="266" y="1667"/>
                  <a:pt x="602" y="1667"/>
                </a:cubicBezTo>
                <a:cubicBezTo>
                  <a:pt x="2430" y="1667"/>
                  <a:pt x="2430" y="1667"/>
                  <a:pt x="2430" y="1667"/>
                </a:cubicBezTo>
                <a:cubicBezTo>
                  <a:pt x="2720" y="1667"/>
                  <a:pt x="2963" y="1436"/>
                  <a:pt x="2963" y="1135"/>
                </a:cubicBezTo>
                <a:cubicBezTo>
                  <a:pt x="2963" y="846"/>
                  <a:pt x="2720" y="602"/>
                  <a:pt x="2430" y="60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" name="Rectangle 190">
            <a:extLst>
              <a:ext uri="{FF2B5EF4-FFF2-40B4-BE49-F238E27FC236}">
                <a16:creationId xmlns:a16="http://schemas.microsoft.com/office/drawing/2014/main" id="{703D40AA-33F1-4A62-92B3-ECFBB232BF43}"/>
              </a:ext>
            </a:extLst>
          </p:cNvPr>
          <p:cNvSpPr/>
          <p:nvPr/>
        </p:nvSpPr>
        <p:spPr>
          <a:xfrm>
            <a:off x="10326184" y="5131390"/>
            <a:ext cx="7873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Encryption</a:t>
            </a:r>
          </a:p>
        </p:txBody>
      </p:sp>
      <p:sp>
        <p:nvSpPr>
          <p:cNvPr id="72" name="Rectangle 190">
            <a:extLst>
              <a:ext uri="{FF2B5EF4-FFF2-40B4-BE49-F238E27FC236}">
                <a16:creationId xmlns:a16="http://schemas.microsoft.com/office/drawing/2014/main" id="{A33A63EE-71AE-4CB9-962D-05F766550959}"/>
              </a:ext>
            </a:extLst>
          </p:cNvPr>
          <p:cNvSpPr/>
          <p:nvPr/>
        </p:nvSpPr>
        <p:spPr>
          <a:xfrm>
            <a:off x="10371959" y="2120560"/>
            <a:ext cx="6639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Auditing</a:t>
            </a:r>
          </a:p>
        </p:txBody>
      </p:sp>
      <p:sp>
        <p:nvSpPr>
          <p:cNvPr id="73" name="Rectangle 190">
            <a:extLst>
              <a:ext uri="{FF2B5EF4-FFF2-40B4-BE49-F238E27FC236}">
                <a16:creationId xmlns:a16="http://schemas.microsoft.com/office/drawing/2014/main" id="{21705668-AC68-46A5-BCEE-32CEA5CC5258}"/>
              </a:ext>
            </a:extLst>
          </p:cNvPr>
          <p:cNvSpPr/>
          <p:nvPr/>
        </p:nvSpPr>
        <p:spPr>
          <a:xfrm>
            <a:off x="7576485" y="3665509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Oracle Functions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(</a:t>
            </a:r>
            <a:r>
              <a:rPr lang="en-US" sz="900" b="1" dirty="0" err="1">
                <a:solidFill>
                  <a:schemeClr val="tx2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FaaS</a:t>
            </a:r>
            <a:r>
              <a:rPr lang="en-US" sz="900" b="1" dirty="0">
                <a:solidFill>
                  <a:schemeClr val="tx2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)</a:t>
            </a:r>
          </a:p>
        </p:txBody>
      </p:sp>
      <p:sp>
        <p:nvSpPr>
          <p:cNvPr id="74" name="Rectangle 190">
            <a:extLst>
              <a:ext uri="{FF2B5EF4-FFF2-40B4-BE49-F238E27FC236}">
                <a16:creationId xmlns:a16="http://schemas.microsoft.com/office/drawing/2014/main" id="{775D4963-482C-4A08-9E31-9C7EDB1A6C2C}"/>
              </a:ext>
            </a:extLst>
          </p:cNvPr>
          <p:cNvSpPr/>
          <p:nvPr/>
        </p:nvSpPr>
        <p:spPr>
          <a:xfrm>
            <a:off x="3460078" y="3693643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900" b="1" dirty="0">
                <a:solidFill>
                  <a:schemeClr val="tx2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インターネット</a:t>
            </a:r>
            <a:endParaRPr lang="en-US" altLang="ja-JP" sz="900" b="1" dirty="0">
              <a:solidFill>
                <a:schemeClr val="tx2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  <a:p>
            <a:pPr algn="ctr"/>
            <a:r>
              <a:rPr lang="ja-JP" altLang="en-US" sz="900" b="1" dirty="0">
                <a:solidFill>
                  <a:schemeClr val="tx2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ゲートウェイ</a:t>
            </a:r>
            <a:endParaRPr lang="en-US" sz="900" b="1" dirty="0">
              <a:solidFill>
                <a:schemeClr val="tx2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75" name="Rectangle 190">
            <a:extLst>
              <a:ext uri="{FF2B5EF4-FFF2-40B4-BE49-F238E27FC236}">
                <a16:creationId xmlns:a16="http://schemas.microsoft.com/office/drawing/2014/main" id="{DD071ECF-1294-41B2-A226-589D0DAB1901}"/>
              </a:ext>
            </a:extLst>
          </p:cNvPr>
          <p:cNvSpPr/>
          <p:nvPr/>
        </p:nvSpPr>
        <p:spPr>
          <a:xfrm>
            <a:off x="5029900" y="3742757"/>
            <a:ext cx="11144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API </a:t>
            </a:r>
            <a:r>
              <a:rPr lang="ja-JP" altLang="en-US" sz="900" b="1" dirty="0">
                <a:solidFill>
                  <a:schemeClr val="tx2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ゲートウェイ</a:t>
            </a:r>
            <a:endParaRPr lang="en-US" sz="900" b="1" dirty="0">
              <a:solidFill>
                <a:schemeClr val="tx2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76" name="Rectangle 190">
            <a:extLst>
              <a:ext uri="{FF2B5EF4-FFF2-40B4-BE49-F238E27FC236}">
                <a16:creationId xmlns:a16="http://schemas.microsoft.com/office/drawing/2014/main" id="{44050D37-75BF-4CA5-972D-00B8E1C3F0BE}"/>
              </a:ext>
            </a:extLst>
          </p:cNvPr>
          <p:cNvSpPr/>
          <p:nvPr/>
        </p:nvSpPr>
        <p:spPr>
          <a:xfrm>
            <a:off x="644223" y="3698845"/>
            <a:ext cx="10150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900" b="1" dirty="0">
                <a:solidFill>
                  <a:schemeClr val="tx2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インターネット</a:t>
            </a:r>
            <a:endParaRPr lang="en-US" sz="900" b="1" dirty="0">
              <a:solidFill>
                <a:schemeClr val="tx2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6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rent Master">
  <a:themeElements>
    <a:clrScheme name="Redwood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2C5967"/>
      </a:hlink>
      <a:folHlink>
        <a:srgbClr val="2C5967"/>
      </a:folHlink>
    </a:clrScheme>
    <a:fontScheme name="Redwood JP">
      <a:majorFont>
        <a:latin typeface="Georgia"/>
        <a:ea typeface="Noto Sans JP Regular"/>
        <a:cs typeface=""/>
      </a:majorFont>
      <a:minorFont>
        <a:latin typeface="Oracle Sans"/>
        <a:ea typeface="Noto Sans J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Ocean">
      <a:srgbClr val="2C5967"/>
    </a:custClr>
    <a:custClr name="Surf">
      <a:srgbClr val="41817E"/>
    </a:custClr>
    <a:custClr name="Sand">
      <a:srgbClr val="E5DBBE"/>
    </a:custClr>
    <a:custClr name="Pebble">
      <a:srgbClr val="8B8580"/>
    </a:custClr>
    <a:custClr name="Granite">
      <a:srgbClr val="67605B"/>
    </a:custClr>
  </a:custClrLst>
  <a:extLst>
    <a:ext uri="{05A4C25C-085E-4340-85A3-A5531E510DB2}">
      <thm15:themeFamily xmlns:thm15="http://schemas.microsoft.com/office/thememl/2012/main" name="Oracle Redwood v.1.13_JP.potx" id="{92E9F62A-1873-489C-B0AC-C7B7EAB566DB}" vid="{9E8AAB35-38B3-468C-A3AF-3465FA82E0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Oracle Redwood v.1.13_JP</Template>
  <TotalTime>94</TotalTime>
  <Words>30</Words>
  <Application>Microsoft Office PowerPoint</Application>
  <PresentationFormat>ワイド画面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System Font Regular</vt:lpstr>
      <vt:lpstr>Arial</vt:lpstr>
      <vt:lpstr>Calibri</vt:lpstr>
      <vt:lpstr>Georgia</vt:lpstr>
      <vt:lpstr>Oracle Sans</vt:lpstr>
      <vt:lpstr>Oracle Sans Light</vt:lpstr>
      <vt:lpstr>Parent Master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Junko Chino</dc:creator>
  <cp:lastModifiedBy>Junko Chino</cp:lastModifiedBy>
  <cp:revision>8</cp:revision>
  <dcterms:created xsi:type="dcterms:W3CDTF">2020-02-20T09:31:51Z</dcterms:created>
  <dcterms:modified xsi:type="dcterms:W3CDTF">2020-02-25T03:16:09Z</dcterms:modified>
</cp:coreProperties>
</file>