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914400"/>
          </a:xfrm>
        </p:spPr>
        <p:txBody>
          <a:bodyPr/>
          <a:lstStyle/>
          <a:p>
            <a:pPr algn="l">
              <a:defRPr sz="3600" b="1">
                <a:solidFill>
                  <a:srgbClr val="0064B1"/>
                </a:solidFill>
                <a:latin typeface="Segoe UI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64B1"/>
                </a:solidFill>
                <a:latin typeface="Segoe UI"/>
              </a:defRPr>
            </a:pPr>
            <a:r>
              <a:t>PowerPoint Assistant</a:t>
            </a:r>
          </a:p>
          <a:p>
            <a:r>
              <a:t>Optimized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04040"/>
                </a:solidFill>
                <a:latin typeface="Segoe UI"/>
              </a:defRPr>
            </a:pPr>
            <a:r>
              <a:t>Professional AI-Generated Presentations\nBuilt for Business Excellence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4B1"/>
                </a:solidFill>
                <a:latin typeface="Segoe UI"/>
              </a:defRPr>
            </a:pPr>
            <a:r>
              <a:t>Template Optimization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Optimized layout spacing for AI-generated content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  <a:latin typeface="Segoe UI"/>
              </a:defRPr>
            </a:pPr>
            <a:r>
              <a:t>Professional typography with Segoe UI font family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  <a:latin typeface="Segoe UI"/>
              </a:defRPr>
            </a:pPr>
            <a:r>
              <a:t>Consistent color scheme aligned with business standards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  <a:latin typeface="Segoe UI"/>
              </a:defRPr>
            </a:pPr>
            <a:r>
              <a:t>Proper placeholder positioning for automated population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  <a:latin typeface="Segoe UI"/>
              </a:defRPr>
            </a:pPr>
            <a:r>
              <a:t>Multiple layout options for different content types</a:t>
            </a:r>
          </a:p>
          <a:p>
            <a:pPr>
              <a:spcAft>
                <a:spcPts val="1200"/>
              </a:spcAft>
              <a:defRPr sz="2000">
                <a:solidFill>
                  <a:srgbClr val="404040"/>
                </a:solidFill>
                <a:latin typeface="Segoe UI"/>
              </a:defRPr>
            </a:pPr>
            <a:r>
              <a:t>Enhanced readability with optimal font sizes and spacing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