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solidFill>
                  <a:srgbClr val="0064B1"/>
                </a:solidFill>
                <a:latin typeface="Calibri"/>
              </a:defRPr>
            </a:pPr>
            <a:r>
              <a:t>PowerPoint Assistant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B4B4B"/>
                </a:solidFill>
                <a:latin typeface="Calibri"/>
              </a:defRPr>
            </a:pPr>
            <a:r>
              <a:t>Professional Presentation Template</a:t>
            </a:r>
          </a:p>
          <a:p>
            <a:r>
              <a:t>Generated by AI-Powered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64B1"/>
                </a:solidFill>
                <a:latin typeface="Calibri"/>
              </a:defRPr>
            </a:pPr>
            <a:r>
              <a:t>Template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Professional layout with proper placeholders</a:t>
            </a:r>
          </a:p>
          <a:p>
            <a:pPr>
              <a:defRPr sz="1800">
                <a:solidFill>
                  <a:srgbClr val="4B4B4B"/>
                </a:solidFill>
                <a:latin typeface="Calibri"/>
              </a:defRPr>
            </a:pPr>
            <a:r>
              <a:t>Title and content layouts optimized for AI generation</a:t>
            </a:r>
          </a:p>
          <a:p>
            <a:pPr>
              <a:defRPr sz="1800">
                <a:solidFill>
                  <a:srgbClr val="4B4B4B"/>
                </a:solidFill>
                <a:latin typeface="Calibri"/>
              </a:defRPr>
            </a:pPr>
            <a:r>
              <a:t>Consistent formatting and color scheme</a:t>
            </a:r>
          </a:p>
          <a:p>
            <a:pPr>
              <a:defRPr sz="1800">
                <a:solidFill>
                  <a:srgbClr val="4B4B4B"/>
                </a:solidFill>
                <a:latin typeface="Calibri"/>
              </a:defRPr>
            </a:pPr>
            <a:r>
              <a:t>Compatible with PowerPoint Assistant system</a:t>
            </a:r>
          </a:p>
          <a:p>
            <a:pPr>
              <a:defRPr sz="1800">
                <a:solidFill>
                  <a:srgbClr val="4B4B4B"/>
                </a:solidFill>
                <a:latin typeface="Calibri"/>
              </a:defRPr>
            </a:pPr>
            <a:r>
              <a:t>Ready for automated content population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