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rchitects Daughter"/>
      <p:regular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tectsDaughter-regular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50c1b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50c1b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50c1b5c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50c1b5c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50c1b5c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50c1b5c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50c1b5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50c1b5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50c1b5c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50c1b5c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50c1b5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50c1b5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50c1b5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50c1b5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50c1b5c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50c1b5c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50c1b5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50c1b5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50c1b5c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50c1b5c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50c1b5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50c1b5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50c1b5c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50c1b5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50c1b5c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50c1b5c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314325" y="75010"/>
            <a:ext cx="6705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>
                <a:solidFill>
                  <a:srgbClr val="FFFFFF"/>
                </a:solidFill>
              </a:defRPr>
            </a:lvl5pPr>
            <a:lvl6pPr lvl="5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>
                <a:solidFill>
                  <a:srgbClr val="FFFFFF"/>
                </a:solidFill>
              </a:defRPr>
            </a:lvl6pPr>
            <a:lvl7pPr lvl="6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>
                <a:solidFill>
                  <a:srgbClr val="FFFFFF"/>
                </a:solidFill>
              </a:defRPr>
            </a:lvl7pPr>
            <a:lvl8pPr lvl="7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>
                <a:solidFill>
                  <a:srgbClr val="FFFFFF"/>
                </a:solidFill>
              </a:defRPr>
            </a:lvl8pPr>
            <a:lvl9pPr lvl="8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2806575" y="623250"/>
            <a:ext cx="62148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52963" y="1210866"/>
            <a:ext cx="41862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yMf9IMvBoz0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48001" cy="25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000" y="2501750"/>
            <a:ext cx="4796001" cy="26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>
            <p:ph idx="4294967295" type="ctrTitle"/>
          </p:nvPr>
        </p:nvSpPr>
        <p:spPr>
          <a:xfrm>
            <a:off x="4348025" y="0"/>
            <a:ext cx="4796100" cy="25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Blind-O-Matt-Ic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26"/>
          <p:cNvSpPr txBox="1"/>
          <p:nvPr>
            <p:ph idx="4294967295" type="ctrTitle"/>
          </p:nvPr>
        </p:nvSpPr>
        <p:spPr>
          <a:xfrm>
            <a:off x="0" y="2501850"/>
            <a:ext cx="4347900" cy="26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Jeff Choate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Installed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172" y="1133350"/>
            <a:ext cx="2871076" cy="38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225550" y="3226713"/>
            <a:ext cx="2395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Dual spooled axle, string wound in opposing directions, tied to drive chain.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145825" y="2170350"/>
            <a:ext cx="226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Stepper motor secured to base with zip-ties, base secured to sill with C-clamps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198800" y="1573075"/>
            <a:ext cx="2395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Original Drive Chain - unharmed in the making of this device.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145825" y="4181375"/>
            <a:ext cx="2661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L298N Dual H Bridge Stepper Motor Driver Controller</a:t>
            </a:r>
            <a:endParaRPr/>
          </a:p>
        </p:txBody>
      </p:sp>
      <p:sp>
        <p:nvSpPr>
          <p:cNvPr id="178" name="Google Shape;178;p35"/>
          <p:cNvSpPr txBox="1"/>
          <p:nvPr/>
        </p:nvSpPr>
        <p:spPr>
          <a:xfrm>
            <a:off x="6064750" y="2370488"/>
            <a:ext cx="2395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Breadboard for voltage, groung interconnections.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6111200" y="3093538"/>
            <a:ext cx="2395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LM393 Photo sensor.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6162125" y="3936063"/>
            <a:ext cx="2395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Raspberry Pi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6275125" y="1334638"/>
            <a:ext cx="2395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Blinds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CLI interface used to open, close, or change set state of blinds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blindomatic.py [--action=(open, close)] [--state=(OPEN, CLOSED)]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Rudimentary Web Based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Photo Sensitive autonomous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user intervention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as process on Pi. Monitors GPIO pin for state change.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appropriate action on State Change.</a:t>
            </a: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25" y="3225825"/>
            <a:ext cx="3910675" cy="191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9" name="Google Shape;189;p36"/>
          <p:cNvSpPr txBox="1"/>
          <p:nvPr/>
        </p:nvSpPr>
        <p:spPr>
          <a:xfrm>
            <a:off x="7133575" y="4168100"/>
            <a:ext cx="3822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7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589650"/>
            <a:ext cx="8520600" cy="4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Success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Wired and controlled stepper motor, and integrated it with the existing blind/shade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smoke or fires - at all!! All components worked properly and continue 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command line interface to allow management of the system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Added state to the system so it wouldn’t try to open already opened blinds.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a web page for remote manual operation.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Shows the current state of the blinds and will operate through button click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Integrated a photo sensor for the autonomous operation of the blinds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Light levels are adjusted using potentiometer on the sensor.  We read sensor and act on that.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Controller system doubles as engineering workstation - Raspberry Pi provides a complete workspace that can be used in place of my Mac!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Too noisy - need some sound insulation.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Would be better if we could integrate directly into closing mechanism - string is kind of kludgey.</a:t>
            </a:r>
            <a:endParaRPr sz="1000"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0" y="4015475"/>
            <a:ext cx="3971901" cy="10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7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Final Thoughts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2229800" y="860875"/>
            <a:ext cx="4034700" cy="26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DaVinci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Edison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Wright Brothers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Jeff Choate (?)</a:t>
            </a:r>
            <a:endParaRPr sz="3000"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50" y="502750"/>
            <a:ext cx="2295976" cy="301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79" y="3570875"/>
            <a:ext cx="3149725" cy="15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50675"/>
            <a:ext cx="1791825" cy="24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6649" y="3763324"/>
            <a:ext cx="4811201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Motivation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“Children of the Light”™ face a never ending battle against the Sun.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enjoy the natural light during mornings and late afternoon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despise being blinded by the Sun as it progresses through the sky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forever arguing about and opening and closing the blinds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slow (not Speed-IT worthy) to expect engineers to get up and open and close the blinds manually - we more important tasks at hand!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been interested in exploring robotics and motor controls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 wants an automated way to blind Matt at his desk.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“Ping-Pong Sensor” project from last hack-a-thon could win the whole shebang, why not give this a shot?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automated system for opening and closing the blinds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must not harm the existing installation or violate terms of lease in any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Completely temporarily installed and fully removable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have a manual management system (through the web) so engineers can control the blinds remotely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use some sensor technology to allow the blinds to become “smart” and open and close blinds autonomously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linds closing" id="126" name="Google Shape;126;p29" title="Blinds clos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575" y="1017725"/>
            <a:ext cx="550103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44900" y="15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Materials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44900" y="664475"/>
            <a:ext cx="8520600" cy="4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 knowing what I was venturing into, I used a quick Google search for “stepper motor”, and came up with several ideas. Next came a quick shopping spree on eBay!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8" y="1224925"/>
            <a:ext cx="1473175" cy="14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075" y="1262563"/>
            <a:ext cx="1411550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376" y="1211462"/>
            <a:ext cx="1473175" cy="14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475" y="998162"/>
            <a:ext cx="3300650" cy="21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2974" y="3310699"/>
            <a:ext cx="2543152" cy="16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/>
        </p:nvSpPr>
        <p:spPr>
          <a:xfrm>
            <a:off x="298875" y="2858713"/>
            <a:ext cx="1911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10 Volt Stepper Motor - $10.00.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2101350" y="2779950"/>
            <a:ext cx="1760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Dual H-bridge motor controller - $3.50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4028050" y="2779950"/>
            <a:ext cx="1375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Analog-Digital Photo-Electric Sensor - $2.00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6330400" y="3284025"/>
            <a:ext cx="1375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Raspberry Pi (Amazon) - $38.00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4140425" y="4413750"/>
            <a:ext cx="2760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Vintage Power Supply (circa moon-landing era) - $Priceless.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Stepper Motors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Brushless DC motor where the axle rotation is broken into a series of steps that are precisely controlled by the motor.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Stepper motors have magnets on the inside that make up the rotor, and the coils are on the outside making up the stator - opposite from a DC motor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Magnets are divided up into what look like teeth that have corresponding teeth in the windings.  Each tooth represents a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pair of electromagnets for each phase.  2 pairs in my motor.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energizing opposing electromagnets in each pair, the rotor will move by a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phase is held at ½ step behind the other to get precise control of steps.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Stepper Motors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152475"/>
            <a:ext cx="49242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 step motor has 4 GPIO inputs from the raspberry PI corresponding to the 4 wires of the stepper motor (2 wires per pair)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GPIO from raspberry pi will drive a logical high to the H-Bridge which then translates that and applies the operational voltage to the corresponding electromagnet.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Subsequently logical low is driven to remove voltage from the magnet.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Operational voltage is 10V for my motor, logical voltage from GPIO is 3.3V (or 5V).  You cannot drive the motor with the logical voltage from the Pi. </a:t>
            </a:r>
            <a:endParaRPr sz="1400"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00" y="1152475"/>
            <a:ext cx="30467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Raspberry 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ubiquitous development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fair amount of experience with it, but mostly for software projects (Mame, XBMC, Tor router, wireless access point,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done some things with GPIO at previous job mostly using Beagle Bones.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complete computer with full Debian linux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Allowed me to develop application(s) in Python, Web interface done with Flask to call the Python functions directly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security risk - The GPIO access requires root access on the Pi, so I needed to run root scripts from the web browser - not recommended, but Flask makes it easy to do!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was steered towards Django, but I opted for Flask (time!)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Blind-O-Matt-ic - Raspberry Pi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too many resources required for the project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/>
              <a:t>Linux (obviously)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connectivity (only required for web access) not necessary for autonomous operation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5V power supply (microUSB standard power)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GPIO (OUT) pins to drive the H-Bridge stepper controller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GPIO (IN) pin for photo sensor pickup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3.3V power pin to power photo sensor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Common ground pin to connect everything together.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ground used for H-Bridge, photo sensor, and PI. (no ground on motor)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