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0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4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43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336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94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1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1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5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2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9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1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2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5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64504-13E9-4902-99E7-F901796EB23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96410-B792-4A05-845E-23216182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1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102216" cy="2387600"/>
          </a:xfrm>
        </p:spPr>
        <p:txBody>
          <a:bodyPr/>
          <a:lstStyle/>
          <a:p>
            <a:r>
              <a:rPr lang="en-US" dirty="0"/>
              <a:t>“optical document recognition”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Recognizing text from photographed documents</a:t>
            </a:r>
          </a:p>
          <a:p>
            <a:r>
              <a:rPr lang="en-US" sz="2800" b="1" dirty="0"/>
              <a:t>Joon Hyuck </a:t>
            </a:r>
            <a:r>
              <a:rPr lang="en-US" sz="2800" b="1" dirty="0" err="1"/>
              <a:t>choi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852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072383"/>
            <a:ext cx="9905999" cy="8686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THANK YOU!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434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What is Optical Character Recognition (OCR)?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What I’ve Learned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62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526332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/>
              <a:t>What is Optical Character Recognition (OCR)?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What I’ve Learned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25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What is Optical Character Recognition?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532" y="2185416"/>
            <a:ext cx="10626915" cy="4946904"/>
          </a:xfrm>
        </p:spPr>
        <p:txBody>
          <a:bodyPr>
            <a:normAutofit fontScale="92500"/>
          </a:bodyPr>
          <a:lstStyle/>
          <a:p>
            <a:r>
              <a:rPr lang="en-US" sz="3200" b="1" dirty="0"/>
              <a:t>Definition</a:t>
            </a:r>
            <a:r>
              <a:rPr lang="en-US" sz="3200" dirty="0"/>
              <a:t>: the conversion of images of typed, handwritten or printed text into machine-encoded text, whether from a scanned document, photo of a document, or scene-photo. (Wikipedia)</a:t>
            </a:r>
          </a:p>
          <a:p>
            <a:r>
              <a:rPr lang="en-US" sz="3200" b="1" dirty="0"/>
              <a:t>Steps</a:t>
            </a:r>
            <a:r>
              <a:rPr lang="en-US" sz="3200" dirty="0"/>
              <a:t>: </a:t>
            </a:r>
          </a:p>
          <a:p>
            <a:pPr lvl="1"/>
            <a:r>
              <a:rPr lang="en-US" sz="2800" b="1" dirty="0"/>
              <a:t>Pre-process</a:t>
            </a:r>
            <a:r>
              <a:rPr lang="en-US" sz="2800" dirty="0"/>
              <a:t>: De-skew </a:t>
            </a:r>
            <a:r>
              <a:rPr lang="en-US" sz="2800" dirty="0">
                <a:sym typeface="Wingdings" panose="05000000000000000000" pitchFamily="2" charset="2"/>
              </a:rPr>
              <a:t> De-speckle  </a:t>
            </a:r>
            <a:r>
              <a:rPr lang="en-US" sz="2800" dirty="0" err="1">
                <a:sym typeface="Wingdings" panose="05000000000000000000" pitchFamily="2" charset="2"/>
              </a:rPr>
              <a:t>Binarisation</a:t>
            </a:r>
            <a:r>
              <a:rPr lang="en-US" sz="2800" dirty="0">
                <a:sym typeface="Wingdings" panose="05000000000000000000" pitchFamily="2" charset="2"/>
              </a:rPr>
              <a:t>  Line removal</a:t>
            </a:r>
          </a:p>
          <a:p>
            <a:pPr lvl="1"/>
            <a:r>
              <a:rPr lang="en-US" sz="2800" b="1" dirty="0">
                <a:sym typeface="Wingdings" panose="05000000000000000000" pitchFamily="2" charset="2"/>
              </a:rPr>
              <a:t>Character Recognition</a:t>
            </a:r>
            <a:r>
              <a:rPr lang="en-US" sz="2800" dirty="0">
                <a:sym typeface="Wingdings" panose="05000000000000000000" pitchFamily="2" charset="2"/>
              </a:rPr>
              <a:t>: Matrix matching, Feature extraction (K-NN), etc.</a:t>
            </a:r>
          </a:p>
          <a:p>
            <a:pPr lvl="1"/>
            <a:r>
              <a:rPr lang="en-US" sz="2800" b="1" dirty="0">
                <a:sym typeface="Wingdings" panose="05000000000000000000" pitchFamily="2" charset="2"/>
              </a:rPr>
              <a:t>Post-process</a:t>
            </a:r>
            <a:r>
              <a:rPr lang="en-US" sz="2800" dirty="0">
                <a:sym typeface="Wingdings" panose="05000000000000000000" pitchFamily="2" charset="2"/>
              </a:rPr>
              <a:t>: Constrain with a lexicon, preserve original layout,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0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What is Optical Character Recognition (OCR)?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/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>
                <a:solidFill>
                  <a:schemeClr val="bg1">
                    <a:lumMod val="65000"/>
                    <a:lumOff val="35000"/>
                  </a:schemeClr>
                </a:solidFill>
              </a:rPr>
              <a:t>What I’ve Learned</a:t>
            </a:r>
            <a:r>
              <a:rPr lang="en-US" sz="320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endParaRPr lang="en-US" sz="3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9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66022"/>
            <a:ext cx="9905999" cy="3977577"/>
          </a:xfrm>
        </p:spPr>
        <p:txBody>
          <a:bodyPr>
            <a:noAutofit/>
          </a:bodyPr>
          <a:lstStyle/>
          <a:p>
            <a:r>
              <a:rPr lang="en-US" sz="2800" b="1" dirty="0"/>
              <a:t>Programming Language</a:t>
            </a:r>
            <a:r>
              <a:rPr lang="en-US" sz="2800" dirty="0"/>
              <a:t>: Python</a:t>
            </a:r>
          </a:p>
          <a:p>
            <a:r>
              <a:rPr lang="en-US" sz="2800" b="1" dirty="0"/>
              <a:t>External Libraries</a:t>
            </a:r>
            <a:r>
              <a:rPr lang="en-US" sz="2800" dirty="0"/>
              <a:t>: OpenCV (image processing), Tesseract (OCR), </a:t>
            </a:r>
          </a:p>
          <a:p>
            <a:pPr marL="0" indent="0">
              <a:buNone/>
            </a:pPr>
            <a:r>
              <a:rPr lang="en-US" sz="2800" dirty="0"/>
              <a:t>		            Google Cloud Translation API</a:t>
            </a:r>
          </a:p>
          <a:p>
            <a:r>
              <a:rPr lang="en-US" sz="2800" b="1" dirty="0"/>
              <a:t>Goal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Take a photo of a document and covert it to a scan (OpenCV)</a:t>
            </a:r>
          </a:p>
          <a:p>
            <a:pPr lvl="1"/>
            <a:r>
              <a:rPr lang="en-US" sz="2800" dirty="0"/>
              <a:t>Recognize text from the scan and output a text file (Tesseract)</a:t>
            </a:r>
          </a:p>
          <a:p>
            <a:pPr lvl="1"/>
            <a:r>
              <a:rPr lang="en-US" sz="2800" dirty="0"/>
              <a:t>Translate output text into different languages specified by 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6" y="155879"/>
            <a:ext cx="5016514" cy="3371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932" y="1162555"/>
            <a:ext cx="4889232" cy="3298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80" y="1966022"/>
            <a:ext cx="4889232" cy="3298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09" y="1966021"/>
            <a:ext cx="4856203" cy="329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1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What is Optical Character Recognition (OCR)?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/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What I’ve Learned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572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What is Optical Character Recognition (OCR)?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/>
              <a:t>What I’ve Learned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154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What I’ve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679" y="1857676"/>
            <a:ext cx="10803540" cy="1790299"/>
          </a:xfrm>
        </p:spPr>
        <p:txBody>
          <a:bodyPr>
            <a:normAutofit/>
          </a:bodyPr>
          <a:lstStyle/>
          <a:p>
            <a:r>
              <a:rPr lang="en-US" sz="2800" dirty="0"/>
              <a:t>Preprocessing is important</a:t>
            </a:r>
          </a:p>
          <a:p>
            <a:pPr lvl="1"/>
            <a:r>
              <a:rPr lang="en-US" sz="2800" dirty="0"/>
              <a:t>De-speckling crucial in improving performance</a:t>
            </a:r>
          </a:p>
          <a:p>
            <a:pPr lvl="2"/>
            <a:r>
              <a:rPr lang="en-US" sz="2400" dirty="0"/>
              <a:t>Ex. (</a:t>
            </a:r>
            <a:r>
              <a:rPr lang="en-US" sz="2400" b="1" dirty="0">
                <a:latin typeface="Caflisch Script Pro Regular" panose="020F0503020208020904" pitchFamily="34" charset="0"/>
              </a:rPr>
              <a:t>l</a:t>
            </a:r>
            <a:r>
              <a:rPr lang="en-US" sz="2400" b="1" dirty="0"/>
              <a:t> </a:t>
            </a:r>
            <a:r>
              <a:rPr lang="en-US" sz="2400" dirty="0"/>
              <a:t> + </a:t>
            </a:r>
            <a:r>
              <a:rPr 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‘</a:t>
            </a:r>
            <a:r>
              <a:rPr lang="en-US" sz="20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sz="2400" dirty="0"/>
              <a:t>) could be mistaken for an </a:t>
            </a:r>
            <a:r>
              <a:rPr lang="en-US" sz="2400" b="1" dirty="0" err="1">
                <a:latin typeface="Caflisch Script Pro Regular" panose="020F0503020208020904" pitchFamily="34" charset="0"/>
              </a:rPr>
              <a:t>i</a:t>
            </a:r>
            <a:endParaRPr lang="en-US" sz="2400" b="1" dirty="0">
              <a:latin typeface="Caflisch Script Pro Regular" panose="020F05030202080209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4679" y="3821228"/>
            <a:ext cx="10803540" cy="192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OCR is hard</a:t>
            </a:r>
          </a:p>
          <a:p>
            <a:pPr lvl="1"/>
            <a:r>
              <a:rPr lang="en-US" sz="2400" dirty="0"/>
              <a:t>Even with the Tesseract library, performance on handwritten documents was bad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67" y="2243257"/>
            <a:ext cx="6091052" cy="2773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7" y="2243257"/>
            <a:ext cx="5266760" cy="27738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7" y="2097087"/>
            <a:ext cx="5266760" cy="33330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67" y="2233342"/>
            <a:ext cx="6091052" cy="304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100</TotalTime>
  <Words>170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고딕 Std B</vt:lpstr>
      <vt:lpstr>Arial</vt:lpstr>
      <vt:lpstr>Caflisch Script Pro Regular</vt:lpstr>
      <vt:lpstr>Trebuchet MS</vt:lpstr>
      <vt:lpstr>Tw Cen MT</vt:lpstr>
      <vt:lpstr>Wingdings</vt:lpstr>
      <vt:lpstr>Circuit</vt:lpstr>
      <vt:lpstr>“optical document recognition”</vt:lpstr>
      <vt:lpstr>Contents</vt:lpstr>
      <vt:lpstr>Contents</vt:lpstr>
      <vt:lpstr>1. What is Optical Character Recognition?</vt:lpstr>
      <vt:lpstr>Contents</vt:lpstr>
      <vt:lpstr>2. Project overview</vt:lpstr>
      <vt:lpstr>Contents</vt:lpstr>
      <vt:lpstr>Contents</vt:lpstr>
      <vt:lpstr>4. What I’ve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“optical document recognition”</dc:title>
  <dc:creator>James Choi</dc:creator>
  <cp:lastModifiedBy>James Choi</cp:lastModifiedBy>
  <cp:revision>8</cp:revision>
  <dcterms:created xsi:type="dcterms:W3CDTF">2016-12-04T06:20:19Z</dcterms:created>
  <dcterms:modified xsi:type="dcterms:W3CDTF">2016-12-04T19:32:37Z</dcterms:modified>
</cp:coreProperties>
</file>