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  <p:embeddedFont>
      <p:font typeface="Syncopate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6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yncopate-bold.fntdata"/><Relationship Id="rId14" Type="http://schemas.openxmlformats.org/officeDocument/2006/relationships/font" Target="fonts/Syncopat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jpg"/><Relationship Id="rId4" Type="http://schemas.openxmlformats.org/officeDocument/2006/relationships/image" Target="../media/image0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3.bp.blogspot.com/-VEBZokM6daY/TfuTFQwEG8I/AAAAAAAAAoU/3lO9PR6kUMk/s1600/evolution.png" TargetMode="External"/><Relationship Id="rId4" Type="http://schemas.openxmlformats.org/officeDocument/2006/relationships/hyperlink" Target="http://www.ign.com/boards/threads/any-games-out-there-similar-to-castle-crashers.454703573/" TargetMode="External"/><Relationship Id="rId9" Type="http://schemas.openxmlformats.org/officeDocument/2006/relationships/hyperlink" Target="http://ghpca.org/wp-content/uploads/2016/07/Space-Ghost-tv-03.jpg" TargetMode="External"/><Relationship Id="rId5" Type="http://schemas.openxmlformats.org/officeDocument/2006/relationships/hyperlink" Target="http://riotpixels.net/wp/wp-content/uploads/2016/05/logo-dont-starve-together-review-1.jpg" TargetMode="External"/><Relationship Id="rId6" Type="http://schemas.openxmlformats.org/officeDocument/2006/relationships/hyperlink" Target="https://openclipart.org/image/800px/svg_to_png/227918/Video-Game-Controller-Icon.png" TargetMode="External"/><Relationship Id="rId7" Type="http://schemas.openxmlformats.org/officeDocument/2006/relationships/hyperlink" Target="https://cdn0.iconfinder.com/data/icons/business-seo/512/Search_Group-512.png" TargetMode="External"/><Relationship Id="rId8" Type="http://schemas.openxmlformats.org/officeDocument/2006/relationships/hyperlink" Target="http://www.freeiconspng.com/free-images/gear-icon-3431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DEX: The Origins </a:t>
            </a:r>
            <a:r>
              <a:rPr lang="en"/>
              <a:t> 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Sohum Mehrotra, Jun Lee, and Jae Rim Choi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Syncopate"/>
                <a:ea typeface="Syncopate"/>
                <a:cs typeface="Syncopate"/>
                <a:sym typeface="Syncopate"/>
              </a:rPr>
              <a:t>What is this game about?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E69138"/>
                </a:solidFill>
                <a:latin typeface="Trebuchet MS"/>
                <a:ea typeface="Trebuchet MS"/>
                <a:cs typeface="Trebuchet MS"/>
                <a:sym typeface="Trebuchet MS"/>
              </a:rPr>
              <a:t>Story Bases</a:t>
            </a:r>
          </a:p>
          <a:p>
            <a:pPr indent="0" lvl="0" marL="457200" rtl="0" algn="ctr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A.I robot in a post-apocalyptic world trying to keep the hoard of creatures at bay by keeping his base powered on.</a:t>
            </a:r>
          </a:p>
          <a:p>
            <a:pPr indent="0" lvl="0" marL="457200" rtl="0" algn="ctr">
              <a:spcBef>
                <a:spcPts val="0"/>
              </a:spcBef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2D Platformer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Two player co-op game focusing team play and timing.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Video-Game-Controller-Icon.pn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614300" y="272100"/>
            <a:ext cx="1112250" cy="11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7525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  <a:latin typeface="Syncopate"/>
                <a:ea typeface="Syncopate"/>
                <a:cs typeface="Syncopate"/>
                <a:sym typeface="Syncopate"/>
              </a:rPr>
              <a:t>what will it be like</a:t>
            </a:r>
            <a:r>
              <a:rPr lang="en">
                <a:solidFill>
                  <a:srgbClr val="00FF00"/>
                </a:solidFill>
                <a:latin typeface="Syncopate"/>
                <a:ea typeface="Syncopate"/>
                <a:cs typeface="Syncopate"/>
                <a:sym typeface="Syncopate"/>
              </a:rPr>
              <a:t>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08845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CC4125"/>
                </a:solidFill>
                <a:latin typeface="Syncopate"/>
                <a:ea typeface="Syncopate"/>
                <a:cs typeface="Syncopate"/>
                <a:sym typeface="Syncopate"/>
              </a:rPr>
              <a:t>castle crashers</a:t>
            </a:r>
            <a:r>
              <a:rPr lang="en" sz="1200">
                <a:solidFill>
                  <a:srgbClr val="CC4125"/>
                </a:solidFill>
                <a:latin typeface="Syncopate"/>
                <a:ea typeface="Syncopate"/>
                <a:cs typeface="Syncopate"/>
                <a:sym typeface="Syncopate"/>
              </a:rPr>
              <a:t> </a:t>
            </a:r>
            <a:r>
              <a:rPr lang="en" sz="1000">
                <a:solidFill>
                  <a:srgbClr val="000000"/>
                </a:solidFill>
                <a:latin typeface="Syncopate"/>
                <a:ea typeface="Syncopate"/>
                <a:cs typeface="Syncopate"/>
                <a:sym typeface="Syncopate"/>
              </a:rPr>
              <a:t>by The Behemoth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  <a:latin typeface="Syncopate"/>
                <a:ea typeface="Syncopate"/>
                <a:cs typeface="Syncopate"/>
                <a:sym typeface="Syncopate"/>
              </a:rPr>
              <a:t>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00FF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lvl="0" algn="r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990000"/>
                </a:solidFill>
                <a:latin typeface="Syncopate"/>
                <a:ea typeface="Syncopate"/>
                <a:cs typeface="Syncopate"/>
                <a:sym typeface="Syncopate"/>
              </a:rPr>
              <a:t>Don’t Starve Together</a:t>
            </a:r>
            <a:r>
              <a:rPr lang="en" sz="1000">
                <a:solidFill>
                  <a:srgbClr val="DD7E6B"/>
                </a:solidFill>
              </a:rPr>
              <a:t>   </a:t>
            </a:r>
            <a:r>
              <a:rPr lang="en" sz="1000">
                <a:latin typeface="Syncopate"/>
                <a:ea typeface="Syncopate"/>
                <a:cs typeface="Syncopate"/>
                <a:sym typeface="Syncopate"/>
              </a:rPr>
              <a:t>by Klei Entertainment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pic>
        <p:nvPicPr>
          <p:cNvPr descr="Castle-Crashers-8.jp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825" y="1735012"/>
            <a:ext cx="3556324" cy="19948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dont-starve-together-review-1.jpg"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500" y="1680424"/>
            <a:ext cx="3843217" cy="21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User need: Keep it fun and entertaining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Committed client: 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Young teens that like games that deal with exploration, and survival base       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games.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  <a:latin typeface="Syncopate"/>
                <a:ea typeface="Syncopate"/>
                <a:cs typeface="Syncopate"/>
                <a:sym typeface="Syncopate"/>
              </a:rPr>
              <a:t>Target Audience?</a:t>
            </a:r>
          </a:p>
        </p:txBody>
      </p:sp>
      <p:sp>
        <p:nvSpPr>
          <p:cNvPr id="82" name="Shape 82"/>
          <p:cNvSpPr/>
          <p:nvPr/>
        </p:nvSpPr>
        <p:spPr>
          <a:xfrm>
            <a:off x="2208075" y="2883475"/>
            <a:ext cx="4727700" cy="1987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evolution.pn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423" y="3011525"/>
            <a:ext cx="4413150" cy="176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arch_Group-512.png"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6400" y="196550"/>
            <a:ext cx="1110150" cy="11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292625"/>
            <a:ext cx="8520600" cy="613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Development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905825"/>
            <a:ext cx="8520600" cy="39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/>
              <a:t>Proposed Work Summary: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en" sz="1300"/>
              <a:t>Character</a:t>
            </a:r>
            <a:r>
              <a:rPr lang="en" sz="1300"/>
              <a:t> and Character Function Design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en" sz="1300"/>
              <a:t>General rules of game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en" sz="1300"/>
              <a:t>User Interface Design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en" sz="1300"/>
              <a:t>Story Developing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en" sz="1300"/>
              <a:t>Environment</a:t>
            </a:r>
            <a:r>
              <a:rPr lang="en" sz="1300"/>
              <a:t> Design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en" sz="1300"/>
              <a:t>Sound Design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/>
              <a:t>Technologies: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en" sz="1300"/>
              <a:t>Unity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en" sz="1300"/>
              <a:t>Visual Studio / </a:t>
            </a:r>
            <a:r>
              <a:rPr lang="en" sz="1300"/>
              <a:t>Eclipse</a:t>
            </a:r>
            <a:r>
              <a:rPr lang="en" sz="1300"/>
              <a:t> 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en" sz="1300"/>
              <a:t>Blender</a:t>
            </a:r>
          </a:p>
          <a:p>
            <a:pPr indent="-311150" lvl="0" marL="457200">
              <a:spcBef>
                <a:spcPts val="0"/>
              </a:spcBef>
              <a:buSzPct val="100000"/>
            </a:pPr>
            <a:r>
              <a:rPr lang="en" sz="1300"/>
              <a:t>Adobe Photoshop </a:t>
            </a:r>
          </a:p>
        </p:txBody>
      </p:sp>
      <p:pic>
        <p:nvPicPr>
          <p:cNvPr descr="gear-icon-11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1000" y="166187"/>
            <a:ext cx="1083930" cy="98692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/>
          <p:nvPr/>
        </p:nvSpPr>
        <p:spPr>
          <a:xfrm flipH="1">
            <a:off x="4347650" y="1377025"/>
            <a:ext cx="4394100" cy="34194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pace-Ghost-tv-03.jpg"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324" y="1646635"/>
            <a:ext cx="3851250" cy="3020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  <a:latin typeface="Syncopate"/>
                <a:ea typeface="Syncopate"/>
                <a:cs typeface="Syncopate"/>
                <a:sym typeface="Syncopate"/>
              </a:rPr>
              <a:t>Image provided by: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Audience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http://3.bp.blogspot.com/-VEBZokM6daY/TfuTFQwEG8I/AAAAAAAAAoU/3lO9PR6kUMk/s1600/evolution.png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Castle Crasher: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http://www.ign.com/boards/threads/any-games-out-there-similar-to-castle-crashers.454703573/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Don’t Starve Together: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 u="sng">
                <a:solidFill>
                  <a:schemeClr val="hlink"/>
                </a:solidFill>
                <a:hlinkClick r:id="rId5"/>
              </a:rPr>
              <a:t>http://riotpixels.net/wp/wp-content/uploads/2016/05/logo-dont-starve-together-review-1.jpg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Icons: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 u="sng">
                <a:solidFill>
                  <a:schemeClr val="hlink"/>
                </a:solidFill>
                <a:hlinkClick r:id="rId6"/>
              </a:rPr>
              <a:t>https://openclipart.org/image/800px/svg_to_png/227918/Video-Game-Controller-Icon.png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 u="sng">
                <a:solidFill>
                  <a:schemeClr val="hlink"/>
                </a:solidFill>
                <a:hlinkClick r:id="rId7"/>
              </a:rPr>
              <a:t>https://cdn0.iconfinder.com/data/icons/business-seo/512/Search_Group-512.png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 u="sng">
                <a:solidFill>
                  <a:schemeClr val="hlink"/>
                </a:solidFill>
                <a:hlinkClick r:id="rId8"/>
              </a:rPr>
              <a:t>http://www.freeiconspng.com/free-images/gear-icon-34314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 u="sng">
                <a:solidFill>
                  <a:schemeClr val="hlink"/>
                </a:solidFill>
                <a:hlinkClick r:id="rId9"/>
              </a:rPr>
              <a:t>http://ghpca.org/wp-content/uploads/2016/07/Space-Ghost-tv-03.jpg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