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04.png"/><Relationship Id="rId10" Type="http://schemas.openxmlformats.org/officeDocument/2006/relationships/image" Target="../media/image10.png"/><Relationship Id="rId13" Type="http://schemas.openxmlformats.org/officeDocument/2006/relationships/image" Target="../media/image08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9" Type="http://schemas.openxmlformats.org/officeDocument/2006/relationships/image" Target="../media/image11.png"/><Relationship Id="rId15" Type="http://schemas.openxmlformats.org/officeDocument/2006/relationships/image" Target="../media/image09.png"/><Relationship Id="rId1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Relationship Id="rId7" Type="http://schemas.openxmlformats.org/officeDocument/2006/relationships/image" Target="../media/image06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042975" y="155425"/>
            <a:ext cx="3774600" cy="765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ssassin2-512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798" y="4163583"/>
            <a:ext cx="790690" cy="91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00" y="4163570"/>
            <a:ext cx="790690" cy="91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150" y="4163581"/>
            <a:ext cx="790690" cy="91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935" y="4100549"/>
            <a:ext cx="845364" cy="974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300" y="4798091"/>
            <a:ext cx="425102" cy="345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224" y="4769762"/>
            <a:ext cx="425102" cy="345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3148" y="4769762"/>
            <a:ext cx="425102" cy="345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0073" y="4769762"/>
            <a:ext cx="425102" cy="345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300" y="249875"/>
            <a:ext cx="1421148" cy="25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25440" y="249876"/>
            <a:ext cx="1421146" cy="255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01602" y="249876"/>
            <a:ext cx="1421146" cy="255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80480" y="155550"/>
            <a:ext cx="897022" cy="7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83467" y="155550"/>
            <a:ext cx="897023" cy="72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74650" y="155549"/>
            <a:ext cx="897022" cy="7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26224" y="201099"/>
            <a:ext cx="830124" cy="67396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5042975" y="1119187"/>
            <a:ext cx="3774600" cy="765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80480" y="1119312"/>
            <a:ext cx="897022" cy="7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83467" y="1119312"/>
            <a:ext cx="897023" cy="72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74650" y="1119312"/>
            <a:ext cx="897022" cy="7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26224" y="1164862"/>
            <a:ext cx="830124" cy="67396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5042975" y="2056375"/>
            <a:ext cx="3774600" cy="765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80480" y="2056500"/>
            <a:ext cx="897022" cy="7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83467" y="2056500"/>
            <a:ext cx="897023" cy="72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74650" y="2056499"/>
            <a:ext cx="897022" cy="7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26224" y="2102049"/>
            <a:ext cx="830124" cy="67396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5042975" y="2993550"/>
            <a:ext cx="3774600" cy="765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80480" y="2993675"/>
            <a:ext cx="897022" cy="7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83467" y="2993675"/>
            <a:ext cx="897023" cy="72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74650" y="2993674"/>
            <a:ext cx="897022" cy="7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26224" y="3039224"/>
            <a:ext cx="830124" cy="67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5400000">
            <a:off x="569538" y="2700887"/>
            <a:ext cx="1645146" cy="23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