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Permanent Mark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stamina later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ubnub.com/wp-content/uploads/2011/11/MutliplayerGames1.png" TargetMode="External"/><Relationship Id="rId4" Type="http://schemas.openxmlformats.org/officeDocument/2006/relationships/hyperlink" Target="http://game-icons.net/icons/carl-olsen/originals/svg/spider-face.svg" TargetMode="External"/><Relationship Id="rId9" Type="http://schemas.openxmlformats.org/officeDocument/2006/relationships/hyperlink" Target="http://louisianademocratslafourche.webstarts.com/ldl/images/iconplus.png" TargetMode="External"/><Relationship Id="rId5" Type="http://schemas.openxmlformats.org/officeDocument/2006/relationships/hyperlink" Target="https://cdn2.iconfinder.com/data/icons/law-and-crime-2/512/drawing4-512.png" TargetMode="External"/><Relationship Id="rId6" Type="http://schemas.openxmlformats.org/officeDocument/2006/relationships/hyperlink" Target="https://cdn2.iconfinder.com/data/icons/large-svg-icons/512/bug_insect_ladybird_animal-512.png" TargetMode="External"/><Relationship Id="rId7" Type="http://schemas.openxmlformats.org/officeDocument/2006/relationships/hyperlink" Target="https://cdn4.iconfinder.com/data/icons/water-supply/512/water_supply_10-512.png" TargetMode="External"/><Relationship Id="rId8" Type="http://schemas.openxmlformats.org/officeDocument/2006/relationships/hyperlink" Target="http://wfarm3.dataknet.com/static/resources/icons/set114/dc813e1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54749" y="2129121"/>
            <a:ext cx="6213900" cy="17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Chitin Predators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77876" y="5057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nsect_face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75" y="1243149"/>
            <a:ext cx="2458248" cy="184875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 rot="5400000">
            <a:off x="4458004" y="259900"/>
            <a:ext cx="607200" cy="2252100"/>
          </a:xfrm>
          <a:prstGeom prst="moon">
            <a:avLst>
              <a:gd fmla="val 37242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Boundaries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Gameworld held w</a:t>
            </a:r>
            <a:r>
              <a:rPr lang="en"/>
              <a:t>ithin a forest-like area (tall grass, etc) on an island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Borders will surround the island on all sides: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borders will be deep water; insta-</a:t>
            </a:r>
            <a:r>
              <a:rPr lang="en">
                <a:solidFill>
                  <a:srgbClr val="FF0000"/>
                </a:solidFill>
              </a:rPr>
              <a:t>death</a:t>
            </a:r>
            <a:r>
              <a:rPr lang="en"/>
              <a:t> (environmental hazard)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time goes on, the water borders will start rising, forcing players to start heading towards the middle. This ensures that rounds do not last too long.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last player alive wins the game, all other players 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game can start again, and players can try out new predators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 Images Provided by: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596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3"/>
              </a:rPr>
              <a:t>https://www.pubnub.com/wp-content/uploads/2011/11/MutliplayerGames1.png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4"/>
              </a:rPr>
              <a:t>http://game-icons.net/icons/carl-olsen/originals/svg/spider-face.svg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5"/>
              </a:rPr>
              <a:t>https://cdn2.iconfinder.com/data/icons/law-and-crime-2/512/drawing4-512.png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6"/>
              </a:rPr>
              <a:t>https://cdn2.iconfinder.com/data/icons/large-svg-icons/512/bug_insect_ladybird_animal-512.png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7"/>
              </a:rPr>
              <a:t>https://cdn4.iconfinder.com/data/icons/water-supply/512/water_supply_10-512.png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8"/>
              </a:rPr>
              <a:t>http://wfarm3.dataknet.com/static/resources/icons/set114/dc813e1.png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9"/>
              </a:rPr>
              <a:t>http://louisianademocratslafourche.webstarts.com/ldl/images/iconplus.png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Grid.jp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925" y="4933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450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50" y="4933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75" y="16450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25" y="118050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25" y="16450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925" y="15763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925" y="3103425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50" y="15763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150" y="3103425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00" y="1645100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00" y="317213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00" y="4933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475" y="4933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00" y="15763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400" y="3103425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475" y="1576387"/>
            <a:ext cx="30289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475" y="3103425"/>
            <a:ext cx="30289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Grid.jp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7175" y="-36523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7175" y="174735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-36523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174735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125" y="-36523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125" y="174735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850" y="-36523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850" y="174735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7175" y="292510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2925101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125" y="3532626"/>
            <a:ext cx="3506074" cy="230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Grid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850" y="3532626"/>
            <a:ext cx="3506074" cy="2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71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2367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Survival game where you play as one of three </a:t>
            </a:r>
            <a:r>
              <a:rPr lang="en"/>
              <a:t>predator classes: </a:t>
            </a:r>
            <a:r>
              <a:rPr lang="en">
                <a:solidFill>
                  <a:srgbClr val="6FA8DC"/>
                </a:solidFill>
              </a:rPr>
              <a:t>trapper </a:t>
            </a:r>
            <a:r>
              <a:rPr lang="en"/>
              <a:t>(spider), </a:t>
            </a:r>
            <a:r>
              <a:rPr lang="en">
                <a:solidFill>
                  <a:srgbClr val="F6B26B"/>
                </a:solidFill>
              </a:rPr>
              <a:t>hunter </a:t>
            </a:r>
            <a:r>
              <a:rPr lang="en"/>
              <a:t>(scorpion), and </a:t>
            </a:r>
            <a:r>
              <a:rPr lang="en">
                <a:solidFill>
                  <a:srgbClr val="93C47D"/>
                </a:solidFill>
              </a:rPr>
              <a:t>scout </a:t>
            </a:r>
            <a:r>
              <a:rPr lang="en"/>
              <a:t>(centipede). Each class is at an advantage                                               against one of the two other classes, and suffers a disadvantage against the other.</a:t>
            </a:r>
            <a:r>
              <a:rPr lang="en"/>
              <a:t>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Multiple players will occupy the same worldspace as predators and compete over the limited resources, instigating PVP interactions.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goal of the game is to survive as long as possible, which entails remaining sated, hydrated, and... not </a:t>
            </a:r>
            <a:r>
              <a:rPr lang="en"/>
              <a:t>falling </a:t>
            </a:r>
            <a:r>
              <a:rPr lang="en"/>
              <a:t>to another predator’s attacks.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3209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Matches </a:t>
            </a:r>
            <a:r>
              <a:rPr i="1" lang="en" sz="1400"/>
              <a:t>require </a:t>
            </a:r>
            <a:r>
              <a:rPr lang="en" sz="1400"/>
              <a:t>at least two players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Matches </a:t>
            </a:r>
            <a:r>
              <a:rPr i="1" lang="en" sz="1400"/>
              <a:t>allow </a:t>
            </a:r>
            <a:r>
              <a:rPr lang="en" sz="1400"/>
              <a:t>up to seven additional players in the same gameworld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Players can choose from three classes, which each have </a:t>
            </a:r>
            <a:r>
              <a:rPr i="1" lang="en" sz="1400"/>
              <a:t>unique roles</a:t>
            </a:r>
            <a:r>
              <a:rPr lang="en" sz="1400"/>
              <a:t> and abilities, allowing for both a different styles of play depending on the selected class, and counter based competitive play:	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FA8D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 Interaction Patterns: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multilateral competition ,  player vs. player</a:t>
            </a:r>
          </a:p>
        </p:txBody>
      </p:sp>
      <p:sp>
        <p:nvSpPr>
          <p:cNvPr id="78" name="Shape 78"/>
          <p:cNvSpPr/>
          <p:nvPr/>
        </p:nvSpPr>
        <p:spPr>
          <a:xfrm>
            <a:off x="8489400" y="779250"/>
            <a:ext cx="1065000" cy="81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utliplayerGames1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612" y="452650"/>
            <a:ext cx="2854574" cy="14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90925" y="1376800"/>
            <a:ext cx="8962200" cy="2662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Creature Classes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5677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    Trapper </a:t>
            </a:r>
            <a:r>
              <a:rPr lang="en" sz="1400"/>
              <a:t>&gt;&gt; {slows,disables} &gt;&gt; </a:t>
            </a:r>
            <a:r>
              <a:rPr lang="en" sz="1400">
                <a:solidFill>
                  <a:srgbClr val="F6B26B"/>
                </a:solidFill>
              </a:rPr>
              <a:t>Hunter </a:t>
            </a:r>
            <a:r>
              <a:rPr lang="en" sz="1400"/>
              <a:t>&gt;&gt; {overpowers} &gt;&gt; </a:t>
            </a:r>
            <a:r>
              <a:rPr lang="en" sz="1400">
                <a:solidFill>
                  <a:srgbClr val="93C47D"/>
                </a:solidFill>
              </a:rPr>
              <a:t>Scout </a:t>
            </a:r>
            <a:r>
              <a:rPr lang="en" sz="1400"/>
              <a:t>&gt;&gt; {avoids,outspeeds} &gt;&gt; </a:t>
            </a:r>
            <a:r>
              <a:rPr lang="en" sz="1400">
                <a:solidFill>
                  <a:srgbClr val="6FA8DC"/>
                </a:solidFill>
              </a:rPr>
              <a:t>Trapper</a:t>
            </a:r>
          </a:p>
        </p:txBody>
      </p:sp>
      <p:pic>
        <p:nvPicPr>
          <p:cNvPr descr="Trappers_stat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4" y="1569762"/>
            <a:ext cx="2753174" cy="227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nters_stat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900" y="1569750"/>
            <a:ext cx="2532225" cy="227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ut_stats.JP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925" y="1569762"/>
            <a:ext cx="2753174" cy="22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Capture</a:t>
            </a:r>
            <a:r>
              <a:rPr lang="en" sz="1400"/>
              <a:t>: destroy prey to consume their energy, also known as hunting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Chase/Escape</a:t>
            </a:r>
            <a:r>
              <a:rPr lang="en" sz="1400"/>
              <a:t>: elude other predators, especially those of a disadvantageous class, OR chase after your prey and other predators!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Race</a:t>
            </a:r>
            <a:r>
              <a:rPr lang="en" sz="1400"/>
              <a:t>: reach prey, and other resources, before other players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Exploration</a:t>
            </a:r>
            <a:r>
              <a:rPr lang="en" sz="1400"/>
              <a:t>: explore the gameworld to discover prey, water locations, and hiding spots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Outwit</a:t>
            </a:r>
            <a:r>
              <a:rPr lang="en" sz="1400"/>
              <a:t>: use the knowledge gained from exploration, especially that of the terrain, against other players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400"/>
              <a:t>In other words… </a:t>
            </a:r>
            <a:r>
              <a:rPr b="1" i="1" lang="en" sz="1400" u="sng"/>
              <a:t>Survive</a:t>
            </a:r>
            <a:r>
              <a:rPr b="1" lang="en" sz="1400"/>
              <a:t> </a:t>
            </a:r>
            <a:r>
              <a:rPr lang="en" sz="1400"/>
              <a:t>i.e. gather necessary resources first, avoid death by predator second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6934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Game begins when there’s at least two players logged in; game stops accepting connection after 3 mins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All players can perform default attack (LMB); </a:t>
            </a:r>
            <a:r>
              <a:rPr lang="en" sz="1300">
                <a:solidFill>
                  <a:srgbClr val="8E7CC3"/>
                </a:solidFill>
              </a:rPr>
              <a:t>damage </a:t>
            </a:r>
            <a:r>
              <a:rPr lang="en" sz="1300"/>
              <a:t>is determined with respect to involved classes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Player (</a:t>
            </a:r>
            <a:r>
              <a:rPr lang="en" sz="1300">
                <a:solidFill>
                  <a:srgbClr val="A4C2F4"/>
                </a:solidFill>
              </a:rPr>
              <a:t>Trapper</a:t>
            </a:r>
            <a:r>
              <a:rPr lang="en" sz="1300"/>
              <a:t>) can </a:t>
            </a:r>
            <a:br>
              <a:rPr lang="en" sz="1300"/>
            </a:br>
            <a:r>
              <a:rPr lang="en" sz="1300"/>
              <a:t>   shoot web strings (RMB) [10 sec cd]: targets receive </a:t>
            </a:r>
            <a:r>
              <a:rPr lang="en" sz="1300">
                <a:solidFill>
                  <a:srgbClr val="8E7CC3"/>
                </a:solidFill>
              </a:rPr>
              <a:t>damage </a:t>
            </a:r>
            <a:r>
              <a:rPr lang="en" sz="1300">
                <a:solidFill>
                  <a:srgbClr val="FFFFFF"/>
                </a:solidFill>
              </a:rPr>
              <a:t>vs </a:t>
            </a:r>
            <a:r>
              <a:rPr lang="en" sz="1300">
                <a:solidFill>
                  <a:srgbClr val="EA9999"/>
                </a:solidFill>
              </a:rPr>
              <a:t>health </a:t>
            </a:r>
            <a:r>
              <a:rPr lang="en" sz="1300"/>
              <a:t>{min} and are </a:t>
            </a:r>
            <a:r>
              <a:rPr lang="en" sz="1300">
                <a:solidFill>
                  <a:srgbClr val="FFFFFF"/>
                </a:solidFill>
              </a:rPr>
              <a:t>slowed </a:t>
            </a:r>
            <a:r>
              <a:rPr lang="en" sz="1300"/>
              <a:t>{min}</a:t>
            </a:r>
            <a:br>
              <a:rPr lang="en" sz="1300"/>
            </a:br>
            <a:r>
              <a:rPr lang="en" sz="1300"/>
              <a:t>   spin web traps (R) [60 sec cd]: creatures that activates trap are </a:t>
            </a:r>
            <a:r>
              <a:rPr lang="en" sz="1300">
                <a:solidFill>
                  <a:srgbClr val="FFFFFF"/>
                </a:solidFill>
              </a:rPr>
              <a:t>stunned </a:t>
            </a:r>
            <a:r>
              <a:rPr lang="en" sz="1300"/>
              <a:t>{min} and then </a:t>
            </a:r>
            <a:r>
              <a:rPr lang="en" sz="1300">
                <a:solidFill>
                  <a:srgbClr val="FFFFFF"/>
                </a:solidFill>
              </a:rPr>
              <a:t>slowed </a:t>
            </a:r>
            <a:r>
              <a:rPr lang="en" sz="1300"/>
              <a:t>{med}</a:t>
            </a:r>
            <a:br>
              <a:rPr lang="en" sz="1300"/>
            </a:br>
            <a:r>
              <a:rPr lang="en" sz="1300"/>
              <a:t>Player (</a:t>
            </a:r>
            <a:r>
              <a:rPr lang="en" sz="1300">
                <a:solidFill>
                  <a:srgbClr val="F6B26B"/>
                </a:solidFill>
              </a:rPr>
              <a:t>Hunter</a:t>
            </a:r>
            <a:r>
              <a:rPr lang="en" sz="1300"/>
              <a:t>) and (</a:t>
            </a:r>
            <a:r>
              <a:rPr lang="en" sz="1300">
                <a:solidFill>
                  <a:srgbClr val="93C47D"/>
                </a:solidFill>
              </a:rPr>
              <a:t>Scout</a:t>
            </a:r>
            <a:r>
              <a:rPr lang="en" sz="1300"/>
              <a:t>) can...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Players can move (W,A,S,D), jump (spacebar), slide along the ground / dash (Q,E), eat and drink (Z)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Players may disconnect (</a:t>
            </a:r>
            <a:r>
              <a:rPr lang="en" sz="1300"/>
              <a:t>ESC) at any time;</a:t>
            </a:r>
            <a:r>
              <a:rPr lang="en" sz="1300"/>
              <a:t> this ends the game if there are no more players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/>
              <a:t>If there is only one player left, then that player wins the game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213500" y="258975"/>
            <a:ext cx="1230900" cy="1386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w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12" y="336687"/>
            <a:ext cx="1230874" cy="12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269025"/>
            <a:ext cx="8368200" cy="30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Predators can only see a short distance in all unobscured directions (~have other senses besides sight)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are reduced to either a </a:t>
            </a:r>
            <a:r>
              <a:rPr lang="en" sz="1400">
                <a:solidFill>
                  <a:srgbClr val="FFE599"/>
                </a:solidFill>
              </a:rPr>
              <a:t>food </a:t>
            </a:r>
            <a:r>
              <a:rPr lang="en" sz="1400"/>
              <a:t>or </a:t>
            </a:r>
            <a:r>
              <a:rPr lang="en" sz="1400">
                <a:solidFill>
                  <a:srgbClr val="9FC5E8"/>
                </a:solidFill>
              </a:rPr>
              <a:t>water </a:t>
            </a:r>
            <a:r>
              <a:rPr lang="en" sz="1400"/>
              <a:t>resource of [ 0 ] start taking residual </a:t>
            </a:r>
            <a:r>
              <a:rPr lang="en" sz="1400">
                <a:solidFill>
                  <a:srgbClr val="8E7CC3"/>
                </a:solidFill>
              </a:rPr>
              <a:t>damage </a:t>
            </a:r>
            <a:r>
              <a:rPr lang="en" sz="1400">
                <a:solidFill>
                  <a:srgbClr val="EFEFEF"/>
                </a:solidFill>
              </a:rPr>
              <a:t>vs </a:t>
            </a:r>
            <a:r>
              <a:rPr lang="en" sz="1400">
                <a:solidFill>
                  <a:srgbClr val="EA9999"/>
                </a:solidFill>
              </a:rPr>
              <a:t>health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EA9999"/>
                </a:solidFill>
              </a:rPr>
              <a:t>Health </a:t>
            </a:r>
            <a:r>
              <a:rPr lang="en" sz="1400"/>
              <a:t>can only be recovered by consuming predators (encourages players look for advantageous PvP)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run out of </a:t>
            </a:r>
            <a:r>
              <a:rPr lang="en" sz="1400">
                <a:solidFill>
                  <a:srgbClr val="EA9999"/>
                </a:solidFill>
              </a:rPr>
              <a:t>health</a:t>
            </a:r>
            <a:r>
              <a:rPr lang="en" sz="1400"/>
              <a:t>, or fall on certain environmental hazards (deep water), suffer </a:t>
            </a:r>
            <a:r>
              <a:rPr lang="en" sz="1400">
                <a:solidFill>
                  <a:srgbClr val="FF0000"/>
                </a:solidFill>
              </a:rPr>
              <a:t>death</a:t>
            </a:r>
            <a:r>
              <a:rPr lang="en">
                <a:solidFill>
                  <a:srgbClr val="FF0000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suffer </a:t>
            </a:r>
            <a:r>
              <a:rPr lang="en" sz="1400">
                <a:solidFill>
                  <a:srgbClr val="FF0000"/>
                </a:solidFill>
              </a:rPr>
              <a:t>death</a:t>
            </a:r>
            <a:r>
              <a:rPr lang="en" sz="1400"/>
              <a:t>, are then removed from play for the rest of the game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782650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493762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04900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FC5E8"/>
                </a:solidFill>
              </a:rPr>
              <a:t>Water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E599"/>
                </a:solidFill>
              </a:rPr>
              <a:t>Food </a:t>
            </a:r>
            <a:r>
              <a:rPr lang="en"/>
              <a:t>(other small bugs who are NPCs that you must hunt down)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en">
                <a:solidFill>
                  <a:srgbClr val="FF9900"/>
                </a:solidFill>
              </a:rPr>
              <a:t>LIMITED </a:t>
            </a:r>
            <a:r>
              <a:rPr lang="en"/>
              <a:t>dynamically to </a:t>
            </a:r>
            <a:r>
              <a:rPr lang="en"/>
              <a:t>accommodate</a:t>
            </a:r>
            <a:r>
              <a:rPr lang="en"/>
              <a:t> player count; </a:t>
            </a:r>
            <a:r>
              <a:rPr b="1" lang="en"/>
              <a:t>non-renewable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Timer </a:t>
            </a:r>
            <a:r>
              <a:rPr lang="en"/>
              <a:t>(hunger/thirst have a player-specific timer; eat/drink to increase timer)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Shelter (away from weather, </a:t>
            </a:r>
            <a:r>
              <a:rPr lang="en"/>
              <a:t>disguised</a:t>
            </a:r>
            <a:r>
              <a:rPr lang="en"/>
              <a:t> from prey and hidden from predators)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Class-specific abilities (cd timer)</a:t>
            </a:r>
          </a:p>
        </p:txBody>
      </p:sp>
      <p:pic>
        <p:nvPicPr>
          <p:cNvPr descr="bug_food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687" y="679225"/>
            <a:ext cx="686122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775" y="679225"/>
            <a:ext cx="1021587" cy="93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450" y="6792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550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4425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3300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Conflicts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Players will need to…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ensure that they maintain resources (</a:t>
            </a:r>
            <a:r>
              <a:rPr lang="en">
                <a:solidFill>
                  <a:srgbClr val="FFE599"/>
                </a:solidFill>
              </a:rPr>
              <a:t>food</a:t>
            </a:r>
            <a:r>
              <a:rPr lang="en"/>
              <a:t>,</a:t>
            </a:r>
            <a:r>
              <a:rPr lang="en">
                <a:solidFill>
                  <a:srgbClr val="9FC5E8"/>
                </a:solidFill>
              </a:rPr>
              <a:t>water</a:t>
            </a:r>
            <a:r>
              <a:rPr lang="en"/>
              <a:t>) vs resource timer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avoid </a:t>
            </a:r>
            <a:r>
              <a:rPr lang="en">
                <a:solidFill>
                  <a:srgbClr val="8E7CC3"/>
                </a:solidFill>
              </a:rPr>
              <a:t>damage </a:t>
            </a:r>
            <a:r>
              <a:rPr lang="en"/>
              <a:t>and </a:t>
            </a:r>
            <a:r>
              <a:rPr lang="en">
                <a:solidFill>
                  <a:srgbClr val="FF0000"/>
                </a:solidFill>
              </a:rPr>
              <a:t>death </a:t>
            </a:r>
            <a:r>
              <a:rPr lang="en"/>
              <a:t>via predators and environmental hazards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hunt down and consume prey before another player does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void or elude other players, who may try and kill them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hunt down other players, especially when </a:t>
            </a:r>
            <a:r>
              <a:rPr lang="en">
                <a:solidFill>
                  <a:srgbClr val="FFE599"/>
                </a:solidFill>
              </a:rPr>
              <a:t>food </a:t>
            </a:r>
            <a:r>
              <a:rPr lang="en"/>
              <a:t>depletes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