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Explanation about why we printed this,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was the purpose,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 it worked?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Maybe?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 explain about how we worked with survos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 gear.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0B5lr2E_UxvRjZGRaUkRIbnlIWW8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PlantMinder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Bang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Joon Choi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Moving Forward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>
                <a:solidFill>
                  <a:srgbClr val="CACACA"/>
                </a:solidFill>
              </a:rPr>
              <a:t>3D printing the main structure would allow for a smoother construction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ACACA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>
                <a:solidFill>
                  <a:srgbClr val="CACACA"/>
                </a:solidFill>
              </a:rPr>
              <a:t>Find more flexible tubes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ACACA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>
                <a:solidFill>
                  <a:srgbClr val="CACACA"/>
                </a:solidFill>
              </a:rPr>
              <a:t>Change out the valve to be an electrical valve to not rely on our own constructed valve turner (the servo)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3200400" rtl="0" algn="l">
              <a:spcBef>
                <a:spcPts val="0"/>
              </a:spcBef>
              <a:buChar char="-"/>
            </a:pPr>
            <a:r>
              <a:rPr lang="en"/>
              <a:t>Problem</a:t>
            </a:r>
          </a:p>
          <a:p>
            <a:pPr indent="-228600" lvl="0" marL="3200400" rtl="0" algn="l">
              <a:spcBef>
                <a:spcPts val="0"/>
              </a:spcBef>
              <a:buChar char="-"/>
            </a:pPr>
            <a:r>
              <a:rPr lang="en"/>
              <a:t>Importance</a:t>
            </a:r>
          </a:p>
          <a:p>
            <a:pPr indent="-228600" lvl="0" marL="3200400" algn="l">
              <a:spcBef>
                <a:spcPts val="0"/>
              </a:spcBef>
              <a:buChar char="-"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/>
              <a:t>Hardware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Woods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Valve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Hose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Survos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Arduino + breadboard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3D Printer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Software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Arduino</a:t>
            </a:r>
          </a:p>
          <a:p>
            <a:pPr indent="-317500" lvl="0" marL="1828800" rtl="0">
              <a:spcBef>
                <a:spcPts val="0"/>
              </a:spcBef>
              <a:buSzPct val="100000"/>
              <a:buChar char="-"/>
            </a:pPr>
            <a:r>
              <a:rPr lang="en" sz="1400"/>
              <a:t>Solidworks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Architecture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(put picture of solidwork design)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Maybe also put picture of survos here</a:t>
            </a:r>
          </a:p>
        </p:txBody>
      </p:sp>
      <p:pic>
        <p:nvPicPr>
          <p:cNvPr descr="wateringHead_Solidworks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173749" cy="222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ingwheel.jpg" id="80" name="Shape 80"/>
          <p:cNvPicPr preferRelativeResize="0"/>
          <p:nvPr/>
        </p:nvPicPr>
        <p:blipFill rotWithShape="1">
          <a:blip r:embed="rId4">
            <a:alphaModFix/>
          </a:blip>
          <a:srcRect b="13854" l="6112" r="0" t="24871"/>
          <a:stretch/>
        </p:blipFill>
        <p:spPr>
          <a:xfrm>
            <a:off x="984700" y="3245000"/>
            <a:ext cx="1709023" cy="1898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_Solidworks.png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822" y="991899"/>
            <a:ext cx="2458199" cy="227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.jpg"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07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Hardware Architecture</a:t>
            </a:r>
          </a:p>
        </p:txBody>
      </p:sp>
      <p:pic>
        <p:nvPicPr>
          <p:cNvPr descr="IMG_0990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" y="1076800"/>
            <a:ext cx="2824200" cy="376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991.JPG" id="89" name="Shape 89"/>
          <p:cNvPicPr preferRelativeResize="0"/>
          <p:nvPr/>
        </p:nvPicPr>
        <p:blipFill rotWithShape="1">
          <a:blip r:embed="rId4">
            <a:alphaModFix/>
          </a:blip>
          <a:srcRect b="21187" l="0" r="0" t="18942"/>
          <a:stretch/>
        </p:blipFill>
        <p:spPr>
          <a:xfrm>
            <a:off x="2988150" y="1076800"/>
            <a:ext cx="2865726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992.JPG" id="90" name="Shape 90"/>
          <p:cNvPicPr preferRelativeResize="0"/>
          <p:nvPr/>
        </p:nvPicPr>
        <p:blipFill rotWithShape="1">
          <a:blip r:embed="rId5">
            <a:alphaModFix/>
          </a:blip>
          <a:srcRect b="26793" l="19698" r="0" t="0"/>
          <a:stretch/>
        </p:blipFill>
        <p:spPr>
          <a:xfrm>
            <a:off x="5960950" y="1076800"/>
            <a:ext cx="3097823" cy="376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993.JPG" id="91" name="Shape 91"/>
          <p:cNvPicPr preferRelativeResize="0"/>
          <p:nvPr/>
        </p:nvPicPr>
        <p:blipFill rotWithShape="1">
          <a:blip r:embed="rId6">
            <a:alphaModFix/>
          </a:blip>
          <a:srcRect b="28288" l="24145" r="31730" t="28517"/>
          <a:stretch/>
        </p:blipFill>
        <p:spPr>
          <a:xfrm>
            <a:off x="3272325" y="3423474"/>
            <a:ext cx="2297374" cy="16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-1925367" y="-17975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-1925375" y="326632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Moisture Sensor</a:t>
            </a:r>
          </a:p>
        </p:txBody>
      </p:sp>
      <p:pic>
        <p:nvPicPr>
          <p:cNvPr descr="moistureSensor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574" y="1342650"/>
            <a:ext cx="5127848" cy="288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</a:t>
            </a:r>
          </a:p>
        </p:txBody>
      </p:sp>
      <p:sp>
        <p:nvSpPr>
          <p:cNvPr id="104" name="Shape 104" title="ProjectDemo.mp4">
            <a:hlinkClick r:id="rId3"/>
          </p:cNvPr>
          <p:cNvSpPr/>
          <p:nvPr/>
        </p:nvSpPr>
        <p:spPr>
          <a:xfrm>
            <a:off x="1960037" y="1017725"/>
            <a:ext cx="5223925" cy="39179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Servos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Gears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Tube flexibility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Moisture sensor inaccuracy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Short on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Looking Back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Should’ve been prepared for mishaps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3D print sooner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