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F0FC1-9C11-4935-9223-153B0463D979}" v="172" dt="2020-08-17T06:17:0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13" autoAdjust="0"/>
  </p:normalViewPr>
  <p:slideViewPr>
    <p:cSldViewPr snapToGrid="0">
      <p:cViewPr varScale="1">
        <p:scale>
          <a:sx n="107" d="100"/>
          <a:sy n="107" d="100"/>
        </p:scale>
        <p:origin x="10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o Kun" userId="d77377b9e0e65811" providerId="LiveId" clId="{A33F0FC1-9C11-4935-9223-153B0463D979}"/>
    <pc:docChg chg="undo custSel mod addSld delSld modSld modMainMaster modNotesMaster">
      <pc:chgData name="Davido Kun" userId="d77377b9e0e65811" providerId="LiveId" clId="{A33F0FC1-9C11-4935-9223-153B0463D979}" dt="2020-08-17T06:29:20.873" v="3264" actId="1076"/>
      <pc:docMkLst>
        <pc:docMk/>
      </pc:docMkLst>
      <pc:sldChg chg="addSp">
        <pc:chgData name="Davido Kun" userId="d77377b9e0e65811" providerId="LiveId" clId="{A33F0FC1-9C11-4935-9223-153B0463D979}" dt="2020-08-16T02:10:35.615" v="84"/>
        <pc:sldMkLst>
          <pc:docMk/>
          <pc:sldMk cId="309095553" sldId="256"/>
        </pc:sldMkLst>
        <pc:picChg chg="add">
          <ac:chgData name="Davido Kun" userId="d77377b9e0e65811" providerId="LiveId" clId="{A33F0FC1-9C11-4935-9223-153B0463D979}" dt="2020-08-16T02:10:35.615" v="84"/>
          <ac:picMkLst>
            <pc:docMk/>
            <pc:sldMk cId="309095553" sldId="256"/>
            <ac:picMk id="1026" creationId="{884395B8-FC8E-4136-8D2A-269920900A3C}"/>
          </ac:picMkLst>
        </pc:picChg>
      </pc:sldChg>
      <pc:sldChg chg="addSp delSp modSp new add del mod setBg modClrScheme chgLayout">
        <pc:chgData name="Davido Kun" userId="d77377b9e0e65811" providerId="LiveId" clId="{A33F0FC1-9C11-4935-9223-153B0463D979}" dt="2020-08-17T06:29:20.873" v="3264" actId="1076"/>
        <pc:sldMkLst>
          <pc:docMk/>
          <pc:sldMk cId="547831796" sldId="256"/>
        </pc:sldMkLst>
        <pc:spChg chg="del">
          <ac:chgData name="Davido Kun" userId="d77377b9e0e65811" providerId="LiveId" clId="{A33F0FC1-9C11-4935-9223-153B0463D979}" dt="2020-08-16T01:55:04.865" v="2" actId="478"/>
          <ac:spMkLst>
            <pc:docMk/>
            <pc:sldMk cId="547831796" sldId="256"/>
            <ac:spMk id="2" creationId="{B00DC3BC-D5B1-40DC-B970-5767A85E42A5}"/>
          </ac:spMkLst>
        </pc:spChg>
        <pc:spChg chg="add mod ord">
          <ac:chgData name="Davido Kun" userId="d77377b9e0e65811" providerId="LiveId" clId="{A33F0FC1-9C11-4935-9223-153B0463D979}" dt="2020-08-16T02:44:54.098" v="562" actId="207"/>
          <ac:spMkLst>
            <pc:docMk/>
            <pc:sldMk cId="547831796" sldId="256"/>
            <ac:spMk id="2" creationId="{EE32135D-E7C0-46BC-A2F6-2E91B39E7383}"/>
          </ac:spMkLst>
        </pc:spChg>
        <pc:spChg chg="del">
          <ac:chgData name="Davido Kun" userId="d77377b9e0e65811" providerId="LiveId" clId="{A33F0FC1-9C11-4935-9223-153B0463D979}" dt="2020-08-16T01:55:03.384" v="1" actId="478"/>
          <ac:spMkLst>
            <pc:docMk/>
            <pc:sldMk cId="547831796" sldId="256"/>
            <ac:spMk id="3" creationId="{E11FAD64-E6A5-4CA8-A771-21489D31A78C}"/>
          </ac:spMkLst>
        </pc:spChg>
        <pc:spChg chg="add mod">
          <ac:chgData name="Davido Kun" userId="d77377b9e0e65811" providerId="LiveId" clId="{A33F0FC1-9C11-4935-9223-153B0463D979}" dt="2020-08-16T02:45:00.325" v="563" actId="207"/>
          <ac:spMkLst>
            <pc:docMk/>
            <pc:sldMk cId="547831796" sldId="256"/>
            <ac:spMk id="4" creationId="{6071E7C4-0C1C-4A10-8AF8-1D1EA20D7105}"/>
          </ac:spMkLst>
        </pc:spChg>
        <pc:spChg chg="add mod">
          <ac:chgData name="Davido Kun" userId="d77377b9e0e65811" providerId="LiveId" clId="{A33F0FC1-9C11-4935-9223-153B0463D979}" dt="2020-08-16T03:22:02.916" v="877" actId="1076"/>
          <ac:spMkLst>
            <pc:docMk/>
            <pc:sldMk cId="547831796" sldId="256"/>
            <ac:spMk id="6" creationId="{A0A01135-03A0-4C57-97DC-CCDAD3BE6A14}"/>
          </ac:spMkLst>
        </pc:spChg>
        <pc:spChg chg="add mod">
          <ac:chgData name="Davido Kun" userId="d77377b9e0e65811" providerId="LiveId" clId="{A33F0FC1-9C11-4935-9223-153B0463D979}" dt="2020-08-17T06:14:34.665" v="2925" actId="1076"/>
          <ac:spMkLst>
            <pc:docMk/>
            <pc:sldMk cId="547831796" sldId="256"/>
            <ac:spMk id="7" creationId="{F3250EA6-B3C3-43B9-9247-BE26E3846D04}"/>
          </ac:spMkLst>
        </pc:spChg>
        <pc:spChg chg="add mod">
          <ac:chgData name="Davido Kun" userId="d77377b9e0e65811" providerId="LiveId" clId="{A33F0FC1-9C11-4935-9223-153B0463D979}" dt="2020-08-17T06:14:50.687" v="2935" actId="20577"/>
          <ac:spMkLst>
            <pc:docMk/>
            <pc:sldMk cId="547831796" sldId="256"/>
            <ac:spMk id="8" creationId="{33E0C9E4-1A3B-421C-819E-45DA2B622E10}"/>
          </ac:spMkLst>
        </pc:spChg>
        <pc:spChg chg="add del">
          <ac:chgData name="Davido Kun" userId="d77377b9e0e65811" providerId="LiveId" clId="{A33F0FC1-9C11-4935-9223-153B0463D979}" dt="2020-08-16T02:40:24.378" v="515" actId="11529"/>
          <ac:spMkLst>
            <pc:docMk/>
            <pc:sldMk cId="547831796" sldId="256"/>
            <ac:spMk id="9" creationId="{269366A4-8AEA-427A-9129-EA8022A4CF25}"/>
          </ac:spMkLst>
        </pc:spChg>
        <pc:spChg chg="add mod ord">
          <ac:chgData name="Davido Kun" userId="d77377b9e0e65811" providerId="LiveId" clId="{A33F0FC1-9C11-4935-9223-153B0463D979}" dt="2020-08-17T06:13:53.894" v="2911" actId="14100"/>
          <ac:spMkLst>
            <pc:docMk/>
            <pc:sldMk cId="547831796" sldId="256"/>
            <ac:spMk id="9" creationId="{82C82BAE-E6FD-42A6-9842-B75FB39B0ED4}"/>
          </ac:spMkLst>
        </pc:spChg>
        <pc:spChg chg="add mod ord">
          <ac:chgData name="Davido Kun" userId="d77377b9e0e65811" providerId="LiveId" clId="{A33F0FC1-9C11-4935-9223-153B0463D979}" dt="2020-08-16T02:59:51.499" v="736" actId="167"/>
          <ac:spMkLst>
            <pc:docMk/>
            <pc:sldMk cId="547831796" sldId="256"/>
            <ac:spMk id="10" creationId="{61DCB218-9793-4FAE-AC01-7C48A4ACE48D}"/>
          </ac:spMkLst>
        </pc:spChg>
        <pc:spChg chg="add del mod">
          <ac:chgData name="Davido Kun" userId="d77377b9e0e65811" providerId="LiveId" clId="{A33F0FC1-9C11-4935-9223-153B0463D979}" dt="2020-08-16T02:50:22.406" v="615" actId="478"/>
          <ac:spMkLst>
            <pc:docMk/>
            <pc:sldMk cId="547831796" sldId="256"/>
            <ac:spMk id="11" creationId="{E05008A4-552F-4908-8C0A-341233906889}"/>
          </ac:spMkLst>
        </pc:spChg>
        <pc:spChg chg="add mod">
          <ac:chgData name="Davido Kun" userId="d77377b9e0e65811" providerId="LiveId" clId="{A33F0FC1-9C11-4935-9223-153B0463D979}" dt="2020-08-17T06:29:20.873" v="3264" actId="1076"/>
          <ac:spMkLst>
            <pc:docMk/>
            <pc:sldMk cId="547831796" sldId="256"/>
            <ac:spMk id="12" creationId="{3E859ED1-C77A-4299-AE51-235449E4A1AF}"/>
          </ac:spMkLst>
        </pc:spChg>
        <pc:spChg chg="add del mod">
          <ac:chgData name="Davido Kun" userId="d77377b9e0e65811" providerId="LiveId" clId="{A33F0FC1-9C11-4935-9223-153B0463D979}" dt="2020-08-16T02:50:37.541" v="619" actId="478"/>
          <ac:spMkLst>
            <pc:docMk/>
            <pc:sldMk cId="547831796" sldId="256"/>
            <ac:spMk id="12" creationId="{5ECA99C6-95A5-4827-8EBA-F31723A2CC92}"/>
          </ac:spMkLst>
        </pc:spChg>
        <pc:spChg chg="add mod ord">
          <ac:chgData name="Davido Kun" userId="d77377b9e0e65811" providerId="LiveId" clId="{A33F0FC1-9C11-4935-9223-153B0463D979}" dt="2020-08-16T02:56:55.149" v="691" actId="1076"/>
          <ac:spMkLst>
            <pc:docMk/>
            <pc:sldMk cId="547831796" sldId="256"/>
            <ac:spMk id="14" creationId="{06A28CE8-5F40-426F-A618-1334389FD345}"/>
          </ac:spMkLst>
        </pc:spChg>
        <pc:spChg chg="add mod ord">
          <ac:chgData name="Davido Kun" userId="d77377b9e0e65811" providerId="LiveId" clId="{A33F0FC1-9C11-4935-9223-153B0463D979}" dt="2020-08-17T06:15:06" v="2937" actId="14100"/>
          <ac:spMkLst>
            <pc:docMk/>
            <pc:sldMk cId="547831796" sldId="256"/>
            <ac:spMk id="15" creationId="{C93A1B03-BE8B-4532-BD91-7D5E16A9A33F}"/>
          </ac:spMkLst>
        </pc:spChg>
        <pc:spChg chg="add mod">
          <ac:chgData name="Davido Kun" userId="d77377b9e0e65811" providerId="LiveId" clId="{A33F0FC1-9C11-4935-9223-153B0463D979}" dt="2020-08-16T02:57:02.551" v="692" actId="1076"/>
          <ac:spMkLst>
            <pc:docMk/>
            <pc:sldMk cId="547831796" sldId="256"/>
            <ac:spMk id="17" creationId="{D0D43F86-E41D-4BC6-847D-1AC9114D713D}"/>
          </ac:spMkLst>
        </pc:spChg>
        <pc:spChg chg="add mod">
          <ac:chgData name="Davido Kun" userId="d77377b9e0e65811" providerId="LiveId" clId="{A33F0FC1-9C11-4935-9223-153B0463D979}" dt="2020-08-17T06:16:49.685" v="2959" actId="1076"/>
          <ac:spMkLst>
            <pc:docMk/>
            <pc:sldMk cId="547831796" sldId="256"/>
            <ac:spMk id="18" creationId="{2ED8143F-CE38-4375-84AD-7BD13CB9F53B}"/>
          </ac:spMkLst>
        </pc:spChg>
        <pc:spChg chg="add del">
          <ac:chgData name="Davido Kun" userId="d77377b9e0e65811" providerId="LiveId" clId="{A33F0FC1-9C11-4935-9223-153B0463D979}" dt="2020-08-16T02:56:33.665" v="670" actId="22"/>
          <ac:spMkLst>
            <pc:docMk/>
            <pc:sldMk cId="547831796" sldId="256"/>
            <ac:spMk id="19" creationId="{F617019D-1AD5-47D2-B0C5-9CF2FFB2D61A}"/>
          </ac:spMkLst>
        </pc:spChg>
        <pc:spChg chg="add mod">
          <ac:chgData name="Davido Kun" userId="d77377b9e0e65811" providerId="LiveId" clId="{A33F0FC1-9C11-4935-9223-153B0463D979}" dt="2020-08-17T06:22:30.144" v="3263" actId="255"/>
          <ac:spMkLst>
            <pc:docMk/>
            <pc:sldMk cId="547831796" sldId="256"/>
            <ac:spMk id="20" creationId="{17A746AD-2DDB-4ECA-82FD-0DC2ADBBC803}"/>
          </ac:spMkLst>
        </pc:spChg>
        <pc:spChg chg="add mod">
          <ac:chgData name="Davido Kun" userId="d77377b9e0e65811" providerId="LiveId" clId="{A33F0FC1-9C11-4935-9223-153B0463D979}" dt="2020-08-16T03:23:06.755" v="883" actId="1076"/>
          <ac:spMkLst>
            <pc:docMk/>
            <pc:sldMk cId="547831796" sldId="256"/>
            <ac:spMk id="21" creationId="{C2E53200-7FEE-42E9-9658-7D0AC36727C4}"/>
          </ac:spMkLst>
        </pc:spChg>
        <pc:spChg chg="add mod ord">
          <ac:chgData name="Davido Kun" userId="d77377b9e0e65811" providerId="LiveId" clId="{A33F0FC1-9C11-4935-9223-153B0463D979}" dt="2020-08-16T02:59:48.328" v="735" actId="167"/>
          <ac:spMkLst>
            <pc:docMk/>
            <pc:sldMk cId="547831796" sldId="256"/>
            <ac:spMk id="23" creationId="{2B722AAE-F49C-41C2-AA55-9B033D3BC371}"/>
          </ac:spMkLst>
        </pc:spChg>
        <pc:spChg chg="add mod">
          <ac:chgData name="Davido Kun" userId="d77377b9e0e65811" providerId="LiveId" clId="{A33F0FC1-9C11-4935-9223-153B0463D979}" dt="2020-08-16T03:23:18.936" v="886" actId="1076"/>
          <ac:spMkLst>
            <pc:docMk/>
            <pc:sldMk cId="547831796" sldId="256"/>
            <ac:spMk id="25" creationId="{D10B8107-CB8A-4960-9293-F2E50E9831A0}"/>
          </ac:spMkLst>
        </pc:spChg>
        <pc:spChg chg="add mod">
          <ac:chgData name="Davido Kun" userId="d77377b9e0e65811" providerId="LiveId" clId="{A33F0FC1-9C11-4935-9223-153B0463D979}" dt="2020-08-16T03:23:36.865" v="891" actId="120"/>
          <ac:spMkLst>
            <pc:docMk/>
            <pc:sldMk cId="547831796" sldId="256"/>
            <ac:spMk id="33" creationId="{1267901C-5010-4372-B63D-AA091E167BE5}"/>
          </ac:spMkLst>
        </pc:spChg>
        <pc:spChg chg="add mod">
          <ac:chgData name="Davido Kun" userId="d77377b9e0e65811" providerId="LiveId" clId="{A33F0FC1-9C11-4935-9223-153B0463D979}" dt="2020-08-16T03:41:00.604" v="2300" actId="2710"/>
          <ac:spMkLst>
            <pc:docMk/>
            <pc:sldMk cId="547831796" sldId="256"/>
            <ac:spMk id="34" creationId="{C245E49D-6214-40F6-862A-E76EB088ADAD}"/>
          </ac:spMkLst>
        </pc:spChg>
        <pc:spChg chg="add mod">
          <ac:chgData name="Davido Kun" userId="d77377b9e0e65811" providerId="LiveId" clId="{A33F0FC1-9C11-4935-9223-153B0463D979}" dt="2020-08-17T06:14:11.773" v="2918"/>
          <ac:spMkLst>
            <pc:docMk/>
            <pc:sldMk cId="547831796" sldId="256"/>
            <ac:spMk id="35" creationId="{B3BB4EFA-2BE5-4FE1-B0F9-94082689EC31}"/>
          </ac:spMkLst>
        </pc:spChg>
        <pc:spChg chg="add mod">
          <ac:chgData name="Davido Kun" userId="d77377b9e0e65811" providerId="LiveId" clId="{A33F0FC1-9C11-4935-9223-153B0463D979}" dt="2020-08-17T06:15:16.518" v="2938" actId="1076"/>
          <ac:spMkLst>
            <pc:docMk/>
            <pc:sldMk cId="547831796" sldId="256"/>
            <ac:spMk id="36" creationId="{F27F42AD-E846-4714-BC84-9FDA31C8A50A}"/>
          </ac:spMkLst>
        </pc:spChg>
        <pc:spChg chg="add del">
          <ac:chgData name="Davido Kun" userId="d77377b9e0e65811" providerId="LiveId" clId="{A33F0FC1-9C11-4935-9223-153B0463D979}" dt="2020-08-16T02:37:26.899" v="440" actId="26606"/>
          <ac:spMkLst>
            <pc:docMk/>
            <pc:sldMk cId="547831796" sldId="256"/>
            <ac:spMk id="327" creationId="{E5C90410-A19D-4002-8B73-CD616E8E055F}"/>
          </ac:spMkLst>
        </pc:spChg>
        <pc:graphicFrameChg chg="add del mod">
          <ac:chgData name="Davido Kun" userId="d77377b9e0e65811" providerId="LiveId" clId="{A33F0FC1-9C11-4935-9223-153B0463D979}" dt="2020-08-16T02:07:45.806" v="62"/>
          <ac:graphicFrameMkLst>
            <pc:docMk/>
            <pc:sldMk cId="547831796" sldId="256"/>
            <ac:graphicFrameMk id="2" creationId="{C7740920-FD2D-4EA0-B638-8EBF6238F304}"/>
          </ac:graphicFrameMkLst>
        </pc:graphicFrameChg>
        <pc:picChg chg="mod">
          <ac:chgData name="Davido Kun" userId="d77377b9e0e65811" providerId="LiveId" clId="{A33F0FC1-9C11-4935-9223-153B0463D979}" dt="2020-08-16T03:02:25.807" v="764" actId="14100"/>
          <ac:picMkLst>
            <pc:docMk/>
            <pc:sldMk cId="547831796" sldId="256"/>
            <ac:picMk id="3" creationId="{0DB01EE6-5453-4495-AAA7-90D805B0845B}"/>
          </ac:picMkLst>
        </pc:picChg>
        <pc:picChg chg="mod">
          <ac:chgData name="Davido Kun" userId="d77377b9e0e65811" providerId="LiveId" clId="{A33F0FC1-9C11-4935-9223-153B0463D979}" dt="2020-08-16T02:42:36.217" v="546" actId="14100"/>
          <ac:picMkLst>
            <pc:docMk/>
            <pc:sldMk cId="547831796" sldId="256"/>
            <ac:picMk id="3" creationId="{57219756-2D72-4EDC-A615-1947C0B1CC08}"/>
          </ac:picMkLst>
        </pc:picChg>
        <pc:picChg chg="add del mod ord modCrop">
          <ac:chgData name="Davido Kun" userId="d77377b9e0e65811" providerId="LiveId" clId="{A33F0FC1-9C11-4935-9223-153B0463D979}" dt="2020-08-16T02:37:09.437" v="438" actId="478"/>
          <ac:picMkLst>
            <pc:docMk/>
            <pc:sldMk cId="547831796" sldId="256"/>
            <ac:picMk id="5" creationId="{5D870034-4064-4748-93C8-C2418793CD7E}"/>
          </ac:picMkLst>
        </pc:picChg>
        <pc:picChg chg="add mod">
          <ac:chgData name="Davido Kun" userId="d77377b9e0e65811" providerId="LiveId" clId="{A33F0FC1-9C11-4935-9223-153B0463D979}" dt="2020-08-16T02:47:56.693" v="587" actId="1076"/>
          <ac:picMkLst>
            <pc:docMk/>
            <pc:sldMk cId="547831796" sldId="256"/>
            <ac:picMk id="5" creationId="{E1C59495-4FE8-4303-9C2E-C043EFA20732}"/>
          </ac:picMkLst>
        </pc:picChg>
        <pc:picChg chg="add del mod">
          <ac:chgData name="Davido Kun" userId="d77377b9e0e65811" providerId="LiveId" clId="{A33F0FC1-9C11-4935-9223-153B0463D979}" dt="2020-08-16T02:00:25.520" v="13" actId="478"/>
          <ac:picMkLst>
            <pc:docMk/>
            <pc:sldMk cId="547831796" sldId="256"/>
            <ac:picMk id="6" creationId="{B2A0A002-857B-4147-B57F-26A2D6241D29}"/>
          </ac:picMkLst>
        </pc:picChg>
        <pc:picChg chg="mod">
          <ac:chgData name="Davido Kun" userId="d77377b9e0e65811" providerId="LiveId" clId="{A33F0FC1-9C11-4935-9223-153B0463D979}" dt="2020-08-16T03:08:01.966" v="790" actId="1076"/>
          <ac:picMkLst>
            <pc:docMk/>
            <pc:sldMk cId="547831796" sldId="256"/>
            <ac:picMk id="11" creationId="{352477D8-E6B1-4806-8EF8-C2A4C0565D5E}"/>
          </ac:picMkLst>
        </pc:picChg>
        <pc:picChg chg="add mod">
          <ac:chgData name="Davido Kun" userId="d77377b9e0e65811" providerId="LiveId" clId="{A33F0FC1-9C11-4935-9223-153B0463D979}" dt="2020-08-16T03:11:03.869" v="796" actId="1076"/>
          <ac:picMkLst>
            <pc:docMk/>
            <pc:sldMk cId="547831796" sldId="256"/>
            <ac:picMk id="16" creationId="{80485B72-9115-41C9-BBE5-56E15902F985}"/>
          </ac:picMkLst>
        </pc:picChg>
        <pc:picChg chg="add mod">
          <ac:chgData name="Davido Kun" userId="d77377b9e0e65811" providerId="LiveId" clId="{A33F0FC1-9C11-4935-9223-153B0463D979}" dt="2020-08-16T03:12:57.763" v="810" actId="1076"/>
          <ac:picMkLst>
            <pc:docMk/>
            <pc:sldMk cId="547831796" sldId="256"/>
            <ac:picMk id="19" creationId="{90941CC9-4069-471E-85E7-5BE3FCA9CF7E}"/>
          </ac:picMkLst>
        </pc:picChg>
        <pc:picChg chg="add mod">
          <ac:chgData name="Davido Kun" userId="d77377b9e0e65811" providerId="LiveId" clId="{A33F0FC1-9C11-4935-9223-153B0463D979}" dt="2020-08-16T03:13:12.504" v="814" actId="1076"/>
          <ac:picMkLst>
            <pc:docMk/>
            <pc:sldMk cId="547831796" sldId="256"/>
            <ac:picMk id="22" creationId="{47CEEEFE-06BC-4452-A8A9-B6A215AD7003}"/>
          </ac:picMkLst>
        </pc:picChg>
        <pc:picChg chg="add mod">
          <ac:chgData name="Davido Kun" userId="d77377b9e0e65811" providerId="LiveId" clId="{A33F0FC1-9C11-4935-9223-153B0463D979}" dt="2020-08-16T03:14:51.476" v="820" actId="1076"/>
          <ac:picMkLst>
            <pc:docMk/>
            <pc:sldMk cId="547831796" sldId="256"/>
            <ac:picMk id="26" creationId="{83BA8692-0367-4FCD-892A-ECDD0B50ECD1}"/>
          </ac:picMkLst>
        </pc:picChg>
        <pc:picChg chg="add mod">
          <ac:chgData name="Davido Kun" userId="d77377b9e0e65811" providerId="LiveId" clId="{A33F0FC1-9C11-4935-9223-153B0463D979}" dt="2020-08-16T03:16:53.104" v="830" actId="1076"/>
          <ac:picMkLst>
            <pc:docMk/>
            <pc:sldMk cId="547831796" sldId="256"/>
            <ac:picMk id="28" creationId="{AD024471-CCC3-4EBE-8542-6E3E4E8606C0}"/>
          </ac:picMkLst>
        </pc:picChg>
        <pc:picChg chg="add mod">
          <ac:chgData name="Davido Kun" userId="d77377b9e0e65811" providerId="LiveId" clId="{A33F0FC1-9C11-4935-9223-153B0463D979}" dt="2020-08-16T03:17:55.334" v="836" actId="1076"/>
          <ac:picMkLst>
            <pc:docMk/>
            <pc:sldMk cId="547831796" sldId="256"/>
            <ac:picMk id="30" creationId="{152CC1BD-7E7B-4E35-8B14-1E68E1A3BD80}"/>
          </ac:picMkLst>
        </pc:picChg>
        <pc:picChg chg="add mod">
          <ac:chgData name="Davido Kun" userId="d77377b9e0e65811" providerId="LiveId" clId="{A33F0FC1-9C11-4935-9223-153B0463D979}" dt="2020-08-16T03:18:57.034" v="842" actId="1076"/>
          <ac:picMkLst>
            <pc:docMk/>
            <pc:sldMk cId="547831796" sldId="256"/>
            <ac:picMk id="32" creationId="{1E7A051B-6665-4283-BBD5-9415AEC20183}"/>
          </ac:picMkLst>
        </pc:picChg>
        <pc:picChg chg="del mod ord">
          <ac:chgData name="Davido Kun" userId="d77377b9e0e65811" providerId="LiveId" clId="{A33F0FC1-9C11-4935-9223-153B0463D979}" dt="2020-08-16T02:45:04.724" v="564" actId="478"/>
          <ac:picMkLst>
            <pc:docMk/>
            <pc:sldMk cId="547831796" sldId="256"/>
            <ac:picMk id="1026" creationId="{884395B8-FC8E-4136-8D2A-269920900A3C}"/>
          </ac:picMkLst>
        </pc:picChg>
        <pc:picChg chg="mod ord">
          <ac:chgData name="Davido Kun" userId="d77377b9e0e65811" providerId="LiveId" clId="{A33F0FC1-9C11-4935-9223-153B0463D979}" dt="2020-08-16T02:45:16.409" v="568" actId="1076"/>
          <ac:picMkLst>
            <pc:docMk/>
            <pc:sldMk cId="547831796" sldId="256"/>
            <ac:picMk id="2050" creationId="{7F527512-EDD1-42E2-B44D-E41D0C4A9F63}"/>
          </ac:picMkLst>
        </pc:picChg>
        <pc:picChg chg="mod">
          <ac:chgData name="Davido Kun" userId="d77377b9e0e65811" providerId="LiveId" clId="{A33F0FC1-9C11-4935-9223-153B0463D979}" dt="2020-08-16T02:45:51.905" v="572" actId="14100"/>
          <ac:picMkLst>
            <pc:docMk/>
            <pc:sldMk cId="547831796" sldId="256"/>
            <ac:picMk id="3074" creationId="{2589C370-D64B-4614-BB72-487B0C5C6AE8}"/>
          </ac:picMkLst>
        </pc:picChg>
        <pc:picChg chg="del mod">
          <ac:chgData name="Davido Kun" userId="d77377b9e0e65811" providerId="LiveId" clId="{A33F0FC1-9C11-4935-9223-153B0463D979}" dt="2020-08-16T02:14:21.531" v="146" actId="478"/>
          <ac:picMkLst>
            <pc:docMk/>
            <pc:sldMk cId="547831796" sldId="256"/>
            <ac:picMk id="3074" creationId="{E9939A44-2F57-49EF-BEA9-75C63CBDDC90}"/>
          </ac:picMkLst>
        </pc:picChg>
        <pc:picChg chg="del mod">
          <ac:chgData name="Davido Kun" userId="d77377b9e0e65811" providerId="LiveId" clId="{A33F0FC1-9C11-4935-9223-153B0463D979}" dt="2020-08-16T02:42:00.414" v="537" actId="478"/>
          <ac:picMkLst>
            <pc:docMk/>
            <pc:sldMk cId="547831796" sldId="256"/>
            <ac:picMk id="4098" creationId="{A19669ED-912E-4395-88F2-9884FB8BCE28}"/>
          </ac:picMkLst>
        </pc:picChg>
        <pc:picChg chg="mod">
          <ac:chgData name="Davido Kun" userId="d77377b9e0e65811" providerId="LiveId" clId="{A33F0FC1-9C11-4935-9223-153B0463D979}" dt="2020-08-16T02:59:12.180" v="700" actId="1076"/>
          <ac:picMkLst>
            <pc:docMk/>
            <pc:sldMk cId="547831796" sldId="256"/>
            <ac:picMk id="4098" creationId="{ABB51F0B-4F06-490C-899B-71A06B95BAE3}"/>
          </ac:picMkLst>
        </pc:picChg>
        <pc:picChg chg="mod ord">
          <ac:chgData name="Davido Kun" userId="d77377b9e0e65811" providerId="LiveId" clId="{A33F0FC1-9C11-4935-9223-153B0463D979}" dt="2020-08-16T03:02:23.714" v="763" actId="14100"/>
          <ac:picMkLst>
            <pc:docMk/>
            <pc:sldMk cId="547831796" sldId="256"/>
            <ac:picMk id="5122" creationId="{0A0AC2D2-032F-4CBC-ACD8-8A80AF925873}"/>
          </ac:picMkLst>
        </pc:picChg>
        <pc:picChg chg="mod">
          <ac:chgData name="Davido Kun" userId="d77377b9e0e65811" providerId="LiveId" clId="{A33F0FC1-9C11-4935-9223-153B0463D979}" dt="2020-08-16T03:02:27.762" v="765" actId="14100"/>
          <ac:picMkLst>
            <pc:docMk/>
            <pc:sldMk cId="547831796" sldId="256"/>
            <ac:picMk id="6146" creationId="{44BC2361-1E58-4B5E-AEFB-F65F5A7AA153}"/>
          </ac:picMkLst>
        </pc:picChg>
        <pc:picChg chg="del mod">
          <ac:chgData name="Davido Kun" userId="d77377b9e0e65811" providerId="LiveId" clId="{A33F0FC1-9C11-4935-9223-153B0463D979}" dt="2020-08-16T02:16:30.959" v="162" actId="478"/>
          <ac:picMkLst>
            <pc:docMk/>
            <pc:sldMk cId="547831796" sldId="256"/>
            <ac:picMk id="7170" creationId="{1CB9DF08-9398-4B40-AD8A-9098E03EC133}"/>
          </ac:picMkLst>
        </pc:picChg>
        <pc:picChg chg="mod">
          <ac:chgData name="Davido Kun" userId="d77377b9e0e65811" providerId="LiveId" clId="{A33F0FC1-9C11-4935-9223-153B0463D979}" dt="2020-08-16T03:08:01.041" v="789" actId="1076"/>
          <ac:picMkLst>
            <pc:docMk/>
            <pc:sldMk cId="547831796" sldId="256"/>
            <ac:picMk id="7170" creationId="{9FA4632D-3FDF-4F2E-875A-453C3434F6CE}"/>
          </ac:picMkLst>
        </pc:picChg>
        <pc:picChg chg="mod">
          <ac:chgData name="Davido Kun" userId="d77377b9e0e65811" providerId="LiveId" clId="{A33F0FC1-9C11-4935-9223-153B0463D979}" dt="2020-08-16T03:07:58.395" v="788" actId="1076"/>
          <ac:picMkLst>
            <pc:docMk/>
            <pc:sldMk cId="547831796" sldId="256"/>
            <ac:picMk id="8194" creationId="{BD53C0A6-BB63-41D0-B690-8B0672D784BF}"/>
          </ac:picMkLst>
        </pc:picChg>
        <pc:cxnChg chg="add mod">
          <ac:chgData name="Davido Kun" userId="d77377b9e0e65811" providerId="LiveId" clId="{A33F0FC1-9C11-4935-9223-153B0463D979}" dt="2020-08-16T03:02:18.849" v="762" actId="14100"/>
          <ac:cxnSpMkLst>
            <pc:docMk/>
            <pc:sldMk cId="547831796" sldId="256"/>
            <ac:cxnSpMk id="13" creationId="{4BF149BE-8693-4EFB-8A91-06B96E602C9D}"/>
          </ac:cxnSpMkLst>
        </pc:cxnChg>
      </pc:sldChg>
      <pc:sldChg chg="addSp">
        <pc:chgData name="Davido Kun" userId="d77377b9e0e65811" providerId="LiveId" clId="{A33F0FC1-9C11-4935-9223-153B0463D979}" dt="2020-08-16T02:14:02.847" v="143"/>
        <pc:sldMkLst>
          <pc:docMk/>
          <pc:sldMk cId="600550399" sldId="256"/>
        </pc:sldMkLst>
        <pc:picChg chg="add">
          <ac:chgData name="Davido Kun" userId="d77377b9e0e65811" providerId="LiveId" clId="{A33F0FC1-9C11-4935-9223-153B0463D979}" dt="2020-08-16T02:14:02.847" v="143"/>
          <ac:picMkLst>
            <pc:docMk/>
            <pc:sldMk cId="600550399" sldId="256"/>
            <ac:picMk id="3074" creationId="{E9939A44-2F57-49EF-BEA9-75C63CBDDC90}"/>
          </ac:picMkLst>
        </pc:picChg>
      </pc:sldChg>
      <pc:sldChg chg="addSp">
        <pc:chgData name="Davido Kun" userId="d77377b9e0e65811" providerId="LiveId" clId="{A33F0FC1-9C11-4935-9223-153B0463D979}" dt="2020-08-16T02:46:17.030" v="574"/>
        <pc:sldMkLst>
          <pc:docMk/>
          <pc:sldMk cId="784265133" sldId="256"/>
        </pc:sldMkLst>
        <pc:picChg chg="add">
          <ac:chgData name="Davido Kun" userId="d77377b9e0e65811" providerId="LiveId" clId="{A33F0FC1-9C11-4935-9223-153B0463D979}" dt="2020-08-16T02:46:17.030" v="574"/>
          <ac:picMkLst>
            <pc:docMk/>
            <pc:sldMk cId="784265133" sldId="256"/>
            <ac:picMk id="4098" creationId="{ABB51F0B-4F06-490C-899B-71A06B95BAE3}"/>
          </ac:picMkLst>
        </pc:picChg>
      </pc:sldChg>
      <pc:sldChg chg="addSp">
        <pc:chgData name="Davido Kun" userId="d77377b9e0e65811" providerId="LiveId" clId="{A33F0FC1-9C11-4935-9223-153B0463D979}" dt="2020-08-16T03:01:26.637" v="750"/>
        <pc:sldMkLst>
          <pc:docMk/>
          <pc:sldMk cId="1342139711" sldId="256"/>
        </pc:sldMkLst>
        <pc:picChg chg="add">
          <ac:chgData name="Davido Kun" userId="d77377b9e0e65811" providerId="LiveId" clId="{A33F0FC1-9C11-4935-9223-153B0463D979}" dt="2020-08-16T03:01:26.637" v="750"/>
          <ac:picMkLst>
            <pc:docMk/>
            <pc:sldMk cId="1342139711" sldId="256"/>
            <ac:picMk id="11" creationId="{352477D8-E6B1-4806-8EF8-C2A4C0565D5E}"/>
          </ac:picMkLst>
        </pc:picChg>
      </pc:sldChg>
      <pc:sldChg chg="addSp">
        <pc:chgData name="Davido Kun" userId="d77377b9e0e65811" providerId="LiveId" clId="{A33F0FC1-9C11-4935-9223-153B0463D979}" dt="2020-08-16T02:14:22.456" v="147"/>
        <pc:sldMkLst>
          <pc:docMk/>
          <pc:sldMk cId="1391718340" sldId="256"/>
        </pc:sldMkLst>
        <pc:picChg chg="add">
          <ac:chgData name="Davido Kun" userId="d77377b9e0e65811" providerId="LiveId" clId="{A33F0FC1-9C11-4935-9223-153B0463D979}" dt="2020-08-16T02:14:22.456" v="147"/>
          <ac:picMkLst>
            <pc:docMk/>
            <pc:sldMk cId="1391718340" sldId="256"/>
            <ac:picMk id="4098" creationId="{A19669ED-912E-4395-88F2-9884FB8BCE28}"/>
          </ac:picMkLst>
        </pc:picChg>
      </pc:sldChg>
      <pc:sldChg chg="addSp">
        <pc:chgData name="Davido Kun" userId="d77377b9e0e65811" providerId="LiveId" clId="{A33F0FC1-9C11-4935-9223-153B0463D979}" dt="2020-08-16T02:45:47.703" v="569"/>
        <pc:sldMkLst>
          <pc:docMk/>
          <pc:sldMk cId="1711315016" sldId="256"/>
        </pc:sldMkLst>
        <pc:picChg chg="add">
          <ac:chgData name="Davido Kun" userId="d77377b9e0e65811" providerId="LiveId" clId="{A33F0FC1-9C11-4935-9223-153B0463D979}" dt="2020-08-16T02:45:47.703" v="569"/>
          <ac:picMkLst>
            <pc:docMk/>
            <pc:sldMk cId="1711315016" sldId="256"/>
            <ac:picMk id="3074" creationId="{2589C370-D64B-4614-BB72-487B0C5C6AE8}"/>
          </ac:picMkLst>
        </pc:picChg>
      </pc:sldChg>
      <pc:sldChg chg="addSp">
        <pc:chgData name="Davido Kun" userId="d77377b9e0e65811" providerId="LiveId" clId="{A33F0FC1-9C11-4935-9223-153B0463D979}" dt="2020-08-16T02:42:31.948" v="543"/>
        <pc:sldMkLst>
          <pc:docMk/>
          <pc:sldMk cId="1783239758" sldId="256"/>
        </pc:sldMkLst>
        <pc:picChg chg="add">
          <ac:chgData name="Davido Kun" userId="d77377b9e0e65811" providerId="LiveId" clId="{A33F0FC1-9C11-4935-9223-153B0463D979}" dt="2020-08-16T02:42:31.948" v="543"/>
          <ac:picMkLst>
            <pc:docMk/>
            <pc:sldMk cId="1783239758" sldId="256"/>
            <ac:picMk id="3" creationId="{57219756-2D72-4EDC-A615-1947C0B1CC08}"/>
          </ac:picMkLst>
        </pc:picChg>
      </pc:sldChg>
      <pc:sldChg chg="addSp">
        <pc:chgData name="Davido Kun" userId="d77377b9e0e65811" providerId="LiveId" clId="{A33F0FC1-9C11-4935-9223-153B0463D979}" dt="2020-08-16T02:42:40.521" v="548"/>
        <pc:sldMkLst>
          <pc:docMk/>
          <pc:sldMk cId="1928582387" sldId="256"/>
        </pc:sldMkLst>
        <pc:picChg chg="add">
          <ac:chgData name="Davido Kun" userId="d77377b9e0e65811" providerId="LiveId" clId="{A33F0FC1-9C11-4935-9223-153B0463D979}" dt="2020-08-16T02:42:40.521" v="548"/>
          <ac:picMkLst>
            <pc:docMk/>
            <pc:sldMk cId="1928582387" sldId="256"/>
            <ac:picMk id="3" creationId="{0DB01EE6-5453-4495-AAA7-90D805B0845B}"/>
          </ac:picMkLst>
        </pc:picChg>
      </pc:sldChg>
      <pc:sldChg chg="addSp">
        <pc:chgData name="Davido Kun" userId="d77377b9e0e65811" providerId="LiveId" clId="{A33F0FC1-9C11-4935-9223-153B0463D979}" dt="2020-08-16T02:15:46.198" v="155"/>
        <pc:sldMkLst>
          <pc:docMk/>
          <pc:sldMk cId="1973302390" sldId="256"/>
        </pc:sldMkLst>
        <pc:picChg chg="add">
          <ac:chgData name="Davido Kun" userId="d77377b9e0e65811" providerId="LiveId" clId="{A33F0FC1-9C11-4935-9223-153B0463D979}" dt="2020-08-16T02:15:46.198" v="155"/>
          <ac:picMkLst>
            <pc:docMk/>
            <pc:sldMk cId="1973302390" sldId="256"/>
            <ac:picMk id="6146" creationId="{44BC2361-1E58-4B5E-AEFB-F65F5A7AA153}"/>
          </ac:picMkLst>
        </pc:picChg>
      </pc:sldChg>
      <pc:sldChg chg="addSp">
        <pc:chgData name="Davido Kun" userId="d77377b9e0e65811" providerId="LiveId" clId="{A33F0FC1-9C11-4935-9223-153B0463D979}" dt="2020-08-16T03:01:04.599" v="747"/>
        <pc:sldMkLst>
          <pc:docMk/>
          <pc:sldMk cId="2000796075" sldId="256"/>
        </pc:sldMkLst>
        <pc:picChg chg="add">
          <ac:chgData name="Davido Kun" userId="d77377b9e0e65811" providerId="LiveId" clId="{A33F0FC1-9C11-4935-9223-153B0463D979}" dt="2020-08-16T03:01:04.599" v="747"/>
          <ac:picMkLst>
            <pc:docMk/>
            <pc:sldMk cId="2000796075" sldId="256"/>
            <ac:picMk id="11" creationId="{F63AF5F4-8183-43E6-9D33-0E9FEAF880BE}"/>
          </ac:picMkLst>
        </pc:picChg>
      </pc:sldChg>
      <pc:sldChg chg="addSp">
        <pc:chgData name="Davido Kun" userId="d77377b9e0e65811" providerId="LiveId" clId="{A33F0FC1-9C11-4935-9223-153B0463D979}" dt="2020-08-16T02:16:23.984" v="159"/>
        <pc:sldMkLst>
          <pc:docMk/>
          <pc:sldMk cId="2076745243" sldId="256"/>
        </pc:sldMkLst>
        <pc:picChg chg="add">
          <ac:chgData name="Davido Kun" userId="d77377b9e0e65811" providerId="LiveId" clId="{A33F0FC1-9C11-4935-9223-153B0463D979}" dt="2020-08-16T02:16:23.984" v="159"/>
          <ac:picMkLst>
            <pc:docMk/>
            <pc:sldMk cId="2076745243" sldId="256"/>
            <ac:picMk id="7170" creationId="{1CB9DF08-9398-4B40-AD8A-9098E03EC133}"/>
          </ac:picMkLst>
        </pc:picChg>
      </pc:sldChg>
      <pc:sldChg chg="addSp">
        <pc:chgData name="Davido Kun" userId="d77377b9e0e65811" providerId="LiveId" clId="{A33F0FC1-9C11-4935-9223-153B0463D979}" dt="2020-08-16T02:15:02.422" v="151"/>
        <pc:sldMkLst>
          <pc:docMk/>
          <pc:sldMk cId="3027105699" sldId="256"/>
        </pc:sldMkLst>
        <pc:picChg chg="add">
          <ac:chgData name="Davido Kun" userId="d77377b9e0e65811" providerId="LiveId" clId="{A33F0FC1-9C11-4935-9223-153B0463D979}" dt="2020-08-16T02:15:02.422" v="151"/>
          <ac:picMkLst>
            <pc:docMk/>
            <pc:sldMk cId="3027105699" sldId="256"/>
            <ac:picMk id="5122" creationId="{0A0AC2D2-032F-4CBC-ACD8-8A80AF925873}"/>
          </ac:picMkLst>
        </pc:picChg>
      </pc:sldChg>
      <pc:sldChg chg="addSp">
        <pc:chgData name="Davido Kun" userId="d77377b9e0e65811" providerId="LiveId" clId="{A33F0FC1-9C11-4935-9223-153B0463D979}" dt="2020-08-16T02:11:37.507" v="90"/>
        <pc:sldMkLst>
          <pc:docMk/>
          <pc:sldMk cId="3270558270" sldId="256"/>
        </pc:sldMkLst>
        <pc:picChg chg="add">
          <ac:chgData name="Davido Kun" userId="d77377b9e0e65811" providerId="LiveId" clId="{A33F0FC1-9C11-4935-9223-153B0463D979}" dt="2020-08-16T02:11:37.507" v="90"/>
          <ac:picMkLst>
            <pc:docMk/>
            <pc:sldMk cId="3270558270" sldId="256"/>
            <ac:picMk id="2050" creationId="{7F527512-EDD1-42E2-B44D-E41D0C4A9F63}"/>
          </ac:picMkLst>
        </pc:picChg>
      </pc:sldChg>
      <pc:sldChg chg="addSp">
        <pc:chgData name="Davido Kun" userId="d77377b9e0e65811" providerId="LiveId" clId="{A33F0FC1-9C11-4935-9223-153B0463D979}" dt="2020-08-16T03:03:27.190" v="768"/>
        <pc:sldMkLst>
          <pc:docMk/>
          <pc:sldMk cId="3468140011" sldId="256"/>
        </pc:sldMkLst>
        <pc:picChg chg="add">
          <ac:chgData name="Davido Kun" userId="d77377b9e0e65811" providerId="LiveId" clId="{A33F0FC1-9C11-4935-9223-153B0463D979}" dt="2020-08-16T03:03:27.190" v="768"/>
          <ac:picMkLst>
            <pc:docMk/>
            <pc:sldMk cId="3468140011" sldId="256"/>
            <ac:picMk id="7170" creationId="{9FA4632D-3FDF-4F2E-875A-453C3434F6CE}"/>
          </ac:picMkLst>
        </pc:picChg>
      </pc:sldChg>
      <pc:sldChg chg="addSp">
        <pc:chgData name="Davido Kun" userId="d77377b9e0e65811" providerId="LiveId" clId="{A33F0FC1-9C11-4935-9223-153B0463D979}" dt="2020-08-16T03:07:00.988" v="777"/>
        <pc:sldMkLst>
          <pc:docMk/>
          <pc:sldMk cId="4078354599" sldId="256"/>
        </pc:sldMkLst>
        <pc:picChg chg="add">
          <ac:chgData name="Davido Kun" userId="d77377b9e0e65811" providerId="LiveId" clId="{A33F0FC1-9C11-4935-9223-153B0463D979}" dt="2020-08-16T03:07:00.988" v="777"/>
          <ac:picMkLst>
            <pc:docMk/>
            <pc:sldMk cId="4078354599" sldId="256"/>
            <ac:picMk id="8194" creationId="{BD53C0A6-BB63-41D0-B690-8B0672D784BF}"/>
          </ac:picMkLst>
        </pc:picChg>
      </pc:sldChg>
      <pc:sldChg chg="add del">
        <pc:chgData name="Davido Kun" userId="d77377b9e0e65811" providerId="LiveId" clId="{A33F0FC1-9C11-4935-9223-153B0463D979}" dt="2020-08-16T01:57:22.057" v="5" actId="2696"/>
        <pc:sldMkLst>
          <pc:docMk/>
          <pc:sldMk cId="1376309236" sldId="278"/>
        </pc:sldMkLst>
      </pc:sldChg>
      <pc:sldMasterChg chg="modSp modSldLayout">
        <pc:chgData name="Davido Kun" userId="d77377b9e0e65811" providerId="LiveId" clId="{A33F0FC1-9C11-4935-9223-153B0463D979}" dt="2020-08-16T02:02:58.143" v="14"/>
        <pc:sldMasterMkLst>
          <pc:docMk/>
          <pc:sldMasterMk cId="304391756" sldId="2147483648"/>
        </pc:sldMasterMkLst>
        <pc:spChg chg="mod">
          <ac:chgData name="Davido Kun" userId="d77377b9e0e65811" providerId="LiveId" clId="{A33F0FC1-9C11-4935-9223-153B0463D979}" dt="2020-08-16T02:02:58.143" v="14"/>
          <ac:spMkLst>
            <pc:docMk/>
            <pc:sldMasterMk cId="304391756" sldId="2147483648"/>
            <ac:spMk id="2" creationId="{EB2438E5-BFE5-4DE5-858F-4E3E4C35D6E1}"/>
          </ac:spMkLst>
        </pc:spChg>
        <pc:spChg chg="mod">
          <ac:chgData name="Davido Kun" userId="d77377b9e0e65811" providerId="LiveId" clId="{A33F0FC1-9C11-4935-9223-153B0463D979}" dt="2020-08-16T02:02:58.143" v="14"/>
          <ac:spMkLst>
            <pc:docMk/>
            <pc:sldMasterMk cId="304391756" sldId="2147483648"/>
            <ac:spMk id="3" creationId="{7BE17C37-BB55-4A69-ABE7-8A9DFB3D91A3}"/>
          </ac:spMkLst>
        </pc:spChg>
        <pc:spChg chg="mod">
          <ac:chgData name="Davido Kun" userId="d77377b9e0e65811" providerId="LiveId" clId="{A33F0FC1-9C11-4935-9223-153B0463D979}" dt="2020-08-16T02:02:58.143" v="14"/>
          <ac:spMkLst>
            <pc:docMk/>
            <pc:sldMasterMk cId="304391756" sldId="2147483648"/>
            <ac:spMk id="4" creationId="{DF32DF8E-DD3E-4E90-B3FF-29E40EC83963}"/>
          </ac:spMkLst>
        </pc:spChg>
        <pc:spChg chg="mod">
          <ac:chgData name="Davido Kun" userId="d77377b9e0e65811" providerId="LiveId" clId="{A33F0FC1-9C11-4935-9223-153B0463D979}" dt="2020-08-16T02:02:58.143" v="14"/>
          <ac:spMkLst>
            <pc:docMk/>
            <pc:sldMasterMk cId="304391756" sldId="2147483648"/>
            <ac:spMk id="5" creationId="{4CDB4608-FC24-4B49-A8AE-C29F60689633}"/>
          </ac:spMkLst>
        </pc:spChg>
        <pc:spChg chg="mod">
          <ac:chgData name="Davido Kun" userId="d77377b9e0e65811" providerId="LiveId" clId="{A33F0FC1-9C11-4935-9223-153B0463D979}" dt="2020-08-16T02:02:58.143" v="14"/>
          <ac:spMkLst>
            <pc:docMk/>
            <pc:sldMasterMk cId="304391756" sldId="2147483648"/>
            <ac:spMk id="6" creationId="{F0B84CC4-F918-40AC-863E-261FC07D3CF1}"/>
          </ac:spMkLst>
        </pc:sp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3023518554" sldId="2147483649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3023518554" sldId="2147483649"/>
              <ac:spMk id="2" creationId="{B87EEB78-3425-49E1-8D6C-3D2312A4D913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3023518554" sldId="2147483649"/>
              <ac:spMk id="3" creationId="{673577FA-ABB7-4C2E-ACE4-E5FA89F5F6EC}"/>
            </ac:spMkLst>
          </pc:spChg>
        </pc:sldLayout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571469207" sldId="2147483651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571469207" sldId="2147483651"/>
              <ac:spMk id="2" creationId="{E4BF0D41-77DB-4211-838E-004995FB75F6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571469207" sldId="2147483651"/>
              <ac:spMk id="3" creationId="{D15D24FA-14AF-45CB-BEEC-4FD230113CF0}"/>
            </ac:spMkLst>
          </pc:spChg>
        </pc:sldLayout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3460146994" sldId="2147483652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3460146994" sldId="2147483652"/>
              <ac:spMk id="3" creationId="{461CABB6-605E-4666-BB62-F80AC5116088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3460146994" sldId="2147483652"/>
              <ac:spMk id="4" creationId="{3426BC82-FC23-473C-BDFD-315AE08CBFB1}"/>
            </ac:spMkLst>
          </pc:spChg>
        </pc:sldLayout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2642915155" sldId="2147483653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642915155" sldId="2147483653"/>
              <ac:spMk id="2" creationId="{1CA6BA6F-7877-4230-9742-F254838073FA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642915155" sldId="2147483653"/>
              <ac:spMk id="3" creationId="{4DA67CD2-92BE-4D5C-A9E3-FB1A5972F5F4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642915155" sldId="2147483653"/>
              <ac:spMk id="4" creationId="{EDBCB0AA-1EDA-4F80-931B-D130A91423FF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642915155" sldId="2147483653"/>
              <ac:spMk id="5" creationId="{76228664-8869-4E68-A507-59F8A83F7629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642915155" sldId="2147483653"/>
              <ac:spMk id="6" creationId="{7BF6601A-F964-4BB2-813F-C66EC9394581}"/>
            </ac:spMkLst>
          </pc:spChg>
        </pc:sldLayout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7704420" sldId="2147483656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7704420" sldId="2147483656"/>
              <ac:spMk id="2" creationId="{E465D7AE-09FB-4617-97FA-20F54E6379A7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7704420" sldId="2147483656"/>
              <ac:spMk id="3" creationId="{0188DCB1-B58B-4BC1-8F2F-704F10D5DAE6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7704420" sldId="2147483656"/>
              <ac:spMk id="4" creationId="{63842D7E-6D53-49D2-B0B2-074703376CCE}"/>
            </ac:spMkLst>
          </pc:spChg>
        </pc:sldLayout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278698023" sldId="2147483657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78698023" sldId="2147483657"/>
              <ac:spMk id="2" creationId="{855B445B-51FE-4C32-B01D-3686207B6FF0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78698023" sldId="2147483657"/>
              <ac:spMk id="3" creationId="{21C8C70F-1BA3-400B-9114-04E0BA50A761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278698023" sldId="2147483657"/>
              <ac:spMk id="4" creationId="{80651723-4105-4B5E-895B-058F871F8D1B}"/>
            </ac:spMkLst>
          </pc:spChg>
        </pc:sldLayoutChg>
        <pc:sldLayoutChg chg="modSp">
          <pc:chgData name="Davido Kun" userId="d77377b9e0e65811" providerId="LiveId" clId="{A33F0FC1-9C11-4935-9223-153B0463D979}" dt="2020-08-16T02:02:58.143" v="14"/>
          <pc:sldLayoutMkLst>
            <pc:docMk/>
            <pc:sldMasterMk cId="304391756" sldId="2147483648"/>
            <pc:sldLayoutMk cId="3492605779" sldId="2147483659"/>
          </pc:sldLayoutMkLst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3492605779" sldId="2147483659"/>
              <ac:spMk id="2" creationId="{558297CE-1129-495A-9298-8CECD8F55F7D}"/>
            </ac:spMkLst>
          </pc:spChg>
          <pc:spChg chg="mod">
            <ac:chgData name="Davido Kun" userId="d77377b9e0e65811" providerId="LiveId" clId="{A33F0FC1-9C11-4935-9223-153B0463D979}" dt="2020-08-16T02:02:58.143" v="14"/>
            <ac:spMkLst>
              <pc:docMk/>
              <pc:sldMasterMk cId="304391756" sldId="2147483648"/>
              <pc:sldLayoutMk cId="3492605779" sldId="2147483659"/>
              <ac:spMk id="3" creationId="{69A8C579-171A-4456-958A-7E06E6F6F4E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76A9-8517-4E8D-A9FA-F01E2ECB49A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9922-57F7-4BAD-AA2C-B66112974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69922-57F7-4BAD-AA2C-B66112974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0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FE56-A016-4330-AF2B-B800ED1F8D92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FA48-8B08-4100-9C4A-F49A21C6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DCB218-9793-4FAE-AC01-7C48A4ACE48D}"/>
              </a:ext>
            </a:extLst>
          </p:cNvPr>
          <p:cNvSpPr/>
          <p:nvPr/>
        </p:nvSpPr>
        <p:spPr>
          <a:xfrm>
            <a:off x="101813" y="95251"/>
            <a:ext cx="8940375" cy="66500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722AAE-F49C-41C2-AA55-9B033D3BC371}"/>
              </a:ext>
            </a:extLst>
          </p:cNvPr>
          <p:cNvSpPr/>
          <p:nvPr/>
        </p:nvSpPr>
        <p:spPr>
          <a:xfrm>
            <a:off x="6598072" y="1402541"/>
            <a:ext cx="2325161" cy="4699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3A1B03-BE8B-4532-BD91-7D5E16A9A33F}"/>
              </a:ext>
            </a:extLst>
          </p:cNvPr>
          <p:cNvSpPr/>
          <p:nvPr/>
        </p:nvSpPr>
        <p:spPr>
          <a:xfrm>
            <a:off x="3409420" y="4063407"/>
            <a:ext cx="3085498" cy="12401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A28CE8-5F40-426F-A618-1334389FD345}"/>
              </a:ext>
            </a:extLst>
          </p:cNvPr>
          <p:cNvSpPr/>
          <p:nvPr/>
        </p:nvSpPr>
        <p:spPr>
          <a:xfrm>
            <a:off x="215881" y="1431566"/>
            <a:ext cx="3085498" cy="25310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C82BAE-E6FD-42A6-9842-B75FB39B0ED4}"/>
              </a:ext>
            </a:extLst>
          </p:cNvPr>
          <p:cNvSpPr/>
          <p:nvPr/>
        </p:nvSpPr>
        <p:spPr>
          <a:xfrm>
            <a:off x="220766" y="4063407"/>
            <a:ext cx="3085498" cy="25310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1E7C4-0C1C-4A10-8AF8-1D1EA20D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5906"/>
            <a:ext cx="7886700" cy="9412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ITC Officina Sans Std Book" panose="00000800000000000000" pitchFamily="50" charset="0"/>
              </a:rPr>
              <a:t>Amazon Internship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7F527512-EDD1-42E2-B44D-E41D0C4A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5" y="263510"/>
            <a:ext cx="1365443" cy="9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ava (.EPS) vector logo - Java (.EPS) logo vector free download">
            <a:extLst>
              <a:ext uri="{FF2B5EF4-FFF2-40B4-BE49-F238E27FC236}">
                <a16:creationId xmlns:a16="http://schemas.microsoft.com/office/drawing/2014/main" id="{0A0AC2D2-032F-4CBC-ACD8-8A80AF92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08" y="1835217"/>
            <a:ext cx="522496" cy="5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raphQL Nexus · Declarative, Code-First GraphQL Schemas for ...">
            <a:extLst>
              <a:ext uri="{FF2B5EF4-FFF2-40B4-BE49-F238E27FC236}">
                <a16:creationId xmlns:a16="http://schemas.microsoft.com/office/drawing/2014/main" id="{44BC2361-1E58-4B5E-AEFB-F65F5A7A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61" y="1934443"/>
            <a:ext cx="476022" cy="4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32135D-E7C0-46BC-A2F6-2E91B39E7383}"/>
              </a:ext>
            </a:extLst>
          </p:cNvPr>
          <p:cNvSpPr txBox="1"/>
          <p:nvPr/>
        </p:nvSpPr>
        <p:spPr>
          <a:xfrm>
            <a:off x="1620371" y="756210"/>
            <a:ext cx="590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ITC Officina Sans Std Book" panose="00000800000000000000" pitchFamily="50" charset="0"/>
              </a:rPr>
              <a:t>David Kim | B.A. Computer Science &amp; Software Engineering | Autumn 2020 | Instructor: Dr. Kelvin Sung | Manager: </a:t>
            </a:r>
            <a:r>
              <a:rPr lang="en-US" sz="1200" dirty="0" err="1">
                <a:solidFill>
                  <a:schemeClr val="bg2"/>
                </a:solidFill>
                <a:latin typeface="ITC Officina Sans Std Book" panose="00000800000000000000" pitchFamily="50" charset="0"/>
              </a:rPr>
              <a:t>Akshay</a:t>
            </a:r>
            <a:r>
              <a:rPr lang="en-US" sz="1200" dirty="0">
                <a:solidFill>
                  <a:schemeClr val="bg2"/>
                </a:solidFill>
                <a:latin typeface="ITC Officina Sans Std Book" panose="00000800000000000000" pitchFamily="50" charset="0"/>
              </a:rPr>
              <a:t> Kumar | Mentors: Thomas An &amp; Sven Eberhardt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01135-03A0-4C57-97DC-CCDAD3BE6A14}"/>
              </a:ext>
            </a:extLst>
          </p:cNvPr>
          <p:cNvSpPr txBox="1"/>
          <p:nvPr/>
        </p:nvSpPr>
        <p:spPr>
          <a:xfrm>
            <a:off x="6561" y="1436202"/>
            <a:ext cx="351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About Amazon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50EA6-B3C3-43B9-9247-BE26E3846D04}"/>
              </a:ext>
            </a:extLst>
          </p:cNvPr>
          <p:cNvSpPr txBox="1"/>
          <p:nvPr/>
        </p:nvSpPr>
        <p:spPr>
          <a:xfrm>
            <a:off x="670498" y="4047060"/>
            <a:ext cx="21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What I Learned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0C9E4-1A3B-421C-819E-45DA2B622E10}"/>
              </a:ext>
            </a:extLst>
          </p:cNvPr>
          <p:cNvSpPr txBox="1"/>
          <p:nvPr/>
        </p:nvSpPr>
        <p:spPr>
          <a:xfrm>
            <a:off x="3195214" y="4064990"/>
            <a:ext cx="351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Pitfalls</a:t>
            </a:r>
          </a:p>
        </p:txBody>
      </p:sp>
      <p:pic>
        <p:nvPicPr>
          <p:cNvPr id="3" name="Picture 2" descr="IntelliJ IDEA: The Java IDE for Professional Developers by JetBrains">
            <a:extLst>
              <a:ext uri="{FF2B5EF4-FFF2-40B4-BE49-F238E27FC236}">
                <a16:creationId xmlns:a16="http://schemas.microsoft.com/office/drawing/2014/main" id="{0DB01EE6-5453-4495-AAA7-90D805B0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27" y="1895122"/>
            <a:ext cx="424720" cy="42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ite Amazon Logo Background PNG Image | PNG Play">
            <a:extLst>
              <a:ext uri="{FF2B5EF4-FFF2-40B4-BE49-F238E27FC236}">
                <a16:creationId xmlns:a16="http://schemas.microsoft.com/office/drawing/2014/main" id="{ABB51F0B-4F06-490C-899B-71A06B95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26" y="5501306"/>
            <a:ext cx="2459319" cy="184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W logos | UW Brand">
            <a:extLst>
              <a:ext uri="{FF2B5EF4-FFF2-40B4-BE49-F238E27FC236}">
                <a16:creationId xmlns:a16="http://schemas.microsoft.com/office/drawing/2014/main" id="{E1C59495-4FE8-4303-9C2E-C043EFA2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26" y="263510"/>
            <a:ext cx="1365443" cy="9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D43F86-E41D-4BC6-847D-1AC9114D713D}"/>
              </a:ext>
            </a:extLst>
          </p:cNvPr>
          <p:cNvSpPr/>
          <p:nvPr/>
        </p:nvSpPr>
        <p:spPr>
          <a:xfrm>
            <a:off x="3409419" y="1431566"/>
            <a:ext cx="3085498" cy="25310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53200-7FEE-42E9-9658-7D0AC36727C4}"/>
              </a:ext>
            </a:extLst>
          </p:cNvPr>
          <p:cNvSpPr txBox="1"/>
          <p:nvPr/>
        </p:nvSpPr>
        <p:spPr>
          <a:xfrm>
            <a:off x="4118808" y="1431566"/>
            <a:ext cx="16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Experience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B8107-CB8A-4960-9293-F2E50E9831A0}"/>
              </a:ext>
            </a:extLst>
          </p:cNvPr>
          <p:cNvSpPr txBox="1"/>
          <p:nvPr/>
        </p:nvSpPr>
        <p:spPr>
          <a:xfrm>
            <a:off x="6791038" y="1437948"/>
            <a:ext cx="193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Tools &amp; Services</a:t>
            </a:r>
          </a:p>
        </p:txBody>
      </p:sp>
      <p:pic>
        <p:nvPicPr>
          <p:cNvPr id="11" name="Picture 2" descr="Git - Logo Downloads">
            <a:extLst>
              <a:ext uri="{FF2B5EF4-FFF2-40B4-BE49-F238E27FC236}">
                <a16:creationId xmlns:a16="http://schemas.microsoft.com/office/drawing/2014/main" id="{352477D8-E6B1-4806-8EF8-C2A4C056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97" y="250826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149BE-8693-4EFB-8A91-06B96E602C9D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6598072" y="3752166"/>
            <a:ext cx="2325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Quip – Medium">
            <a:extLst>
              <a:ext uri="{FF2B5EF4-FFF2-40B4-BE49-F238E27FC236}">
                <a16:creationId xmlns:a16="http://schemas.microsoft.com/office/drawing/2014/main" id="{9FA4632D-3FDF-4F2E-875A-453C3434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52" y="2415254"/>
            <a:ext cx="577169" cy="5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junit | Solid Soft">
            <a:extLst>
              <a:ext uri="{FF2B5EF4-FFF2-40B4-BE49-F238E27FC236}">
                <a16:creationId xmlns:a16="http://schemas.microsoft.com/office/drawing/2014/main" id="{BD53C0A6-BB63-41D0-B690-8B0672D7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94" y="3079437"/>
            <a:ext cx="1675619" cy="4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80485B72-9115-41C9-BBE5-56E15902F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72" y="3950338"/>
            <a:ext cx="590050" cy="59005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0941CC9-4069-471E-85E7-5BE3FCA9C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3" y="3942859"/>
            <a:ext cx="589278" cy="5892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7CEEEFE-06BC-4452-A8A9-B6A215AD7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46" y="3950338"/>
            <a:ext cx="589278" cy="589278"/>
          </a:xfrm>
          <a:prstGeom prst="rect">
            <a:avLst/>
          </a:prstGeom>
        </p:spPr>
      </p:pic>
      <p:pic>
        <p:nvPicPr>
          <p:cNvPr id="26" name="Picture 25" descr="A picture containing light&#10;&#10;Description automatically generated">
            <a:extLst>
              <a:ext uri="{FF2B5EF4-FFF2-40B4-BE49-F238E27FC236}">
                <a16:creationId xmlns:a16="http://schemas.microsoft.com/office/drawing/2014/main" id="{83BA8692-0367-4FCD-892A-ECDD0B50EC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72" y="4639925"/>
            <a:ext cx="590050" cy="590050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024471-CCC3-4EBE-8542-6E3E4E860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3" y="4639925"/>
            <a:ext cx="589278" cy="589278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152CC1BD-7E7B-4E35-8B14-1E68E1A3BD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745" y="4639154"/>
            <a:ext cx="589278" cy="589278"/>
          </a:xfrm>
          <a:prstGeom prst="rect">
            <a:avLst/>
          </a:prstGeom>
        </p:spPr>
      </p:pic>
      <p:pic>
        <p:nvPicPr>
          <p:cNvPr id="32" name="Picture 31" descr="A picture containing light, drawing, food&#10;&#10;Description automatically generated">
            <a:extLst>
              <a:ext uri="{FF2B5EF4-FFF2-40B4-BE49-F238E27FC236}">
                <a16:creationId xmlns:a16="http://schemas.microsoft.com/office/drawing/2014/main" id="{1E7A051B-6665-4283-BBD5-9415AEC201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94" y="5341132"/>
            <a:ext cx="590050" cy="590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67901C-5010-4372-B63D-AA091E167BE5}"/>
              </a:ext>
            </a:extLst>
          </p:cNvPr>
          <p:cNvSpPr txBox="1"/>
          <p:nvPr/>
        </p:nvSpPr>
        <p:spPr>
          <a:xfrm>
            <a:off x="369787" y="1774995"/>
            <a:ext cx="2799951" cy="209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is an American multinational technology company based in Seattle, Washington. Amazon is a great company that not only focuses on its products like e-commerce, cloud computing, digital streaming, and artificial intelligence, but also focuses on customers and providing a great customer experience.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45E49D-6214-40F6-862A-E76EB088ADAD}"/>
              </a:ext>
            </a:extLst>
          </p:cNvPr>
          <p:cNvSpPr txBox="1"/>
          <p:nvPr/>
        </p:nvSpPr>
        <p:spPr>
          <a:xfrm>
            <a:off x="3549750" y="1752418"/>
            <a:ext cx="2799951" cy="1928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Participated in team meetings and worked in a Scrum software development cycle.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Created a document and architecture design for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Wrote code packages using Java and Typescript.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Tested code using Mockito and Junit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Gained experience using different kinds of AWS services.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BB4EFA-2BE5-4FE1-B0F9-94082689EC31}"/>
              </a:ext>
            </a:extLst>
          </p:cNvPr>
          <p:cNvSpPr txBox="1"/>
          <p:nvPr/>
        </p:nvSpPr>
        <p:spPr>
          <a:xfrm>
            <a:off x="390706" y="4400045"/>
            <a:ext cx="2799951" cy="201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How to communicate with colleagues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Writing industry standard code and the importance of code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How to write test cases for testing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Using git and how to write a good git commit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Setting up AWS services and resources using the AWS Cloud Development Kit.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Inversion of Control and dependency injections.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F42AD-E846-4714-BC84-9FDA31C8A50A}"/>
              </a:ext>
            </a:extLst>
          </p:cNvPr>
          <p:cNvSpPr txBox="1"/>
          <p:nvPr/>
        </p:nvSpPr>
        <p:spPr>
          <a:xfrm>
            <a:off x="3549750" y="4335762"/>
            <a:ext cx="2799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Not spending time to engage with other team members outside of the internship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Waiting too long to ask for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Not communicating enough.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859ED1-C77A-4299-AE51-235449E4A1AF}"/>
              </a:ext>
            </a:extLst>
          </p:cNvPr>
          <p:cNvSpPr/>
          <p:nvPr/>
        </p:nvSpPr>
        <p:spPr>
          <a:xfrm>
            <a:off x="3409419" y="5361942"/>
            <a:ext cx="3085498" cy="12026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8143F-CE38-4375-84AD-7BD13CB9F53B}"/>
              </a:ext>
            </a:extLst>
          </p:cNvPr>
          <p:cNvSpPr txBox="1"/>
          <p:nvPr/>
        </p:nvSpPr>
        <p:spPr>
          <a:xfrm>
            <a:off x="4161431" y="5368907"/>
            <a:ext cx="15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TC Officina Sans Std Book" panose="00000800000000000000" pitchFamily="50" charset="0"/>
              </a:rPr>
              <a:t>Courses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A746AD-2DDB-4ECA-82FD-0DC2ADBBC803}"/>
              </a:ext>
            </a:extLst>
          </p:cNvPr>
          <p:cNvSpPr txBox="1"/>
          <p:nvPr/>
        </p:nvSpPr>
        <p:spPr>
          <a:xfrm>
            <a:off x="3670900" y="5616423"/>
            <a:ext cx="25973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342 – DATA, ALG, &amp; MATH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343 – DATA, ALG, &amp; MATH 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360 – Software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370 – Analysis and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CSS 430 –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4783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266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ITC Officina Sans Std Book</vt:lpstr>
      <vt:lpstr>Office Theme</vt:lpstr>
      <vt:lpstr>Amazon Internship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 Kim</dc:creator>
  <cp:lastModifiedBy>David Kim</cp:lastModifiedBy>
  <cp:revision>1</cp:revision>
  <dcterms:created xsi:type="dcterms:W3CDTF">2020-08-16T01:43:46Z</dcterms:created>
  <dcterms:modified xsi:type="dcterms:W3CDTF">2020-08-17T06:29:24Z</dcterms:modified>
</cp:coreProperties>
</file>