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9"/>
  </p:notesMasterIdLst>
  <p:sldIdLst>
    <p:sldId id="256" r:id="rId5"/>
    <p:sldId id="257" r:id="rId6"/>
    <p:sldId id="269" r:id="rId7"/>
    <p:sldId id="259" r:id="rId8"/>
    <p:sldId id="260" r:id="rId9"/>
    <p:sldId id="261" r:id="rId10"/>
    <p:sldId id="262" r:id="rId11"/>
    <p:sldId id="263" r:id="rId12"/>
    <p:sldId id="265" r:id="rId13"/>
    <p:sldId id="264" r:id="rId14"/>
    <p:sldId id="266" r:id="rId15"/>
    <p:sldId id="267" r:id="rId16"/>
    <p:sldId id="271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6AB486-B00F-3547-AB55-AD1117C491DF}" v="2" dt="2020-08-21T06:48:00.632"/>
    <p1510:client id="{730AF7A3-822D-40B2-8DBE-BD235F93CA0F}" v="33" dt="2020-08-21T02:40:35.7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6324"/>
  </p:normalViewPr>
  <p:slideViewPr>
    <p:cSldViewPr snapToGrid="0">
      <p:cViewPr varScale="1">
        <p:scale>
          <a:sx n="130" d="100"/>
          <a:sy n="130" d="100"/>
        </p:scale>
        <p:origin x="208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o Kun" userId="d77377b9e0e65811" providerId="LiveId" clId="{1D6AB486-B00F-3547-AB55-AD1117C491DF}"/>
    <pc:docChg chg="undo custSel modSld">
      <pc:chgData name="Davido Kun" userId="d77377b9e0e65811" providerId="LiveId" clId="{1D6AB486-B00F-3547-AB55-AD1117C491DF}" dt="2020-08-21T18:35:27.849" v="674" actId="20577"/>
      <pc:docMkLst>
        <pc:docMk/>
      </pc:docMkLst>
      <pc:sldChg chg="addSp modSp mod">
        <pc:chgData name="Davido Kun" userId="d77377b9e0e65811" providerId="LiveId" clId="{1D6AB486-B00F-3547-AB55-AD1117C491DF}" dt="2020-08-21T06:49:48.878" v="608" actId="1076"/>
        <pc:sldMkLst>
          <pc:docMk/>
          <pc:sldMk cId="3962768458" sldId="256"/>
        </pc:sldMkLst>
        <pc:spChg chg="mod">
          <ac:chgData name="Davido Kun" userId="d77377b9e0e65811" providerId="LiveId" clId="{1D6AB486-B00F-3547-AB55-AD1117C491DF}" dt="2020-08-21T06:47:50.898" v="528" actId="14100"/>
          <ac:spMkLst>
            <pc:docMk/>
            <pc:sldMk cId="3962768458" sldId="256"/>
            <ac:spMk id="2" creationId="{F45CCA0F-1C88-427D-8A51-DA345752FF1F}"/>
          </ac:spMkLst>
        </pc:spChg>
        <pc:spChg chg="mod">
          <ac:chgData name="Davido Kun" userId="d77377b9e0e65811" providerId="LiveId" clId="{1D6AB486-B00F-3547-AB55-AD1117C491DF}" dt="2020-08-21T06:49:07.601" v="598" actId="20577"/>
          <ac:spMkLst>
            <pc:docMk/>
            <pc:sldMk cId="3962768458" sldId="256"/>
            <ac:spMk id="3" creationId="{1D729158-4439-40E7-BEFC-BBE296396A78}"/>
          </ac:spMkLst>
        </pc:spChg>
        <pc:spChg chg="add mod">
          <ac:chgData name="Davido Kun" userId="d77377b9e0e65811" providerId="LiveId" clId="{1D6AB486-B00F-3547-AB55-AD1117C491DF}" dt="2020-08-21T06:49:46.822" v="606" actId="2710"/>
          <ac:spMkLst>
            <pc:docMk/>
            <pc:sldMk cId="3962768458" sldId="256"/>
            <ac:spMk id="4" creationId="{32D3B540-00DA-E34B-A559-79BB516A5DE2}"/>
          </ac:spMkLst>
        </pc:spChg>
        <pc:picChg chg="mod">
          <ac:chgData name="Davido Kun" userId="d77377b9e0e65811" providerId="LiveId" clId="{1D6AB486-B00F-3547-AB55-AD1117C491DF}" dt="2020-08-21T06:49:48.878" v="608" actId="1076"/>
          <ac:picMkLst>
            <pc:docMk/>
            <pc:sldMk cId="3962768458" sldId="256"/>
            <ac:picMk id="22" creationId="{BAF3EA05-117A-4396-A47F-7BF970F9BF88}"/>
          </ac:picMkLst>
        </pc:picChg>
      </pc:sldChg>
      <pc:sldChg chg="modSp mod">
        <pc:chgData name="Davido Kun" userId="d77377b9e0e65811" providerId="LiveId" clId="{1D6AB486-B00F-3547-AB55-AD1117C491DF}" dt="2020-08-21T18:35:27.849" v="674" actId="20577"/>
        <pc:sldMkLst>
          <pc:docMk/>
          <pc:sldMk cId="1309129613" sldId="259"/>
        </pc:sldMkLst>
        <pc:spChg chg="mod">
          <ac:chgData name="Davido Kun" userId="d77377b9e0e65811" providerId="LiveId" clId="{1D6AB486-B00F-3547-AB55-AD1117C491DF}" dt="2020-08-21T18:35:27.849" v="674" actId="20577"/>
          <ac:spMkLst>
            <pc:docMk/>
            <pc:sldMk cId="1309129613" sldId="259"/>
            <ac:spMk id="2" creationId="{1A1BD06B-5CD7-4442-A6C8-696097DF0CE5}"/>
          </ac:spMkLst>
        </pc:spChg>
      </pc:sldChg>
      <pc:sldChg chg="modSp mod">
        <pc:chgData name="Davido Kun" userId="d77377b9e0e65811" providerId="LiveId" clId="{1D6AB486-B00F-3547-AB55-AD1117C491DF}" dt="2020-08-18T21:41:57.934" v="33" actId="27636"/>
        <pc:sldMkLst>
          <pc:docMk/>
          <pc:sldMk cId="2753603507" sldId="261"/>
        </pc:sldMkLst>
        <pc:spChg chg="mod">
          <ac:chgData name="Davido Kun" userId="d77377b9e0e65811" providerId="LiveId" clId="{1D6AB486-B00F-3547-AB55-AD1117C491DF}" dt="2020-08-18T21:41:57.934" v="33" actId="27636"/>
          <ac:spMkLst>
            <pc:docMk/>
            <pc:sldMk cId="2753603507" sldId="261"/>
            <ac:spMk id="3" creationId="{9536B3A2-4B32-41F0-8E46-347C3A755358}"/>
          </ac:spMkLst>
        </pc:spChg>
      </pc:sldChg>
      <pc:sldChg chg="modSp mod">
        <pc:chgData name="Davido Kun" userId="d77377b9e0e65811" providerId="LiveId" clId="{1D6AB486-B00F-3547-AB55-AD1117C491DF}" dt="2020-08-18T22:37:16.559" v="500" actId="20577"/>
        <pc:sldMkLst>
          <pc:docMk/>
          <pc:sldMk cId="31364289" sldId="264"/>
        </pc:sldMkLst>
        <pc:spChg chg="mod">
          <ac:chgData name="Davido Kun" userId="d77377b9e0e65811" providerId="LiveId" clId="{1D6AB486-B00F-3547-AB55-AD1117C491DF}" dt="2020-08-18T21:47:51.731" v="389" actId="20577"/>
          <ac:spMkLst>
            <pc:docMk/>
            <pc:sldMk cId="31364289" sldId="264"/>
            <ac:spMk id="2" creationId="{CF9D3DF9-0E23-4FA5-BE2B-823615493093}"/>
          </ac:spMkLst>
        </pc:spChg>
        <pc:spChg chg="mod">
          <ac:chgData name="Davido Kun" userId="d77377b9e0e65811" providerId="LiveId" clId="{1D6AB486-B00F-3547-AB55-AD1117C491DF}" dt="2020-08-18T22:37:16.559" v="500" actId="20577"/>
          <ac:spMkLst>
            <pc:docMk/>
            <pc:sldMk cId="31364289" sldId="264"/>
            <ac:spMk id="3" creationId="{70F4038C-B0A0-4376-BEEF-D09209488F50}"/>
          </ac:spMkLst>
        </pc:spChg>
      </pc:sldChg>
    </pc:docChg>
  </pc:docChgLst>
  <pc:docChgLst>
    <pc:chgData name="Davido Kun" userId="d77377b9e0e65811" providerId="LiveId" clId="{730AF7A3-822D-40B2-8DBE-BD235F93CA0F}"/>
    <pc:docChg chg="undo custSel mod addSld delSld modSld">
      <pc:chgData name="Davido Kun" userId="d77377b9e0e65811" providerId="LiveId" clId="{730AF7A3-822D-40B2-8DBE-BD235F93CA0F}" dt="2020-08-21T02:40:39.031" v="2041" actId="47"/>
      <pc:docMkLst>
        <pc:docMk/>
      </pc:docMkLst>
      <pc:sldChg chg="addSp">
        <pc:chgData name="Davido Kun" userId="d77377b9e0e65811" providerId="LiveId" clId="{730AF7A3-822D-40B2-8DBE-BD235F93CA0F}" dt="2020-08-21T02:33:29.669" v="1998"/>
        <pc:sldMkLst>
          <pc:docMk/>
          <pc:sldMk cId="3893254530" sldId="257"/>
        </pc:sldMkLst>
        <pc:picChg chg="add">
          <ac:chgData name="Davido Kun" userId="d77377b9e0e65811" providerId="LiveId" clId="{730AF7A3-822D-40B2-8DBE-BD235F93CA0F}" dt="2020-08-21T02:33:29.669" v="1998"/>
          <ac:picMkLst>
            <pc:docMk/>
            <pc:sldMk cId="3893254530" sldId="257"/>
            <ac:picMk id="1026" creationId="{6D654B70-828A-4E9F-B416-C6E2F89A339E}"/>
          </ac:picMkLst>
        </pc:picChg>
      </pc:sldChg>
      <pc:sldChg chg="modSp add del mod">
        <pc:chgData name="Davido Kun" userId="d77377b9e0e65811" providerId="LiveId" clId="{730AF7A3-822D-40B2-8DBE-BD235F93CA0F}" dt="2020-08-21T02:33:33.061" v="2001" actId="1076"/>
        <pc:sldMkLst>
          <pc:docMk/>
          <pc:sldMk cId="4189246236" sldId="257"/>
        </pc:sldMkLst>
        <pc:spChg chg="mod">
          <ac:chgData name="Davido Kun" userId="d77377b9e0e65811" providerId="LiveId" clId="{730AF7A3-822D-40B2-8DBE-BD235F93CA0F}" dt="2020-08-16T03:50:31.973" v="103" actId="20577"/>
          <ac:spMkLst>
            <pc:docMk/>
            <pc:sldMk cId="4189246236" sldId="257"/>
            <ac:spMk id="3" creationId="{C81554FD-90C6-4BC2-9E85-2FB38C1309DB}"/>
          </ac:spMkLst>
        </pc:spChg>
        <pc:picChg chg="mod">
          <ac:chgData name="Davido Kun" userId="d77377b9e0e65811" providerId="LiveId" clId="{730AF7A3-822D-40B2-8DBE-BD235F93CA0F}" dt="2020-08-21T02:33:33.061" v="2001" actId="1076"/>
          <ac:picMkLst>
            <pc:docMk/>
            <pc:sldMk cId="4189246236" sldId="257"/>
            <ac:picMk id="1026" creationId="{6D654B70-828A-4E9F-B416-C6E2F89A339E}"/>
          </ac:picMkLst>
        </pc:picChg>
      </pc:sldChg>
      <pc:sldChg chg="modSp del mod">
        <pc:chgData name="Davido Kun" userId="d77377b9e0e65811" providerId="LiveId" clId="{730AF7A3-822D-40B2-8DBE-BD235F93CA0F}" dt="2020-08-16T03:52:58.832" v="237" actId="47"/>
        <pc:sldMkLst>
          <pc:docMk/>
          <pc:sldMk cId="1756311872" sldId="258"/>
        </pc:sldMkLst>
        <pc:spChg chg="mod">
          <ac:chgData name="Davido Kun" userId="d77377b9e0e65811" providerId="LiveId" clId="{730AF7A3-822D-40B2-8DBE-BD235F93CA0F}" dt="2020-08-16T03:52:55.857" v="236" actId="20577"/>
          <ac:spMkLst>
            <pc:docMk/>
            <pc:sldMk cId="1756311872" sldId="258"/>
            <ac:spMk id="3" creationId="{0F08FDDE-A87D-4407-893D-1D6E4FE68EC8}"/>
          </ac:spMkLst>
        </pc:spChg>
      </pc:sldChg>
      <pc:sldChg chg="addSp">
        <pc:chgData name="Davido Kun" userId="d77377b9e0e65811" providerId="LiveId" clId="{730AF7A3-822D-40B2-8DBE-BD235F93CA0F}" dt="2020-08-21T02:37:01.763" v="2012"/>
        <pc:sldMkLst>
          <pc:docMk/>
          <pc:sldMk cId="1053659138" sldId="260"/>
        </pc:sldMkLst>
        <pc:picChg chg="add">
          <ac:chgData name="Davido Kun" userId="d77377b9e0e65811" providerId="LiveId" clId="{730AF7A3-822D-40B2-8DBE-BD235F93CA0F}" dt="2020-08-21T02:37:01.763" v="2012"/>
          <ac:picMkLst>
            <pc:docMk/>
            <pc:sldMk cId="1053659138" sldId="260"/>
            <ac:picMk id="4098" creationId="{DEDCB80E-CFEE-4269-BA8D-617BB98976E7}"/>
          </ac:picMkLst>
        </pc:picChg>
      </pc:sldChg>
      <pc:sldChg chg="delSp modSp add del">
        <pc:chgData name="Davido Kun" userId="d77377b9e0e65811" providerId="LiveId" clId="{730AF7A3-822D-40B2-8DBE-BD235F93CA0F}" dt="2020-08-21T02:37:31.131" v="2016" actId="1076"/>
        <pc:sldMkLst>
          <pc:docMk/>
          <pc:sldMk cId="1508676439" sldId="260"/>
        </pc:sldMkLst>
        <pc:picChg chg="del mod">
          <ac:chgData name="Davido Kun" userId="d77377b9e0e65811" providerId="LiveId" clId="{730AF7A3-822D-40B2-8DBE-BD235F93CA0F}" dt="2020-08-21T02:36:45.224" v="2011" actId="478"/>
          <ac:picMkLst>
            <pc:docMk/>
            <pc:sldMk cId="1508676439" sldId="260"/>
            <ac:picMk id="3074" creationId="{112ADD08-904B-4341-9761-75365EA91BBC}"/>
          </ac:picMkLst>
        </pc:picChg>
        <pc:picChg chg="mod">
          <ac:chgData name="Davido Kun" userId="d77377b9e0e65811" providerId="LiveId" clId="{730AF7A3-822D-40B2-8DBE-BD235F93CA0F}" dt="2020-08-21T02:37:31.131" v="2016" actId="1076"/>
          <ac:picMkLst>
            <pc:docMk/>
            <pc:sldMk cId="1508676439" sldId="260"/>
            <ac:picMk id="4098" creationId="{DEDCB80E-CFEE-4269-BA8D-617BB98976E7}"/>
          </ac:picMkLst>
        </pc:picChg>
      </pc:sldChg>
      <pc:sldChg chg="addSp">
        <pc:chgData name="Davido Kun" userId="d77377b9e0e65811" providerId="LiveId" clId="{730AF7A3-822D-40B2-8DBE-BD235F93CA0F}" dt="2020-08-21T02:36:37.357" v="2008"/>
        <pc:sldMkLst>
          <pc:docMk/>
          <pc:sldMk cId="2561260736" sldId="260"/>
        </pc:sldMkLst>
        <pc:picChg chg="add">
          <ac:chgData name="Davido Kun" userId="d77377b9e0e65811" providerId="LiveId" clId="{730AF7A3-822D-40B2-8DBE-BD235F93CA0F}" dt="2020-08-21T02:36:37.357" v="2008"/>
          <ac:picMkLst>
            <pc:docMk/>
            <pc:sldMk cId="2561260736" sldId="260"/>
            <ac:picMk id="3074" creationId="{112ADD08-904B-4341-9761-75365EA91BBC}"/>
          </ac:picMkLst>
        </pc:picChg>
      </pc:sldChg>
      <pc:sldChg chg="addSp">
        <pc:chgData name="Davido Kun" userId="d77377b9e0e65811" providerId="LiveId" clId="{730AF7A3-822D-40B2-8DBE-BD235F93CA0F}" dt="2020-08-21T02:38:04.775" v="2021"/>
        <pc:sldMkLst>
          <pc:docMk/>
          <pc:sldMk cId="1246147845" sldId="261"/>
        </pc:sldMkLst>
        <pc:picChg chg="add">
          <ac:chgData name="Davido Kun" userId="d77377b9e0e65811" providerId="LiveId" clId="{730AF7A3-822D-40B2-8DBE-BD235F93CA0F}" dt="2020-08-21T02:38:04.775" v="2021"/>
          <ac:picMkLst>
            <pc:docMk/>
            <pc:sldMk cId="1246147845" sldId="261"/>
            <ac:picMk id="6146" creationId="{55A93B95-82AF-46FF-AFB9-D9E70C382B8C}"/>
          </ac:picMkLst>
        </pc:picChg>
      </pc:sldChg>
      <pc:sldChg chg="addSp">
        <pc:chgData name="Davido Kun" userId="d77377b9e0e65811" providerId="LiveId" clId="{730AF7A3-822D-40B2-8DBE-BD235F93CA0F}" dt="2020-08-21T02:37:47.152" v="2017"/>
        <pc:sldMkLst>
          <pc:docMk/>
          <pc:sldMk cId="2652727030" sldId="261"/>
        </pc:sldMkLst>
        <pc:picChg chg="add">
          <ac:chgData name="Davido Kun" userId="d77377b9e0e65811" providerId="LiveId" clId="{730AF7A3-822D-40B2-8DBE-BD235F93CA0F}" dt="2020-08-21T02:37:47.152" v="2017"/>
          <ac:picMkLst>
            <pc:docMk/>
            <pc:sldMk cId="2652727030" sldId="261"/>
            <ac:picMk id="5122" creationId="{C9AC4457-97ED-4D25-A421-1A1E2DE16CF6}"/>
          </ac:picMkLst>
        </pc:picChg>
      </pc:sldChg>
      <pc:sldChg chg="modSp add del mod">
        <pc:chgData name="Davido Kun" userId="d77377b9e0e65811" providerId="LiveId" clId="{730AF7A3-822D-40B2-8DBE-BD235F93CA0F}" dt="2020-08-21T02:38:09.050" v="2025" actId="1076"/>
        <pc:sldMkLst>
          <pc:docMk/>
          <pc:sldMk cId="2753603507" sldId="261"/>
        </pc:sldMkLst>
        <pc:spChg chg="mod">
          <ac:chgData name="Davido Kun" userId="d77377b9e0e65811" providerId="LiveId" clId="{730AF7A3-822D-40B2-8DBE-BD235F93CA0F}" dt="2020-08-16T03:53:46.898" v="303" actId="20577"/>
          <ac:spMkLst>
            <pc:docMk/>
            <pc:sldMk cId="2753603507" sldId="261"/>
            <ac:spMk id="2" creationId="{FD4CEB37-5AA8-49ED-AA1B-D0FC9D2A29ED}"/>
          </ac:spMkLst>
        </pc:spChg>
        <pc:spChg chg="mod">
          <ac:chgData name="Davido Kun" userId="d77377b9e0e65811" providerId="LiveId" clId="{730AF7A3-822D-40B2-8DBE-BD235F93CA0F}" dt="2020-08-16T03:54:08.386" v="316" actId="20577"/>
          <ac:spMkLst>
            <pc:docMk/>
            <pc:sldMk cId="2753603507" sldId="261"/>
            <ac:spMk id="3" creationId="{9536B3A2-4B32-41F0-8E46-347C3A755358}"/>
          </ac:spMkLst>
        </pc:spChg>
        <pc:picChg chg="mod">
          <ac:chgData name="Davido Kun" userId="d77377b9e0e65811" providerId="LiveId" clId="{730AF7A3-822D-40B2-8DBE-BD235F93CA0F}" dt="2020-08-21T02:38:09.050" v="2025" actId="1076"/>
          <ac:picMkLst>
            <pc:docMk/>
            <pc:sldMk cId="2753603507" sldId="261"/>
            <ac:picMk id="5122" creationId="{C9AC4457-97ED-4D25-A421-1A1E2DE16CF6}"/>
          </ac:picMkLst>
        </pc:picChg>
        <pc:picChg chg="mod">
          <ac:chgData name="Davido Kun" userId="d77377b9e0e65811" providerId="LiveId" clId="{730AF7A3-822D-40B2-8DBE-BD235F93CA0F}" dt="2020-08-21T02:38:08.092" v="2024" actId="1076"/>
          <ac:picMkLst>
            <pc:docMk/>
            <pc:sldMk cId="2753603507" sldId="261"/>
            <ac:picMk id="6146" creationId="{55A93B95-82AF-46FF-AFB9-D9E70C382B8C}"/>
          </ac:picMkLst>
        </pc:picChg>
      </pc:sldChg>
      <pc:sldChg chg="modSp add del mod">
        <pc:chgData name="Davido Kun" userId="d77377b9e0e65811" providerId="LiveId" clId="{730AF7A3-822D-40B2-8DBE-BD235F93CA0F}" dt="2020-08-21T02:38:56.970" v="2030" actId="1076"/>
        <pc:sldMkLst>
          <pc:docMk/>
          <pc:sldMk cId="2498284050" sldId="262"/>
        </pc:sldMkLst>
        <pc:spChg chg="mod">
          <ac:chgData name="Davido Kun" userId="d77377b9e0e65811" providerId="LiveId" clId="{730AF7A3-822D-40B2-8DBE-BD235F93CA0F}" dt="2020-08-16T03:55:21.843" v="536" actId="20577"/>
          <ac:spMkLst>
            <pc:docMk/>
            <pc:sldMk cId="2498284050" sldId="262"/>
            <ac:spMk id="3" creationId="{EA884F2D-EDCC-4986-8481-D3BFA175E4B3}"/>
          </ac:spMkLst>
        </pc:spChg>
        <pc:picChg chg="mod">
          <ac:chgData name="Davido Kun" userId="d77377b9e0e65811" providerId="LiveId" clId="{730AF7A3-822D-40B2-8DBE-BD235F93CA0F}" dt="2020-08-21T02:38:56.970" v="2030" actId="1076"/>
          <ac:picMkLst>
            <pc:docMk/>
            <pc:sldMk cId="2498284050" sldId="262"/>
            <ac:picMk id="7170" creationId="{2DFD0BC6-FFAF-40BA-8F82-23C4B78C4DFE}"/>
          </ac:picMkLst>
        </pc:picChg>
      </pc:sldChg>
      <pc:sldChg chg="addSp">
        <pc:chgData name="Davido Kun" userId="d77377b9e0e65811" providerId="LiveId" clId="{730AF7A3-822D-40B2-8DBE-BD235F93CA0F}" dt="2020-08-21T02:38:51.173" v="2026"/>
        <pc:sldMkLst>
          <pc:docMk/>
          <pc:sldMk cId="3886833422" sldId="262"/>
        </pc:sldMkLst>
        <pc:picChg chg="add">
          <ac:chgData name="Davido Kun" userId="d77377b9e0e65811" providerId="LiveId" clId="{730AF7A3-822D-40B2-8DBE-BD235F93CA0F}" dt="2020-08-21T02:38:51.173" v="2026"/>
          <ac:picMkLst>
            <pc:docMk/>
            <pc:sldMk cId="3886833422" sldId="262"/>
            <ac:picMk id="7170" creationId="{2DFD0BC6-FFAF-40BA-8F82-23C4B78C4DFE}"/>
          </ac:picMkLst>
        </pc:picChg>
      </pc:sldChg>
      <pc:sldChg chg="modSp add del mod">
        <pc:chgData name="Davido Kun" userId="d77377b9e0e65811" providerId="LiveId" clId="{730AF7A3-822D-40B2-8DBE-BD235F93CA0F}" dt="2020-08-21T02:39:15.844" v="2034" actId="1076"/>
        <pc:sldMkLst>
          <pc:docMk/>
          <pc:sldMk cId="1005743360" sldId="263"/>
        </pc:sldMkLst>
        <pc:spChg chg="mod">
          <ac:chgData name="Davido Kun" userId="d77377b9e0e65811" providerId="LiveId" clId="{730AF7A3-822D-40B2-8DBE-BD235F93CA0F}" dt="2020-08-16T03:56:28.816" v="631" actId="20577"/>
          <ac:spMkLst>
            <pc:docMk/>
            <pc:sldMk cId="1005743360" sldId="263"/>
            <ac:spMk id="2" creationId="{253CBF65-5A94-4C0B-94AB-E1EDC0960DB3}"/>
          </ac:spMkLst>
        </pc:spChg>
        <pc:spChg chg="mod">
          <ac:chgData name="Davido Kun" userId="d77377b9e0e65811" providerId="LiveId" clId="{730AF7A3-822D-40B2-8DBE-BD235F93CA0F}" dt="2020-08-16T03:58:08.915" v="935" actId="20577"/>
          <ac:spMkLst>
            <pc:docMk/>
            <pc:sldMk cId="1005743360" sldId="263"/>
            <ac:spMk id="3" creationId="{71CA2231-999E-4689-8008-81E7A882DA7C}"/>
          </ac:spMkLst>
        </pc:spChg>
        <pc:picChg chg="mod">
          <ac:chgData name="Davido Kun" userId="d77377b9e0e65811" providerId="LiveId" clId="{730AF7A3-822D-40B2-8DBE-BD235F93CA0F}" dt="2020-08-21T02:39:15.844" v="2034" actId="1076"/>
          <ac:picMkLst>
            <pc:docMk/>
            <pc:sldMk cId="1005743360" sldId="263"/>
            <ac:picMk id="8194" creationId="{1340D8AE-0D52-4489-82FE-90CAFB0CA11A}"/>
          </ac:picMkLst>
        </pc:picChg>
      </pc:sldChg>
      <pc:sldChg chg="addSp">
        <pc:chgData name="Davido Kun" userId="d77377b9e0e65811" providerId="LiveId" clId="{730AF7A3-822D-40B2-8DBE-BD235F93CA0F}" dt="2020-08-21T02:39:12.781" v="2031"/>
        <pc:sldMkLst>
          <pc:docMk/>
          <pc:sldMk cId="1918802333" sldId="263"/>
        </pc:sldMkLst>
        <pc:picChg chg="add">
          <ac:chgData name="Davido Kun" userId="d77377b9e0e65811" providerId="LiveId" clId="{730AF7A3-822D-40B2-8DBE-BD235F93CA0F}" dt="2020-08-21T02:39:12.781" v="2031"/>
          <ac:picMkLst>
            <pc:docMk/>
            <pc:sldMk cId="1918802333" sldId="263"/>
            <ac:picMk id="8194" creationId="{1340D8AE-0D52-4489-82FE-90CAFB0CA11A}"/>
          </ac:picMkLst>
        </pc:picChg>
      </pc:sldChg>
      <pc:sldChg chg="modSp add del">
        <pc:chgData name="Davido Kun" userId="d77377b9e0e65811" providerId="LiveId" clId="{730AF7A3-822D-40B2-8DBE-BD235F93CA0F}" dt="2020-08-21T02:40:04.635" v="2038" actId="1076"/>
        <pc:sldMkLst>
          <pc:docMk/>
          <pc:sldMk cId="31364289" sldId="264"/>
        </pc:sldMkLst>
        <pc:picChg chg="mod">
          <ac:chgData name="Davido Kun" userId="d77377b9e0e65811" providerId="LiveId" clId="{730AF7A3-822D-40B2-8DBE-BD235F93CA0F}" dt="2020-08-21T02:40:04.635" v="2038" actId="1076"/>
          <ac:picMkLst>
            <pc:docMk/>
            <pc:sldMk cId="31364289" sldId="264"/>
            <ac:picMk id="9218" creationId="{9979553F-D6A1-49DD-92DC-607073D4073E}"/>
          </ac:picMkLst>
        </pc:picChg>
      </pc:sldChg>
      <pc:sldChg chg="addSp">
        <pc:chgData name="Davido Kun" userId="d77377b9e0e65811" providerId="LiveId" clId="{730AF7A3-822D-40B2-8DBE-BD235F93CA0F}" dt="2020-08-21T02:40:01.755" v="2035"/>
        <pc:sldMkLst>
          <pc:docMk/>
          <pc:sldMk cId="2680543623" sldId="264"/>
        </pc:sldMkLst>
        <pc:picChg chg="add">
          <ac:chgData name="Davido Kun" userId="d77377b9e0e65811" providerId="LiveId" clId="{730AF7A3-822D-40B2-8DBE-BD235F93CA0F}" dt="2020-08-21T02:40:01.755" v="2035"/>
          <ac:picMkLst>
            <pc:docMk/>
            <pc:sldMk cId="2680543623" sldId="264"/>
            <ac:picMk id="9218" creationId="{9979553F-D6A1-49DD-92DC-607073D4073E}"/>
          </ac:picMkLst>
        </pc:picChg>
      </pc:sldChg>
      <pc:sldChg chg="addSp delSp modSp new mod setBg">
        <pc:chgData name="Davido Kun" userId="d77377b9e0e65811" providerId="LiveId" clId="{730AF7A3-822D-40B2-8DBE-BD235F93CA0F}" dt="2020-08-16T03:58:33.966" v="949" actId="14100"/>
        <pc:sldMkLst>
          <pc:docMk/>
          <pc:sldMk cId="3995542070" sldId="266"/>
        </pc:sldMkLst>
        <pc:spChg chg="mod">
          <ac:chgData name="Davido Kun" userId="d77377b9e0e65811" providerId="LiveId" clId="{730AF7A3-822D-40B2-8DBE-BD235F93CA0F}" dt="2020-08-16T03:58:33.966" v="949" actId="14100"/>
          <ac:spMkLst>
            <pc:docMk/>
            <pc:sldMk cId="3995542070" sldId="266"/>
            <ac:spMk id="2" creationId="{D6F3189A-4D12-4255-AAB2-B53F8C19C01C}"/>
          </ac:spMkLst>
        </pc:spChg>
        <pc:spChg chg="del">
          <ac:chgData name="Davido Kun" userId="d77377b9e0e65811" providerId="LiveId" clId="{730AF7A3-822D-40B2-8DBE-BD235F93CA0F}" dt="2020-08-16T03:58:24.707" v="937" actId="26606"/>
          <ac:spMkLst>
            <pc:docMk/>
            <pc:sldMk cId="3995542070" sldId="266"/>
            <ac:spMk id="3" creationId="{39986E3F-3E2D-46B4-ACDF-F6B35CA68BD6}"/>
          </ac:spMkLst>
        </pc:spChg>
        <pc:spChg chg="add">
          <ac:chgData name="Davido Kun" userId="d77377b9e0e65811" providerId="LiveId" clId="{730AF7A3-822D-40B2-8DBE-BD235F93CA0F}" dt="2020-08-16T03:58:24.707" v="937" actId="26606"/>
          <ac:spMkLst>
            <pc:docMk/>
            <pc:sldMk cId="3995542070" sldId="266"/>
            <ac:spMk id="15" creationId="{7D6BF779-0B8C-4CC2-9268-9506AD0C5331}"/>
          </ac:spMkLst>
        </pc:spChg>
        <pc:spChg chg="add">
          <ac:chgData name="Davido Kun" userId="d77377b9e0e65811" providerId="LiveId" clId="{730AF7A3-822D-40B2-8DBE-BD235F93CA0F}" dt="2020-08-16T03:58:24.707" v="937" actId="26606"/>
          <ac:spMkLst>
            <pc:docMk/>
            <pc:sldMk cId="3995542070" sldId="266"/>
            <ac:spMk id="17" creationId="{3A397E3E-B90C-4D82-BAAA-36F7AC6A4565}"/>
          </ac:spMkLst>
        </pc:spChg>
        <pc:spChg chg="add">
          <ac:chgData name="Davido Kun" userId="d77377b9e0e65811" providerId="LiveId" clId="{730AF7A3-822D-40B2-8DBE-BD235F93CA0F}" dt="2020-08-16T03:58:24.707" v="937" actId="26606"/>
          <ac:spMkLst>
            <pc:docMk/>
            <pc:sldMk cId="3995542070" sldId="266"/>
            <ac:spMk id="19" creationId="{A2B5CBEA-F125-49B6-8335-227C325B112B}"/>
          </ac:spMkLst>
        </pc:spChg>
        <pc:spChg chg="add">
          <ac:chgData name="Davido Kun" userId="d77377b9e0e65811" providerId="LiveId" clId="{730AF7A3-822D-40B2-8DBE-BD235F93CA0F}" dt="2020-08-16T03:58:24.707" v="937" actId="26606"/>
          <ac:spMkLst>
            <pc:docMk/>
            <pc:sldMk cId="3995542070" sldId="266"/>
            <ac:spMk id="21" creationId="{42B987A8-3C5A-4495-85A2-B7BBC3EAC201}"/>
          </ac:spMkLst>
        </pc:spChg>
        <pc:spChg chg="add">
          <ac:chgData name="Davido Kun" userId="d77377b9e0e65811" providerId="LiveId" clId="{730AF7A3-822D-40B2-8DBE-BD235F93CA0F}" dt="2020-08-16T03:58:24.707" v="937" actId="26606"/>
          <ac:spMkLst>
            <pc:docMk/>
            <pc:sldMk cId="3995542070" sldId="266"/>
            <ac:spMk id="23" creationId="{2C1D3151-5F97-4860-B56C-C98BD62CC255}"/>
          </ac:spMkLst>
        </pc:spChg>
        <pc:spChg chg="add">
          <ac:chgData name="Davido Kun" userId="d77377b9e0e65811" providerId="LiveId" clId="{730AF7A3-822D-40B2-8DBE-BD235F93CA0F}" dt="2020-08-16T03:58:24.707" v="937" actId="26606"/>
          <ac:spMkLst>
            <pc:docMk/>
            <pc:sldMk cId="3995542070" sldId="266"/>
            <ac:spMk id="25" creationId="{AB32CDD2-9715-425B-9CCC-CF8CE92BE064}"/>
          </ac:spMkLst>
        </pc:spChg>
        <pc:spChg chg="add">
          <ac:chgData name="Davido Kun" userId="d77377b9e0e65811" providerId="LiveId" clId="{730AF7A3-822D-40B2-8DBE-BD235F93CA0F}" dt="2020-08-16T03:58:24.707" v="937" actId="26606"/>
          <ac:spMkLst>
            <pc:docMk/>
            <pc:sldMk cId="3995542070" sldId="266"/>
            <ac:spMk id="27" creationId="{8CF5E676-CA04-4CED-9F1E-5026ED66E66D}"/>
          </ac:spMkLst>
        </pc:spChg>
        <pc:spChg chg="add">
          <ac:chgData name="Davido Kun" userId="d77377b9e0e65811" providerId="LiveId" clId="{730AF7A3-822D-40B2-8DBE-BD235F93CA0F}" dt="2020-08-16T03:58:24.707" v="937" actId="26606"/>
          <ac:spMkLst>
            <pc:docMk/>
            <pc:sldMk cId="3995542070" sldId="266"/>
            <ac:spMk id="29" creationId="{EB013C47-A4B4-4108-87AF-82C5CD7DFF56}"/>
          </ac:spMkLst>
        </pc:spChg>
        <pc:spChg chg="add">
          <ac:chgData name="Davido Kun" userId="d77377b9e0e65811" providerId="LiveId" clId="{730AF7A3-822D-40B2-8DBE-BD235F93CA0F}" dt="2020-08-16T03:58:24.707" v="937" actId="26606"/>
          <ac:spMkLst>
            <pc:docMk/>
            <pc:sldMk cId="3995542070" sldId="266"/>
            <ac:spMk id="31" creationId="{8DE96824-E506-4448-8704-5EC7BF7BC51B}"/>
          </ac:spMkLst>
        </pc:spChg>
        <pc:spChg chg="add">
          <ac:chgData name="Davido Kun" userId="d77377b9e0e65811" providerId="LiveId" clId="{730AF7A3-822D-40B2-8DBE-BD235F93CA0F}" dt="2020-08-16T03:58:24.707" v="937" actId="26606"/>
          <ac:spMkLst>
            <pc:docMk/>
            <pc:sldMk cId="3995542070" sldId="266"/>
            <ac:spMk id="33" creationId="{4FB204DF-284E-45F6-A017-79A4DF57BCCB}"/>
          </ac:spMkLst>
        </pc:spChg>
        <pc:spChg chg="add">
          <ac:chgData name="Davido Kun" userId="d77377b9e0e65811" providerId="LiveId" clId="{730AF7A3-822D-40B2-8DBE-BD235F93CA0F}" dt="2020-08-16T03:58:24.707" v="937" actId="26606"/>
          <ac:spMkLst>
            <pc:docMk/>
            <pc:sldMk cId="3995542070" sldId="266"/>
            <ac:spMk id="35" creationId="{BC8E4194-D60D-466F-B2E4-E0A0C145FCAD}"/>
          </ac:spMkLst>
        </pc:spChg>
        <pc:spChg chg="add">
          <ac:chgData name="Davido Kun" userId="d77377b9e0e65811" providerId="LiveId" clId="{730AF7A3-822D-40B2-8DBE-BD235F93CA0F}" dt="2020-08-16T03:58:24.707" v="937" actId="26606"/>
          <ac:spMkLst>
            <pc:docMk/>
            <pc:sldMk cId="3995542070" sldId="266"/>
            <ac:spMk id="37" creationId="{E16C8D8F-10E9-4498-ABDB-0F923F8B6837}"/>
          </ac:spMkLst>
        </pc:spChg>
        <pc:spChg chg="add">
          <ac:chgData name="Davido Kun" userId="d77377b9e0e65811" providerId="LiveId" clId="{730AF7A3-822D-40B2-8DBE-BD235F93CA0F}" dt="2020-08-16T03:58:24.707" v="937" actId="26606"/>
          <ac:spMkLst>
            <pc:docMk/>
            <pc:sldMk cId="3995542070" sldId="266"/>
            <ac:spMk id="39" creationId="{1E5A83E3-8A11-4492-BB6E-F5F2240316FB}"/>
          </ac:spMkLst>
        </pc:spChg>
        <pc:grpChg chg="add">
          <ac:chgData name="Davido Kun" userId="d77377b9e0e65811" providerId="LiveId" clId="{730AF7A3-822D-40B2-8DBE-BD235F93CA0F}" dt="2020-08-16T03:58:24.707" v="937" actId="26606"/>
          <ac:grpSpMkLst>
            <pc:docMk/>
            <pc:sldMk cId="3995542070" sldId="266"/>
            <ac:grpSpMk id="8" creationId="{8A351602-3772-4279-B0D3-A523F6F6EAB3}"/>
          </ac:grpSpMkLst>
        </pc:grpChg>
        <pc:grpChg chg="add">
          <ac:chgData name="Davido Kun" userId="d77377b9e0e65811" providerId="LiveId" clId="{730AF7A3-822D-40B2-8DBE-BD235F93CA0F}" dt="2020-08-16T03:58:24.707" v="937" actId="26606"/>
          <ac:grpSpMkLst>
            <pc:docMk/>
            <pc:sldMk cId="3995542070" sldId="266"/>
            <ac:grpSpMk id="41" creationId="{FB9739EB-7F66-433D-841F-AB3CD18700B7}"/>
          </ac:grpSpMkLst>
        </pc:grpChg>
      </pc:sldChg>
      <pc:sldChg chg="modSp new mod">
        <pc:chgData name="Davido Kun" userId="d77377b9e0e65811" providerId="LiveId" clId="{730AF7A3-822D-40B2-8DBE-BD235F93CA0F}" dt="2020-08-16T04:02:36.152" v="1555" actId="20577"/>
        <pc:sldMkLst>
          <pc:docMk/>
          <pc:sldMk cId="362129149" sldId="267"/>
        </pc:sldMkLst>
        <pc:spChg chg="mod">
          <ac:chgData name="Davido Kun" userId="d77377b9e0e65811" providerId="LiveId" clId="{730AF7A3-822D-40B2-8DBE-BD235F93CA0F}" dt="2020-08-16T03:59:08.072" v="991" actId="20577"/>
          <ac:spMkLst>
            <pc:docMk/>
            <pc:sldMk cId="362129149" sldId="267"/>
            <ac:spMk id="2" creationId="{D03624A4-EC01-4AF0-9BA4-EF5470875DBF}"/>
          </ac:spMkLst>
        </pc:spChg>
        <pc:spChg chg="mod">
          <ac:chgData name="Davido Kun" userId="d77377b9e0e65811" providerId="LiveId" clId="{730AF7A3-822D-40B2-8DBE-BD235F93CA0F}" dt="2020-08-16T04:02:36.152" v="1555" actId="20577"/>
          <ac:spMkLst>
            <pc:docMk/>
            <pc:sldMk cId="362129149" sldId="267"/>
            <ac:spMk id="3" creationId="{AF7CCB24-81E0-4C09-8EEA-01099AD684D9}"/>
          </ac:spMkLst>
        </pc:spChg>
      </pc:sldChg>
      <pc:sldChg chg="delSp modSp new del mod">
        <pc:chgData name="Davido Kun" userId="d77377b9e0e65811" providerId="LiveId" clId="{730AF7A3-822D-40B2-8DBE-BD235F93CA0F}" dt="2020-08-16T03:58:55.572" v="972" actId="47"/>
        <pc:sldMkLst>
          <pc:docMk/>
          <pc:sldMk cId="4140482750" sldId="267"/>
        </pc:sldMkLst>
        <pc:spChg chg="del mod">
          <ac:chgData name="Davido Kun" userId="d77377b9e0e65811" providerId="LiveId" clId="{730AF7A3-822D-40B2-8DBE-BD235F93CA0F}" dt="2020-08-16T03:58:52.384" v="971" actId="478"/>
          <ac:spMkLst>
            <pc:docMk/>
            <pc:sldMk cId="4140482750" sldId="267"/>
            <ac:spMk id="2" creationId="{9A28132E-0B28-42F0-A015-C06320C5818D}"/>
          </ac:spMkLst>
        </pc:spChg>
      </pc:sldChg>
      <pc:sldChg chg="addSp delSp modSp new mod setBg">
        <pc:chgData name="Davido Kun" userId="d77377b9e0e65811" providerId="LiveId" clId="{730AF7A3-822D-40B2-8DBE-BD235F93CA0F}" dt="2020-08-16T04:03:08.097" v="1576" actId="20577"/>
        <pc:sldMkLst>
          <pc:docMk/>
          <pc:sldMk cId="3787378712" sldId="268"/>
        </pc:sldMkLst>
        <pc:spChg chg="mod">
          <ac:chgData name="Davido Kun" userId="d77377b9e0e65811" providerId="LiveId" clId="{730AF7A3-822D-40B2-8DBE-BD235F93CA0F}" dt="2020-08-16T04:03:08.097" v="1576" actId="20577"/>
          <ac:spMkLst>
            <pc:docMk/>
            <pc:sldMk cId="3787378712" sldId="268"/>
            <ac:spMk id="2" creationId="{0BF25CC5-1482-4A56-B051-E6A9E4204741}"/>
          </ac:spMkLst>
        </pc:spChg>
        <pc:spChg chg="del">
          <ac:chgData name="Davido Kun" userId="d77377b9e0e65811" providerId="LiveId" clId="{730AF7A3-822D-40B2-8DBE-BD235F93CA0F}" dt="2020-08-16T04:03:05.345" v="1567" actId="26606"/>
          <ac:spMkLst>
            <pc:docMk/>
            <pc:sldMk cId="3787378712" sldId="268"/>
            <ac:spMk id="3" creationId="{DC96FA88-3787-42AE-9778-CBE313896100}"/>
          </ac:spMkLst>
        </pc:spChg>
        <pc:spChg chg="add">
          <ac:chgData name="Davido Kun" userId="d77377b9e0e65811" providerId="LiveId" clId="{730AF7A3-822D-40B2-8DBE-BD235F93CA0F}" dt="2020-08-16T04:03:05.345" v="1567" actId="26606"/>
          <ac:spMkLst>
            <pc:docMk/>
            <pc:sldMk cId="3787378712" sldId="268"/>
            <ac:spMk id="15" creationId="{7D6BF779-0B8C-4CC2-9268-9506AD0C5331}"/>
          </ac:spMkLst>
        </pc:spChg>
        <pc:spChg chg="add">
          <ac:chgData name="Davido Kun" userId="d77377b9e0e65811" providerId="LiveId" clId="{730AF7A3-822D-40B2-8DBE-BD235F93CA0F}" dt="2020-08-16T04:03:05.345" v="1567" actId="26606"/>
          <ac:spMkLst>
            <pc:docMk/>
            <pc:sldMk cId="3787378712" sldId="268"/>
            <ac:spMk id="17" creationId="{3A397E3E-B90C-4D82-BAAA-36F7AC6A4565}"/>
          </ac:spMkLst>
        </pc:spChg>
        <pc:spChg chg="add">
          <ac:chgData name="Davido Kun" userId="d77377b9e0e65811" providerId="LiveId" clId="{730AF7A3-822D-40B2-8DBE-BD235F93CA0F}" dt="2020-08-16T04:03:05.345" v="1567" actId="26606"/>
          <ac:spMkLst>
            <pc:docMk/>
            <pc:sldMk cId="3787378712" sldId="268"/>
            <ac:spMk id="19" creationId="{A2B5CBEA-F125-49B6-8335-227C325B112B}"/>
          </ac:spMkLst>
        </pc:spChg>
        <pc:spChg chg="add">
          <ac:chgData name="Davido Kun" userId="d77377b9e0e65811" providerId="LiveId" clId="{730AF7A3-822D-40B2-8DBE-BD235F93CA0F}" dt="2020-08-16T04:03:05.345" v="1567" actId="26606"/>
          <ac:spMkLst>
            <pc:docMk/>
            <pc:sldMk cId="3787378712" sldId="268"/>
            <ac:spMk id="21" creationId="{42B987A8-3C5A-4495-85A2-B7BBC3EAC201}"/>
          </ac:spMkLst>
        </pc:spChg>
        <pc:spChg chg="add">
          <ac:chgData name="Davido Kun" userId="d77377b9e0e65811" providerId="LiveId" clId="{730AF7A3-822D-40B2-8DBE-BD235F93CA0F}" dt="2020-08-16T04:03:05.345" v="1567" actId="26606"/>
          <ac:spMkLst>
            <pc:docMk/>
            <pc:sldMk cId="3787378712" sldId="268"/>
            <ac:spMk id="23" creationId="{2C1D3151-5F97-4860-B56C-C98BD62CC255}"/>
          </ac:spMkLst>
        </pc:spChg>
        <pc:spChg chg="add">
          <ac:chgData name="Davido Kun" userId="d77377b9e0e65811" providerId="LiveId" clId="{730AF7A3-822D-40B2-8DBE-BD235F93CA0F}" dt="2020-08-16T04:03:05.345" v="1567" actId="26606"/>
          <ac:spMkLst>
            <pc:docMk/>
            <pc:sldMk cId="3787378712" sldId="268"/>
            <ac:spMk id="25" creationId="{AB32CDD2-9715-425B-9CCC-CF8CE92BE064}"/>
          </ac:spMkLst>
        </pc:spChg>
        <pc:spChg chg="add">
          <ac:chgData name="Davido Kun" userId="d77377b9e0e65811" providerId="LiveId" clId="{730AF7A3-822D-40B2-8DBE-BD235F93CA0F}" dt="2020-08-16T04:03:05.345" v="1567" actId="26606"/>
          <ac:spMkLst>
            <pc:docMk/>
            <pc:sldMk cId="3787378712" sldId="268"/>
            <ac:spMk id="27" creationId="{8CF5E676-CA04-4CED-9F1E-5026ED66E66D}"/>
          </ac:spMkLst>
        </pc:spChg>
        <pc:spChg chg="add">
          <ac:chgData name="Davido Kun" userId="d77377b9e0e65811" providerId="LiveId" clId="{730AF7A3-822D-40B2-8DBE-BD235F93CA0F}" dt="2020-08-16T04:03:05.345" v="1567" actId="26606"/>
          <ac:spMkLst>
            <pc:docMk/>
            <pc:sldMk cId="3787378712" sldId="268"/>
            <ac:spMk id="29" creationId="{EB013C47-A4B4-4108-87AF-82C5CD7DFF56}"/>
          </ac:spMkLst>
        </pc:spChg>
        <pc:spChg chg="add">
          <ac:chgData name="Davido Kun" userId="d77377b9e0e65811" providerId="LiveId" clId="{730AF7A3-822D-40B2-8DBE-BD235F93CA0F}" dt="2020-08-16T04:03:05.345" v="1567" actId="26606"/>
          <ac:spMkLst>
            <pc:docMk/>
            <pc:sldMk cId="3787378712" sldId="268"/>
            <ac:spMk id="31" creationId="{8DE96824-E506-4448-8704-5EC7BF7BC51B}"/>
          </ac:spMkLst>
        </pc:spChg>
        <pc:spChg chg="add">
          <ac:chgData name="Davido Kun" userId="d77377b9e0e65811" providerId="LiveId" clId="{730AF7A3-822D-40B2-8DBE-BD235F93CA0F}" dt="2020-08-16T04:03:05.345" v="1567" actId="26606"/>
          <ac:spMkLst>
            <pc:docMk/>
            <pc:sldMk cId="3787378712" sldId="268"/>
            <ac:spMk id="33" creationId="{4FB204DF-284E-45F6-A017-79A4DF57BCCB}"/>
          </ac:spMkLst>
        </pc:spChg>
        <pc:spChg chg="add">
          <ac:chgData name="Davido Kun" userId="d77377b9e0e65811" providerId="LiveId" clId="{730AF7A3-822D-40B2-8DBE-BD235F93CA0F}" dt="2020-08-16T04:03:05.345" v="1567" actId="26606"/>
          <ac:spMkLst>
            <pc:docMk/>
            <pc:sldMk cId="3787378712" sldId="268"/>
            <ac:spMk id="35" creationId="{BC8E4194-D60D-466F-B2E4-E0A0C145FCAD}"/>
          </ac:spMkLst>
        </pc:spChg>
        <pc:spChg chg="add">
          <ac:chgData name="Davido Kun" userId="d77377b9e0e65811" providerId="LiveId" clId="{730AF7A3-822D-40B2-8DBE-BD235F93CA0F}" dt="2020-08-16T04:03:05.345" v="1567" actId="26606"/>
          <ac:spMkLst>
            <pc:docMk/>
            <pc:sldMk cId="3787378712" sldId="268"/>
            <ac:spMk id="37" creationId="{E16C8D8F-10E9-4498-ABDB-0F923F8B6837}"/>
          </ac:spMkLst>
        </pc:spChg>
        <pc:spChg chg="add">
          <ac:chgData name="Davido Kun" userId="d77377b9e0e65811" providerId="LiveId" clId="{730AF7A3-822D-40B2-8DBE-BD235F93CA0F}" dt="2020-08-16T04:03:05.345" v="1567" actId="26606"/>
          <ac:spMkLst>
            <pc:docMk/>
            <pc:sldMk cId="3787378712" sldId="268"/>
            <ac:spMk id="39" creationId="{1E5A83E3-8A11-4492-BB6E-F5F2240316FB}"/>
          </ac:spMkLst>
        </pc:spChg>
        <pc:grpChg chg="add">
          <ac:chgData name="Davido Kun" userId="d77377b9e0e65811" providerId="LiveId" clId="{730AF7A3-822D-40B2-8DBE-BD235F93CA0F}" dt="2020-08-16T04:03:05.345" v="1567" actId="26606"/>
          <ac:grpSpMkLst>
            <pc:docMk/>
            <pc:sldMk cId="3787378712" sldId="268"/>
            <ac:grpSpMk id="8" creationId="{8A351602-3772-4279-B0D3-A523F6F6EAB3}"/>
          </ac:grpSpMkLst>
        </pc:grpChg>
        <pc:grpChg chg="add">
          <ac:chgData name="Davido Kun" userId="d77377b9e0e65811" providerId="LiveId" clId="{730AF7A3-822D-40B2-8DBE-BD235F93CA0F}" dt="2020-08-16T04:03:05.345" v="1567" actId="26606"/>
          <ac:grpSpMkLst>
            <pc:docMk/>
            <pc:sldMk cId="3787378712" sldId="268"/>
            <ac:grpSpMk id="41" creationId="{FB9739EB-7F66-433D-841F-AB3CD18700B7}"/>
          </ac:grpSpMkLst>
        </pc:grpChg>
      </pc:sldChg>
      <pc:sldChg chg="addSp">
        <pc:chgData name="Davido Kun" userId="d77377b9e0e65811" providerId="LiveId" clId="{730AF7A3-822D-40B2-8DBE-BD235F93CA0F}" dt="2020-08-21T02:33:50.449" v="2002"/>
        <pc:sldMkLst>
          <pc:docMk/>
          <pc:sldMk cId="134525583" sldId="269"/>
        </pc:sldMkLst>
        <pc:picChg chg="add">
          <ac:chgData name="Davido Kun" userId="d77377b9e0e65811" providerId="LiveId" clId="{730AF7A3-822D-40B2-8DBE-BD235F93CA0F}" dt="2020-08-21T02:33:50.449" v="2002"/>
          <ac:picMkLst>
            <pc:docMk/>
            <pc:sldMk cId="134525583" sldId="269"/>
            <ac:picMk id="2050" creationId="{0C3E016C-5906-4E70-9633-9AF038EB9FB5}"/>
          </ac:picMkLst>
        </pc:picChg>
      </pc:sldChg>
      <pc:sldChg chg="modSp new add del mod">
        <pc:chgData name="Davido Kun" userId="d77377b9e0e65811" providerId="LiveId" clId="{730AF7A3-822D-40B2-8DBE-BD235F93CA0F}" dt="2020-08-21T02:33:57.145" v="2007" actId="1076"/>
        <pc:sldMkLst>
          <pc:docMk/>
          <pc:sldMk cId="2560511594" sldId="269"/>
        </pc:sldMkLst>
        <pc:spChg chg="mod">
          <ac:chgData name="Davido Kun" userId="d77377b9e0e65811" providerId="LiveId" clId="{730AF7A3-822D-40B2-8DBE-BD235F93CA0F}" dt="2020-08-17T06:05:42.397" v="1622" actId="20577"/>
          <ac:spMkLst>
            <pc:docMk/>
            <pc:sldMk cId="2560511594" sldId="269"/>
            <ac:spMk id="2" creationId="{561D6AC9-CB17-4B4B-9D99-91DF66D2216B}"/>
          </ac:spMkLst>
        </pc:spChg>
        <pc:spChg chg="mod">
          <ac:chgData name="Davido Kun" userId="d77377b9e0e65811" providerId="LiveId" clId="{730AF7A3-822D-40B2-8DBE-BD235F93CA0F}" dt="2020-08-17T06:25:54.516" v="1997" actId="20577"/>
          <ac:spMkLst>
            <pc:docMk/>
            <pc:sldMk cId="2560511594" sldId="269"/>
            <ac:spMk id="3" creationId="{E5704B95-6391-411A-A66B-CBC382485E4F}"/>
          </ac:spMkLst>
        </pc:spChg>
        <pc:picChg chg="mod">
          <ac:chgData name="Davido Kun" userId="d77377b9e0e65811" providerId="LiveId" clId="{730AF7A3-822D-40B2-8DBE-BD235F93CA0F}" dt="2020-08-21T02:33:57.145" v="2007" actId="1076"/>
          <ac:picMkLst>
            <pc:docMk/>
            <pc:sldMk cId="2560511594" sldId="269"/>
            <ac:picMk id="2050" creationId="{0C3E016C-5906-4E70-9633-9AF038EB9FB5}"/>
          </ac:picMkLst>
        </pc:picChg>
      </pc:sldChg>
      <pc:sldChg chg="new del">
        <pc:chgData name="Davido Kun" userId="d77377b9e0e65811" providerId="LiveId" clId="{730AF7A3-822D-40B2-8DBE-BD235F93CA0F}" dt="2020-08-21T02:40:39.031" v="2041" actId="47"/>
        <pc:sldMkLst>
          <pc:docMk/>
          <pc:sldMk cId="1392226522" sldId="270"/>
        </pc:sldMkLst>
      </pc:sldChg>
      <pc:sldChg chg="add">
        <pc:chgData name="Davido Kun" userId="d77377b9e0e65811" providerId="LiveId" clId="{730AF7A3-822D-40B2-8DBE-BD235F93CA0F}" dt="2020-08-21T02:40:35.718" v="2040"/>
        <pc:sldMkLst>
          <pc:docMk/>
          <pc:sldMk cId="547831796" sldId="2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A1CAB3-6527-45EA-8D1B-D9605B3ADE16}" type="datetimeFigureOut">
              <a:rPr lang="en-US" smtClean="0"/>
              <a:t>8/21/20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DDCFA-02AF-4E9D-93B2-644FFC0B2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71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969922-57F7-4BAD-AA2C-B6611297444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48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8/21/20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24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8/21/20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4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8/21/20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44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8/21/20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4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8/21/20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62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8/21/20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80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8/21/20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56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8/21/20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990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8/21/20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501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8/21/20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19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8/21/20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568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8/21/20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07783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8B646C36-EEEC-4D52-8E8E-206F4CD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3">
            <a:extLst>
              <a:ext uri="{FF2B5EF4-FFF2-40B4-BE49-F238E27FC236}">
                <a16:creationId xmlns:a16="http://schemas.microsoft.com/office/drawing/2014/main" id="{BAF3EA05-117A-4396-A47F-7BF970F9BF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400" b="22045"/>
          <a:stretch/>
        </p:blipFill>
        <p:spPr>
          <a:xfrm>
            <a:off x="-2" y="-1"/>
            <a:ext cx="12192001" cy="6858000"/>
          </a:xfrm>
          <a:prstGeom prst="rect">
            <a:avLst/>
          </a:prstGeom>
          <a:ln w="28575">
            <a:noFill/>
          </a:ln>
        </p:spPr>
      </p:pic>
      <p:grpSp>
        <p:nvGrpSpPr>
          <p:cNvPr id="24" name="Group 10">
            <a:extLst>
              <a:ext uri="{FF2B5EF4-FFF2-40B4-BE49-F238E27FC236}">
                <a16:creationId xmlns:a16="http://schemas.microsoft.com/office/drawing/2014/main" id="{308C40F4-6A24-4867-B726-B552DB080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550" y="555675"/>
            <a:ext cx="4860256" cy="5696169"/>
            <a:chOff x="1481312" y="743744"/>
            <a:chExt cx="4860256" cy="458931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54BF10E-4559-4F28-91B0-3D0C2C486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B0B5A20-FCFE-4AED-B5A3-91D3DE935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6CA2F4C-8E9E-4BCD-B6E8-A68A311CA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967" y="460296"/>
            <a:ext cx="4860256" cy="569616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5CCA0F-1C88-427D-8A51-DA345752FF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119" y="2851355"/>
            <a:ext cx="4429556" cy="1529430"/>
          </a:xfrm>
        </p:spPr>
        <p:txBody>
          <a:bodyPr anchor="b">
            <a:normAutofit/>
          </a:bodyPr>
          <a:lstStyle/>
          <a:p>
            <a:r>
              <a:rPr lang="en-US" sz="3300" dirty="0"/>
              <a:t>Amazon Internship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729158-4439-40E7-BEFC-BBE296396A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119" y="4547167"/>
            <a:ext cx="4429556" cy="1288482"/>
          </a:xfrm>
        </p:spPr>
        <p:txBody>
          <a:bodyPr>
            <a:normAutofit/>
          </a:bodyPr>
          <a:lstStyle/>
          <a:p>
            <a:r>
              <a:rPr lang="en-US" dirty="0"/>
              <a:t>By: David Kim</a:t>
            </a:r>
          </a:p>
        </p:txBody>
      </p:sp>
      <p:sp>
        <p:nvSpPr>
          <p:cNvPr id="25" name="Oval 16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6210" y="245807"/>
            <a:ext cx="445835" cy="445835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004781B-698F-46D5-AADD-8AE921171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6210" y="245807"/>
            <a:ext cx="445835" cy="445835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003" y="5613785"/>
            <a:ext cx="891066" cy="89106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3" name="Graphic 212">
            <a:extLst>
              <a:ext uri="{FF2B5EF4-FFF2-40B4-BE49-F238E27FC236}">
                <a16:creationId xmlns:a16="http://schemas.microsoft.com/office/drawing/2014/main" id="{96FD6442-EB7D-4992-8D41-0B7FFDCB43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003" y="5613785"/>
            <a:ext cx="891066" cy="89106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D3B540-00DA-E34B-A559-79BB516A5DE2}"/>
              </a:ext>
            </a:extLst>
          </p:cNvPr>
          <p:cNvSpPr txBox="1"/>
          <p:nvPr/>
        </p:nvSpPr>
        <p:spPr>
          <a:xfrm>
            <a:off x="677119" y="796413"/>
            <a:ext cx="4429556" cy="167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b="1" dirty="0"/>
              <a:t>Instructor</a:t>
            </a:r>
            <a:r>
              <a:rPr lang="en-US" dirty="0"/>
              <a:t>: Kelvin Sung</a:t>
            </a:r>
          </a:p>
          <a:p>
            <a:pPr algn="ctr">
              <a:lnSpc>
                <a:spcPct val="200000"/>
              </a:lnSpc>
            </a:pPr>
            <a:r>
              <a:rPr lang="en-US" b="1" dirty="0"/>
              <a:t>Manager</a:t>
            </a:r>
            <a:r>
              <a:rPr lang="en-US" dirty="0"/>
              <a:t>: Kumar </a:t>
            </a:r>
            <a:r>
              <a:rPr lang="en-US" dirty="0" err="1"/>
              <a:t>Akshay</a:t>
            </a:r>
            <a:endParaRPr lang="en-US" dirty="0"/>
          </a:p>
          <a:p>
            <a:pPr algn="ctr">
              <a:lnSpc>
                <a:spcPct val="200000"/>
              </a:lnSpc>
            </a:pPr>
            <a:r>
              <a:rPr lang="en-US" b="1" dirty="0"/>
              <a:t>Mentors</a:t>
            </a:r>
            <a:r>
              <a:rPr lang="en-US" dirty="0"/>
              <a:t>: Thomas An &amp; Sven Eberhardt</a:t>
            </a:r>
          </a:p>
        </p:txBody>
      </p:sp>
    </p:spTree>
    <p:extLst>
      <p:ext uri="{BB962C8B-B14F-4D97-AF65-F5344CB8AC3E}">
        <p14:creationId xmlns:p14="http://schemas.microsoft.com/office/powerpoint/2010/main" val="3962768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D3DF9-0E23-4FA5-BE2B-823615493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4038C-B0A0-4376-BEEF-D09209488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 could have invested more time into learning about other members in the team outside the internship project.</a:t>
            </a:r>
          </a:p>
          <a:p>
            <a:pPr>
              <a:lnSpc>
                <a:spcPct val="150000"/>
              </a:lnSpc>
            </a:pPr>
            <a:r>
              <a:rPr lang="en-US" dirty="0"/>
              <a:t>I could have sped up development by asking more questions.</a:t>
            </a:r>
          </a:p>
          <a:p>
            <a:pPr>
              <a:lnSpc>
                <a:spcPct val="150000"/>
              </a:lnSpc>
            </a:pPr>
            <a:r>
              <a:rPr lang="en-US" dirty="0"/>
              <a:t>I missed opportunities to explore the culture and other areas at Amazon.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9218" name="Picture 2" descr="10 Money Pitfalls to Avoid When Renting - OppLoans">
            <a:extLst>
              <a:ext uri="{FF2B5EF4-FFF2-40B4-BE49-F238E27FC236}">
                <a16:creationId xmlns:a16="http://schemas.microsoft.com/office/drawing/2014/main" id="{9979553F-D6A1-49DD-92DC-607073D40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695" y="5132087"/>
            <a:ext cx="5279858" cy="136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4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77454" y="3965691"/>
            <a:ext cx="3014546" cy="289230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2B987A8-3C5A-4495-85A2-B7BBC3EAC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77454" y="3965691"/>
            <a:ext cx="3014546" cy="289230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46453" y="857546"/>
            <a:ext cx="6964685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B32CDD2-9715-425B-9CCC-CF8CE92BE0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46453" y="857546"/>
            <a:ext cx="6964685" cy="5402463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1"/>
            <a:ext cx="3799266" cy="401991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B013C47-A4B4-4108-87AF-82C5CD7DF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1"/>
            <a:ext cx="3799266" cy="401991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13658" y="727769"/>
            <a:ext cx="6964685" cy="54024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90971" y="136525"/>
            <a:ext cx="1035526" cy="103552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5" name="Graphic 212">
            <a:extLst>
              <a:ext uri="{FF2B5EF4-FFF2-40B4-BE49-F238E27FC236}">
                <a16:creationId xmlns:a16="http://schemas.microsoft.com/office/drawing/2014/main" id="{BC8E4194-D60D-466F-B2E4-E0A0C145F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90971" y="136525"/>
            <a:ext cx="1035526" cy="103552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F3189A-4D12-4255-AAB2-B53F8C19C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453" y="1017432"/>
            <a:ext cx="6699094" cy="31705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cap="all" spc="1500" dirty="0">
                <a:ea typeface="Source Sans Pro SemiBold" panose="020B0603030403020204" pitchFamily="34" charset="0"/>
              </a:rPr>
              <a:t>Conclusion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7955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929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41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41751" y="5783167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5542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624A4-EC01-4AF0-9BA4-EF5470875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CCB24-81E0-4C09-8EEA-01099AD68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Great experience working with my manager, mentor, and other colleagues.</a:t>
            </a:r>
          </a:p>
          <a:p>
            <a:r>
              <a:rPr lang="en-US" dirty="0"/>
              <a:t>Learned a lot about writing industry standard code.</a:t>
            </a:r>
          </a:p>
          <a:p>
            <a:r>
              <a:rPr lang="en-US" dirty="0"/>
              <a:t>Got hands on experience using many different AWS services, APIs, and many development tools.</a:t>
            </a:r>
          </a:p>
          <a:p>
            <a:r>
              <a:rPr lang="en-US" dirty="0"/>
              <a:t>Learned how to manage time and the importance of creating design documents and timelines.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29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1DCB218-9793-4FAE-AC01-7C48A4ACE48D}"/>
              </a:ext>
            </a:extLst>
          </p:cNvPr>
          <p:cNvSpPr/>
          <p:nvPr/>
        </p:nvSpPr>
        <p:spPr>
          <a:xfrm>
            <a:off x="1625814" y="95251"/>
            <a:ext cx="8940375" cy="665006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B722AAE-F49C-41C2-AA55-9B033D3BC371}"/>
              </a:ext>
            </a:extLst>
          </p:cNvPr>
          <p:cNvSpPr/>
          <p:nvPr/>
        </p:nvSpPr>
        <p:spPr>
          <a:xfrm>
            <a:off x="8122073" y="1402542"/>
            <a:ext cx="2325161" cy="46992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93A1B03-BE8B-4532-BD91-7D5E16A9A33F}"/>
              </a:ext>
            </a:extLst>
          </p:cNvPr>
          <p:cNvSpPr/>
          <p:nvPr/>
        </p:nvSpPr>
        <p:spPr>
          <a:xfrm>
            <a:off x="4933420" y="4063408"/>
            <a:ext cx="3085498" cy="124019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6A28CE8-5F40-426F-A618-1334389FD345}"/>
              </a:ext>
            </a:extLst>
          </p:cNvPr>
          <p:cNvSpPr/>
          <p:nvPr/>
        </p:nvSpPr>
        <p:spPr>
          <a:xfrm>
            <a:off x="1739881" y="1431567"/>
            <a:ext cx="3085498" cy="253108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2C82BAE-E6FD-42A6-9842-B75FB39B0ED4}"/>
              </a:ext>
            </a:extLst>
          </p:cNvPr>
          <p:cNvSpPr/>
          <p:nvPr/>
        </p:nvSpPr>
        <p:spPr>
          <a:xfrm>
            <a:off x="1744766" y="4063408"/>
            <a:ext cx="3085498" cy="253108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71E7C4-0C1C-4A10-8AF8-1D1EA20D7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-15906"/>
            <a:ext cx="7886700" cy="941294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2"/>
                </a:solidFill>
                <a:latin typeface="ITC Officina Sans Std Book" panose="00000800000000000000" pitchFamily="50" charset="0"/>
              </a:rPr>
              <a:t>Amazon Internship</a:t>
            </a:r>
          </a:p>
        </p:txBody>
      </p:sp>
      <p:pic>
        <p:nvPicPr>
          <p:cNvPr id="2050" name="Picture 2" descr="UW logos | UW Brand">
            <a:extLst>
              <a:ext uri="{FF2B5EF4-FFF2-40B4-BE49-F238E27FC236}">
                <a16:creationId xmlns:a16="http://schemas.microsoft.com/office/drawing/2014/main" id="{7F527512-EDD1-42E2-B44D-E41D0C4A9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766" y="263511"/>
            <a:ext cx="1365443" cy="919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Java (.EPS) vector logo - Java (.EPS) logo vector free download">
            <a:extLst>
              <a:ext uri="{FF2B5EF4-FFF2-40B4-BE49-F238E27FC236}">
                <a16:creationId xmlns:a16="http://schemas.microsoft.com/office/drawing/2014/main" id="{0A0AC2D2-032F-4CBC-ACD8-8A80AF925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4508" y="1835217"/>
            <a:ext cx="522496" cy="522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GraphQL Nexus · Declarative, Code-First GraphQL Schemas for ...">
            <a:extLst>
              <a:ext uri="{FF2B5EF4-FFF2-40B4-BE49-F238E27FC236}">
                <a16:creationId xmlns:a16="http://schemas.microsoft.com/office/drawing/2014/main" id="{44BC2361-1E58-4B5E-AEFB-F65F5A7AA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0061" y="1934443"/>
            <a:ext cx="476022" cy="42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E32135D-E7C0-46BC-A2F6-2E91B39E7383}"/>
              </a:ext>
            </a:extLst>
          </p:cNvPr>
          <p:cNvSpPr txBox="1"/>
          <p:nvPr/>
        </p:nvSpPr>
        <p:spPr>
          <a:xfrm>
            <a:off x="3144371" y="756211"/>
            <a:ext cx="5903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/>
                </a:solidFill>
                <a:latin typeface="ITC Officina Sans Std Book" panose="00000800000000000000" pitchFamily="50" charset="0"/>
              </a:rPr>
              <a:t>David Kim | B.A. Computer Science &amp; Software Engineering | Autumn 2020 | Instructor: Dr. Kelvin Sung | Manager: </a:t>
            </a:r>
            <a:r>
              <a:rPr lang="en-US" sz="1200" dirty="0" err="1">
                <a:solidFill>
                  <a:schemeClr val="bg2"/>
                </a:solidFill>
                <a:latin typeface="ITC Officina Sans Std Book" panose="00000800000000000000" pitchFamily="50" charset="0"/>
              </a:rPr>
              <a:t>Akshay</a:t>
            </a:r>
            <a:r>
              <a:rPr lang="en-US" sz="1200" dirty="0">
                <a:solidFill>
                  <a:schemeClr val="bg2"/>
                </a:solidFill>
                <a:latin typeface="ITC Officina Sans Std Book" panose="00000800000000000000" pitchFamily="50" charset="0"/>
              </a:rPr>
              <a:t> Kumar | Mentors: Thomas An &amp; Sven Eberhardt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A01135-03A0-4C57-97DC-CCDAD3BE6A14}"/>
              </a:ext>
            </a:extLst>
          </p:cNvPr>
          <p:cNvSpPr txBox="1"/>
          <p:nvPr/>
        </p:nvSpPr>
        <p:spPr>
          <a:xfrm>
            <a:off x="1530562" y="1436202"/>
            <a:ext cx="3513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ITC Officina Sans Std Book" panose="00000800000000000000" pitchFamily="50" charset="0"/>
              </a:rPr>
              <a:t>About Amazon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250EA6-B3C3-43B9-9247-BE26E3846D04}"/>
              </a:ext>
            </a:extLst>
          </p:cNvPr>
          <p:cNvSpPr txBox="1"/>
          <p:nvPr/>
        </p:nvSpPr>
        <p:spPr>
          <a:xfrm>
            <a:off x="2194498" y="4047060"/>
            <a:ext cx="21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ITC Officina Sans Std Book" panose="00000800000000000000" pitchFamily="50" charset="0"/>
              </a:rPr>
              <a:t>What I Learned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E0C9E4-1A3B-421C-819E-45DA2B622E10}"/>
              </a:ext>
            </a:extLst>
          </p:cNvPr>
          <p:cNvSpPr txBox="1"/>
          <p:nvPr/>
        </p:nvSpPr>
        <p:spPr>
          <a:xfrm>
            <a:off x="4719215" y="4064990"/>
            <a:ext cx="3513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ITC Officina Sans Std Book" panose="00000800000000000000" pitchFamily="50" charset="0"/>
              </a:rPr>
              <a:t>Pitfalls</a:t>
            </a:r>
          </a:p>
        </p:txBody>
      </p:sp>
      <p:pic>
        <p:nvPicPr>
          <p:cNvPr id="3" name="Picture 2" descr="IntelliJ IDEA: The Java IDE for Professional Developers by JetBrains">
            <a:extLst>
              <a:ext uri="{FF2B5EF4-FFF2-40B4-BE49-F238E27FC236}">
                <a16:creationId xmlns:a16="http://schemas.microsoft.com/office/drawing/2014/main" id="{0DB01EE6-5453-4495-AAA7-90D805B08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327" y="1895122"/>
            <a:ext cx="424720" cy="42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White Amazon Logo Background PNG Image | PNG Play">
            <a:extLst>
              <a:ext uri="{FF2B5EF4-FFF2-40B4-BE49-F238E27FC236}">
                <a16:creationId xmlns:a16="http://schemas.microsoft.com/office/drawing/2014/main" id="{ABB51F0B-4F06-490C-899B-71A06B95B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427" y="5501307"/>
            <a:ext cx="2459319" cy="1844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UW logos | UW Brand">
            <a:extLst>
              <a:ext uri="{FF2B5EF4-FFF2-40B4-BE49-F238E27FC236}">
                <a16:creationId xmlns:a16="http://schemas.microsoft.com/office/drawing/2014/main" id="{E1C59495-4FE8-4303-9C2E-C043EFA20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327" y="263511"/>
            <a:ext cx="1365443" cy="919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0D43F86-E41D-4BC6-847D-1AC9114D713D}"/>
              </a:ext>
            </a:extLst>
          </p:cNvPr>
          <p:cNvSpPr/>
          <p:nvPr/>
        </p:nvSpPr>
        <p:spPr>
          <a:xfrm>
            <a:off x="4933419" y="1431567"/>
            <a:ext cx="3085498" cy="253108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E53200-7FEE-42E9-9658-7D0AC36727C4}"/>
              </a:ext>
            </a:extLst>
          </p:cNvPr>
          <p:cNvSpPr txBox="1"/>
          <p:nvPr/>
        </p:nvSpPr>
        <p:spPr>
          <a:xfrm>
            <a:off x="5642809" y="1431566"/>
            <a:ext cx="1661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ITC Officina Sans Std Book" panose="00000800000000000000" pitchFamily="50" charset="0"/>
              </a:rPr>
              <a:t>Experience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0B8107-CB8A-4960-9293-F2E50E9831A0}"/>
              </a:ext>
            </a:extLst>
          </p:cNvPr>
          <p:cNvSpPr txBox="1"/>
          <p:nvPr/>
        </p:nvSpPr>
        <p:spPr>
          <a:xfrm>
            <a:off x="8315039" y="1437948"/>
            <a:ext cx="1939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ITC Officina Sans Std Book" panose="00000800000000000000" pitchFamily="50" charset="0"/>
              </a:rPr>
              <a:t>Tools &amp; Services</a:t>
            </a:r>
          </a:p>
        </p:txBody>
      </p:sp>
      <p:pic>
        <p:nvPicPr>
          <p:cNvPr id="11" name="Picture 2" descr="Git - Logo Downloads">
            <a:extLst>
              <a:ext uri="{FF2B5EF4-FFF2-40B4-BE49-F238E27FC236}">
                <a16:creationId xmlns:a16="http://schemas.microsoft.com/office/drawing/2014/main" id="{352477D8-E6B1-4806-8EF8-C2A4C0565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297" y="2508265"/>
            <a:ext cx="3693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BF149BE-8693-4EFB-8A91-06B96E602C9D}"/>
              </a:ext>
            </a:extLst>
          </p:cNvPr>
          <p:cNvCxnSpPr>
            <a:cxnSpLocks/>
            <a:stCxn id="23" idx="1"/>
            <a:endCxn id="23" idx="3"/>
          </p:cNvCxnSpPr>
          <p:nvPr/>
        </p:nvCxnSpPr>
        <p:spPr>
          <a:xfrm>
            <a:off x="8122073" y="3752166"/>
            <a:ext cx="23251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170" name="Picture 2" descr="Quip – Medium">
            <a:extLst>
              <a:ext uri="{FF2B5EF4-FFF2-40B4-BE49-F238E27FC236}">
                <a16:creationId xmlns:a16="http://schemas.microsoft.com/office/drawing/2014/main" id="{9FA4632D-3FDF-4F2E-875A-453C3434F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4653" y="2415255"/>
            <a:ext cx="577169" cy="577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junit | Solid Soft">
            <a:extLst>
              <a:ext uri="{FF2B5EF4-FFF2-40B4-BE49-F238E27FC236}">
                <a16:creationId xmlns:a16="http://schemas.microsoft.com/office/drawing/2014/main" id="{BD53C0A6-BB63-41D0-B690-8B0672D78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8595" y="3079437"/>
            <a:ext cx="1675619" cy="49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A picture containing drawing, room&#10;&#10;Description automatically generated">
            <a:extLst>
              <a:ext uri="{FF2B5EF4-FFF2-40B4-BE49-F238E27FC236}">
                <a16:creationId xmlns:a16="http://schemas.microsoft.com/office/drawing/2014/main" id="{80485B72-9115-41C9-BBE5-56E15902F98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272" y="3950338"/>
            <a:ext cx="590050" cy="590050"/>
          </a:xfrm>
          <a:prstGeom prst="rect">
            <a:avLst/>
          </a:prstGeom>
        </p:spPr>
      </p:pic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90941CC9-4069-471E-85E7-5BE3FCA9CF7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013" y="3942859"/>
            <a:ext cx="589278" cy="589278"/>
          </a:xfrm>
          <a:prstGeom prst="rect">
            <a:avLst/>
          </a:prstGeom>
        </p:spPr>
      </p:pic>
      <p:pic>
        <p:nvPicPr>
          <p:cNvPr id="22" name="Picture 21" descr="A close up of a sign&#10;&#10;Description automatically generated">
            <a:extLst>
              <a:ext uri="{FF2B5EF4-FFF2-40B4-BE49-F238E27FC236}">
                <a16:creationId xmlns:a16="http://schemas.microsoft.com/office/drawing/2014/main" id="{47CEEEFE-06BC-4452-A8A9-B6A215AD700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846" y="3950338"/>
            <a:ext cx="589278" cy="589278"/>
          </a:xfrm>
          <a:prstGeom prst="rect">
            <a:avLst/>
          </a:prstGeom>
        </p:spPr>
      </p:pic>
      <p:pic>
        <p:nvPicPr>
          <p:cNvPr id="26" name="Picture 25" descr="A picture containing light&#10;&#10;Description automatically generated">
            <a:extLst>
              <a:ext uri="{FF2B5EF4-FFF2-40B4-BE49-F238E27FC236}">
                <a16:creationId xmlns:a16="http://schemas.microsoft.com/office/drawing/2014/main" id="{83BA8692-0367-4FCD-892A-ECDD0B50ECD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272" y="4639925"/>
            <a:ext cx="590050" cy="590050"/>
          </a:xfrm>
          <a:prstGeom prst="rect">
            <a:avLst/>
          </a:prstGeom>
        </p:spPr>
      </p:pic>
      <p:pic>
        <p:nvPicPr>
          <p:cNvPr id="28" name="Picture 27" descr="A picture containing drawing&#10;&#10;Description automatically generated">
            <a:extLst>
              <a:ext uri="{FF2B5EF4-FFF2-40B4-BE49-F238E27FC236}">
                <a16:creationId xmlns:a16="http://schemas.microsoft.com/office/drawing/2014/main" id="{AD024471-CCC3-4EBE-8542-6E3E4E8606C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013" y="4639925"/>
            <a:ext cx="589278" cy="589278"/>
          </a:xfrm>
          <a:prstGeom prst="rect">
            <a:avLst/>
          </a:prstGeom>
        </p:spPr>
      </p:pic>
      <p:pic>
        <p:nvPicPr>
          <p:cNvPr id="30" name="Picture 29" descr="A close up of a sign&#10;&#10;Description automatically generated">
            <a:extLst>
              <a:ext uri="{FF2B5EF4-FFF2-40B4-BE49-F238E27FC236}">
                <a16:creationId xmlns:a16="http://schemas.microsoft.com/office/drawing/2014/main" id="{152CC1BD-7E7B-4E35-8B14-1E68E1A3BD8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745" y="4639154"/>
            <a:ext cx="589278" cy="589278"/>
          </a:xfrm>
          <a:prstGeom prst="rect">
            <a:avLst/>
          </a:prstGeom>
        </p:spPr>
      </p:pic>
      <p:pic>
        <p:nvPicPr>
          <p:cNvPr id="32" name="Picture 31" descr="A picture containing light, drawing, food&#10;&#10;Description automatically generated">
            <a:extLst>
              <a:ext uri="{FF2B5EF4-FFF2-40B4-BE49-F238E27FC236}">
                <a16:creationId xmlns:a16="http://schemas.microsoft.com/office/drawing/2014/main" id="{1E7A051B-6665-4283-BBD5-9415AEC2018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294" y="5341132"/>
            <a:ext cx="590050" cy="59005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267901C-5010-4372-B63D-AA091E167BE5}"/>
              </a:ext>
            </a:extLst>
          </p:cNvPr>
          <p:cNvSpPr txBox="1"/>
          <p:nvPr/>
        </p:nvSpPr>
        <p:spPr>
          <a:xfrm>
            <a:off x="1893788" y="1774995"/>
            <a:ext cx="2799951" cy="2097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Amazon is an American multinational technology company based in Seattle, Washington. Amazon is a great company that not only focuses on its products like e-commerce, cloud computing, digital streaming, and artificial intelligence, but also focuses on customers and providing a great customer experience.</a:t>
            </a:r>
            <a:endParaRPr lang="en-US" sz="11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245E49D-6214-40F6-862A-E76EB088ADAD}"/>
              </a:ext>
            </a:extLst>
          </p:cNvPr>
          <p:cNvSpPr txBox="1"/>
          <p:nvPr/>
        </p:nvSpPr>
        <p:spPr>
          <a:xfrm>
            <a:off x="5073751" y="1752418"/>
            <a:ext cx="2799951" cy="2096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Participated in team meetings and worked in a Scrum software development cycle.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Created a document and architecture design for the project.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Wrote code packages using Java and Typescript.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Tested code using Mockito and Junit 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Gained experience using different kinds of AWS services.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3BB4EFA-2BE5-4FE1-B0F9-94082689EC31}"/>
              </a:ext>
            </a:extLst>
          </p:cNvPr>
          <p:cNvSpPr txBox="1"/>
          <p:nvPr/>
        </p:nvSpPr>
        <p:spPr>
          <a:xfrm>
            <a:off x="1914707" y="4400046"/>
            <a:ext cx="2799951" cy="2012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How to communicate with colleagues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Writing industry standard code and the importance of code reviews.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How to write test cases for testing code.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Using git and how to write a good git commit message.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Setting up AWS services and resources using the AWS Cloud Development Kit.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Inversion of Control and dependency injections.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27F42AD-E846-4714-BC84-9FDA31C8A50A}"/>
              </a:ext>
            </a:extLst>
          </p:cNvPr>
          <p:cNvSpPr txBox="1"/>
          <p:nvPr/>
        </p:nvSpPr>
        <p:spPr>
          <a:xfrm>
            <a:off x="5073751" y="4335762"/>
            <a:ext cx="27999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Not spending time to engage with other team members outside of the internship project.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Waiting too long to ask for help.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Not communicating enough.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E859ED1-C77A-4299-AE51-235449E4A1AF}"/>
              </a:ext>
            </a:extLst>
          </p:cNvPr>
          <p:cNvSpPr/>
          <p:nvPr/>
        </p:nvSpPr>
        <p:spPr>
          <a:xfrm>
            <a:off x="4933419" y="5361942"/>
            <a:ext cx="3085498" cy="120263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D8143F-CE38-4375-84AD-7BD13CB9F53B}"/>
              </a:ext>
            </a:extLst>
          </p:cNvPr>
          <p:cNvSpPr txBox="1"/>
          <p:nvPr/>
        </p:nvSpPr>
        <p:spPr>
          <a:xfrm>
            <a:off x="5685432" y="5368907"/>
            <a:ext cx="156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ITC Officina Sans Std Book" panose="00000800000000000000" pitchFamily="50" charset="0"/>
              </a:rPr>
              <a:t>Courses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A746AD-2DDB-4ECA-82FD-0DC2ADBBC803}"/>
              </a:ext>
            </a:extLst>
          </p:cNvPr>
          <p:cNvSpPr txBox="1"/>
          <p:nvPr/>
        </p:nvSpPr>
        <p:spPr>
          <a:xfrm>
            <a:off x="5194901" y="5616424"/>
            <a:ext cx="259735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CSS 342 – DATA, ALG, &amp; MATH 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CSS 343 – DATA, ALG, &amp; MATH II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CSS 360 – Software Engineering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CSS 370 – Analysis and Design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CSS 430 –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547831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77454" y="3965691"/>
            <a:ext cx="3014546" cy="289230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2B987A8-3C5A-4495-85A2-B7BBC3EAC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77454" y="3965691"/>
            <a:ext cx="3014546" cy="289230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46453" y="857546"/>
            <a:ext cx="6964685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B32CDD2-9715-425B-9CCC-CF8CE92BE0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46453" y="857546"/>
            <a:ext cx="6964685" cy="5402463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1"/>
            <a:ext cx="3799266" cy="401991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B013C47-A4B4-4108-87AF-82C5CD7DF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1"/>
            <a:ext cx="3799266" cy="401991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13658" y="727769"/>
            <a:ext cx="6964685" cy="54024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90971" y="136525"/>
            <a:ext cx="1035526" cy="103552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5" name="Graphic 212">
            <a:extLst>
              <a:ext uri="{FF2B5EF4-FFF2-40B4-BE49-F238E27FC236}">
                <a16:creationId xmlns:a16="http://schemas.microsoft.com/office/drawing/2014/main" id="{BC8E4194-D60D-466F-B2E4-E0A0C145F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90971" y="136525"/>
            <a:ext cx="1035526" cy="103552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F25CC5-1482-4A56-B051-E6A9E4204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6765" y="1017432"/>
            <a:ext cx="6418471" cy="31705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cap="all" spc="1500" dirty="0">
                <a:ea typeface="Source Sans Pro SemiBold" panose="020B0603030403020204" pitchFamily="34" charset="0"/>
              </a:rPr>
              <a:t>Thank you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7955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929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41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41751" y="5783167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7378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DC8E5-369F-4B62-890C-E4B167996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Amazon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554FD-90C6-4BC2-9E85-2FB38C130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dirty="0"/>
              <a:t>E-commerce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Cloud computing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Digital streaming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Artificial Intelligence</a:t>
            </a:r>
          </a:p>
          <a:p>
            <a:pPr lvl="1"/>
            <a:endParaRPr lang="en-US" dirty="0"/>
          </a:p>
        </p:txBody>
      </p:sp>
      <p:pic>
        <p:nvPicPr>
          <p:cNvPr id="1026" name="Picture 2" descr="Amazon to hire 100K new warehouse, delivery workers and raise pay ...">
            <a:extLst>
              <a:ext uri="{FF2B5EF4-FFF2-40B4-BE49-F238E27FC236}">
                <a16:creationId xmlns:a16="http://schemas.microsoft.com/office/drawing/2014/main" id="{6D654B70-828A-4E9F-B416-C6E2F89A3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99095"/>
            <a:ext cx="4114299" cy="251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9246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D6AC9-CB17-4B4B-9D99-91DF66D22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Helpful Courses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04B95-6391-411A-A66B-CBC382485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CSS 342 – Data Structures, Algorithms, and Discrete Math I</a:t>
            </a:r>
          </a:p>
          <a:p>
            <a:pPr>
              <a:lnSpc>
                <a:spcPct val="150000"/>
              </a:lnSpc>
            </a:pPr>
            <a:r>
              <a:rPr lang="en-US" dirty="0"/>
              <a:t>CSS 343 – Data Structures, Algorithms, and Discrete Math II</a:t>
            </a:r>
          </a:p>
          <a:p>
            <a:pPr>
              <a:lnSpc>
                <a:spcPct val="150000"/>
              </a:lnSpc>
            </a:pPr>
            <a:r>
              <a:rPr lang="en-US" dirty="0"/>
              <a:t>CSS 360 – Software Engineering</a:t>
            </a:r>
          </a:p>
          <a:p>
            <a:pPr>
              <a:lnSpc>
                <a:spcPct val="150000"/>
              </a:lnSpc>
            </a:pPr>
            <a:r>
              <a:rPr lang="en-US" dirty="0"/>
              <a:t>CSS 370 – Analysis and Design</a:t>
            </a:r>
          </a:p>
          <a:p>
            <a:pPr>
              <a:lnSpc>
                <a:spcPct val="150000"/>
              </a:lnSpc>
            </a:pPr>
            <a:r>
              <a:rPr lang="en-US" dirty="0"/>
              <a:t>CSS 430 – Operating Systems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C3E016C-5906-4E70-9633-9AF038EB9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138" y="4764505"/>
            <a:ext cx="2385919" cy="1644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51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77454" y="3965691"/>
            <a:ext cx="3014546" cy="289230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2B987A8-3C5A-4495-85A2-B7BBC3EAC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77454" y="3965691"/>
            <a:ext cx="3014546" cy="289230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46453" y="857546"/>
            <a:ext cx="6964685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B32CDD2-9715-425B-9CCC-CF8CE92BE0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46453" y="857546"/>
            <a:ext cx="6964685" cy="5402463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1"/>
            <a:ext cx="3799266" cy="401991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B013C47-A4B4-4108-87AF-82C5CD7DF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1"/>
            <a:ext cx="3799266" cy="401991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13658" y="727769"/>
            <a:ext cx="6964685" cy="54024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90971" y="136525"/>
            <a:ext cx="1035526" cy="103552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5" name="Graphic 212">
            <a:extLst>
              <a:ext uri="{FF2B5EF4-FFF2-40B4-BE49-F238E27FC236}">
                <a16:creationId xmlns:a16="http://schemas.microsoft.com/office/drawing/2014/main" id="{BC8E4194-D60D-466F-B2E4-E0A0C145F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90971" y="136525"/>
            <a:ext cx="1035526" cy="103552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1BD06B-5CD7-4442-A6C8-696097DF0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6765" y="1017432"/>
            <a:ext cx="6418471" cy="31705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cap="all" spc="1500" dirty="0">
                <a:ea typeface="Source Sans Pro SemiBold" panose="020B0603030403020204" pitchFamily="34" charset="0"/>
              </a:rPr>
              <a:t>Learnings</a:t>
            </a:r>
            <a:br>
              <a:rPr lang="en-US" sz="6000" b="1" cap="all" spc="1500" dirty="0">
                <a:ea typeface="Source Sans Pro SemiBold" panose="020B0603030403020204" pitchFamily="34" charset="0"/>
              </a:rPr>
            </a:br>
            <a:r>
              <a:rPr lang="en-US" sz="6000" b="1" cap="all" spc="1500" dirty="0">
                <a:ea typeface="Source Sans Pro SemiBold" panose="020B0603030403020204" pitchFamily="34" charset="0"/>
              </a:rPr>
              <a:t>&amp;</a:t>
            </a:r>
            <a:br>
              <a:rPr lang="en-US" sz="6000" b="1" cap="all" spc="1500" dirty="0">
                <a:ea typeface="Source Sans Pro SemiBold" panose="020B0603030403020204" pitchFamily="34" charset="0"/>
              </a:rPr>
            </a:br>
            <a:r>
              <a:rPr lang="en-US" sz="6000" b="1" cap="all" spc="1500" dirty="0">
                <a:ea typeface="Source Sans Pro SemiBold" panose="020B0603030403020204" pitchFamily="34" charset="0"/>
              </a:rPr>
              <a:t>Experience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7955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929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41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41751" y="5783167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9129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A090C-9E12-4762-97F3-6309DADC7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Design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7D5CE-12B2-4908-873C-5A1574FA3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Research required before creating a design document</a:t>
            </a:r>
          </a:p>
          <a:p>
            <a:pPr>
              <a:lnSpc>
                <a:spcPct val="150000"/>
              </a:lnSpc>
            </a:pPr>
            <a:r>
              <a:rPr lang="en-US" dirty="0"/>
              <a:t>Tools and techniques used for creating a good design document</a:t>
            </a:r>
          </a:p>
          <a:p>
            <a:pPr>
              <a:lnSpc>
                <a:spcPct val="150000"/>
              </a:lnSpc>
            </a:pPr>
            <a:r>
              <a:rPr lang="en-US" dirty="0"/>
              <a:t>Why design documents are important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EDCB80E-CFEE-4269-BA8D-617BB9897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423" y="3686426"/>
            <a:ext cx="2965008" cy="2490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676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EB37-5AA8-49ED-AA1B-D0FC9D2A2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Code and Unit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6B3A2-4B32-41F0-8E46-347C3A755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Java annotations</a:t>
            </a:r>
          </a:p>
          <a:p>
            <a:pPr>
              <a:lnSpc>
                <a:spcPct val="150000"/>
              </a:lnSpc>
            </a:pPr>
            <a:r>
              <a:rPr lang="en-US" dirty="0"/>
              <a:t>Testing with Junit 5 and Mockito</a:t>
            </a:r>
          </a:p>
          <a:p>
            <a:pPr>
              <a:lnSpc>
                <a:spcPct val="150000"/>
              </a:lnSpc>
            </a:pPr>
            <a:r>
              <a:rPr lang="en-US" dirty="0"/>
              <a:t>Inversion of Control &amp; Dependency Injection </a:t>
            </a:r>
          </a:p>
          <a:p>
            <a:pPr>
              <a:lnSpc>
                <a:spcPct val="150000"/>
              </a:lnSpc>
            </a:pPr>
            <a:r>
              <a:rPr lang="en-US" dirty="0"/>
              <a:t>Pipelines</a:t>
            </a:r>
          </a:p>
          <a:p>
            <a:pPr>
              <a:lnSpc>
                <a:spcPct val="150000"/>
              </a:lnSpc>
            </a:pPr>
            <a:r>
              <a:rPr lang="en-US" dirty="0"/>
              <a:t>Writing Code Reviews</a:t>
            </a:r>
          </a:p>
        </p:txBody>
      </p:sp>
      <p:pic>
        <p:nvPicPr>
          <p:cNvPr id="5122" name="Picture 2" descr="Spring Boot 2 With JUnit 5 and Mockito 2 for Unit, Integration ...">
            <a:extLst>
              <a:ext uri="{FF2B5EF4-FFF2-40B4-BE49-F238E27FC236}">
                <a16:creationId xmlns:a16="http://schemas.microsoft.com/office/drawing/2014/main" id="{C9AC4457-97ED-4D25-A421-1A1E2DE16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672" y="4445417"/>
            <a:ext cx="2401303" cy="163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Dependency Injection with Google Guice - Leapset Tech Workshop ...">
            <a:extLst>
              <a:ext uri="{FF2B5EF4-FFF2-40B4-BE49-F238E27FC236}">
                <a16:creationId xmlns:a16="http://schemas.microsoft.com/office/drawing/2014/main" id="{55A93B95-82AF-46FF-AFB9-D9E70C382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2006" y="1825625"/>
            <a:ext cx="2911794" cy="163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3603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C7B9C-F074-4AD9-BFC5-B2BAFCAED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Participating in Scrum Meetings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84F2D-EDCC-4986-8481-D3BFA175E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Communicated with team members about project</a:t>
            </a:r>
          </a:p>
          <a:p>
            <a:pPr>
              <a:lnSpc>
                <a:spcPct val="150000"/>
              </a:lnSpc>
            </a:pPr>
            <a:r>
              <a:rPr lang="en-US" dirty="0"/>
              <a:t>Learned about other members and what they are working on</a:t>
            </a:r>
          </a:p>
          <a:p>
            <a:pPr>
              <a:lnSpc>
                <a:spcPct val="150000"/>
              </a:lnSpc>
            </a:pPr>
            <a:r>
              <a:rPr lang="en-US" dirty="0"/>
              <a:t>Created a consistent workflow of tasks using a Kanban board</a:t>
            </a:r>
          </a:p>
        </p:txBody>
      </p:sp>
      <p:pic>
        <p:nvPicPr>
          <p:cNvPr id="7170" name="Picture 2" descr="Scrum FAQ. Why have I written this? | by Neil Killick | Medium">
            <a:extLst>
              <a:ext uri="{FF2B5EF4-FFF2-40B4-BE49-F238E27FC236}">
                <a16:creationId xmlns:a16="http://schemas.microsoft.com/office/drawing/2014/main" id="{2DFD0BC6-FFAF-40BA-8F82-23C4B78C4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140" y="4266532"/>
            <a:ext cx="2115914" cy="2045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8284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CBF65-5A94-4C0B-94AB-E1EDC0960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Cloud Development Kit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A2231-999E-4689-8008-81E7A882D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Useful tool for setting up AWS resources and services</a:t>
            </a:r>
          </a:p>
          <a:p>
            <a:pPr>
              <a:lnSpc>
                <a:spcPct val="200000"/>
              </a:lnSpc>
            </a:pPr>
            <a:r>
              <a:rPr lang="en-US" dirty="0"/>
              <a:t>Could write code to deploy and provision AWS services</a:t>
            </a:r>
          </a:p>
          <a:p>
            <a:pPr>
              <a:lnSpc>
                <a:spcPct val="200000"/>
              </a:lnSpc>
            </a:pPr>
            <a:r>
              <a:rPr lang="en-US" dirty="0"/>
              <a:t>Greatly sped up development process</a:t>
            </a:r>
          </a:p>
          <a:p>
            <a:pPr>
              <a:lnSpc>
                <a:spcPct val="200000"/>
              </a:lnSpc>
            </a:pPr>
            <a:r>
              <a:rPr lang="en-US" dirty="0"/>
              <a:t>Made development much more intuitive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8194" name="Picture 2" descr="17] — Why Cloud Development Kit (CDK) is an AWSome Deployment ...">
            <a:extLst>
              <a:ext uri="{FF2B5EF4-FFF2-40B4-BE49-F238E27FC236}">
                <a16:creationId xmlns:a16="http://schemas.microsoft.com/office/drawing/2014/main" id="{1340D8AE-0D52-4489-82FE-90CAFB0CA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179" y="4001294"/>
            <a:ext cx="3496678" cy="147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5743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77454" y="3965691"/>
            <a:ext cx="3014546" cy="289230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2B987A8-3C5A-4495-85A2-B7BBC3EAC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77454" y="3965691"/>
            <a:ext cx="3014546" cy="289230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46453" y="857546"/>
            <a:ext cx="6964685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B32CDD2-9715-425B-9CCC-CF8CE92BE0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46453" y="857546"/>
            <a:ext cx="6964685" cy="5402463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1"/>
            <a:ext cx="3799266" cy="401991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B013C47-A4B4-4108-87AF-82C5CD7DF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1"/>
            <a:ext cx="3799266" cy="401991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13658" y="727769"/>
            <a:ext cx="6964685" cy="54024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90971" y="136525"/>
            <a:ext cx="1035526" cy="103552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5" name="Graphic 212">
            <a:extLst>
              <a:ext uri="{FF2B5EF4-FFF2-40B4-BE49-F238E27FC236}">
                <a16:creationId xmlns:a16="http://schemas.microsoft.com/office/drawing/2014/main" id="{BC8E4194-D60D-466F-B2E4-E0A0C145F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90971" y="136525"/>
            <a:ext cx="1035526" cy="103552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B1EC04-4EED-4592-BB79-FC23045BB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6765" y="1017432"/>
            <a:ext cx="6418471" cy="31705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cap="all" spc="1500" dirty="0">
                <a:ea typeface="Source Sans Pro SemiBold" panose="020B0603030403020204" pitchFamily="34" charset="0"/>
              </a:rPr>
              <a:t>Pitfalls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7955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929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41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41751" y="5783167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11787843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AnalogousFromLightSeedLeftStep">
      <a:dk1>
        <a:srgbClr val="000000"/>
      </a:dk1>
      <a:lt1>
        <a:srgbClr val="FFFFFF"/>
      </a:lt1>
      <a:dk2>
        <a:srgbClr val="243C41"/>
      </a:dk2>
      <a:lt2>
        <a:srgbClr val="E8E5E2"/>
      </a:lt2>
      <a:accent1>
        <a:srgbClr val="77A6E2"/>
      </a:accent1>
      <a:accent2>
        <a:srgbClr val="46B0C2"/>
      </a:accent2>
      <a:accent3>
        <a:srgbClr val="54B49A"/>
      </a:accent3>
      <a:accent4>
        <a:srgbClr val="4CB76E"/>
      </a:accent4>
      <a:accent5>
        <a:srgbClr val="58B74E"/>
      </a:accent5>
      <a:accent6>
        <a:srgbClr val="7EAF49"/>
      </a:accent6>
      <a:hlink>
        <a:srgbClr val="997E5C"/>
      </a:hlink>
      <a:folHlink>
        <a:srgbClr val="828282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6C7B254FA2494A91E4C9DDE202091E" ma:contentTypeVersion="4" ma:contentTypeDescription="Create a new document." ma:contentTypeScope="" ma:versionID="9dbff6384059f3ce796afa8be295135f">
  <xsd:schema xmlns:xsd="http://www.w3.org/2001/XMLSchema" xmlns:xs="http://www.w3.org/2001/XMLSchema" xmlns:p="http://schemas.microsoft.com/office/2006/metadata/properties" xmlns:ns3="b73e7a5d-a7a9-49bf-ac1e-ba127ae50139" targetNamespace="http://schemas.microsoft.com/office/2006/metadata/properties" ma:root="true" ma:fieldsID="87a46bc49920a80e890c7fdda66b8f14" ns3:_="">
    <xsd:import namespace="b73e7a5d-a7a9-49bf-ac1e-ba127ae5013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3e7a5d-a7a9-49bf-ac1e-ba127ae501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9989FE9-E4C3-4EBC-8856-EC61932744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3e7a5d-a7a9-49bf-ac1e-ba127ae5013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4F4C04-B8C2-4DBD-86CA-89220573685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2C89B31-BD43-43D5-85C8-5FC7393C1F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561</Words>
  <Application>Microsoft Macintosh PowerPoint</Application>
  <PresentationFormat>Widescreen</PresentationFormat>
  <Paragraphs>78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ITC Officina Sans Std Book</vt:lpstr>
      <vt:lpstr>Source Sans Pro</vt:lpstr>
      <vt:lpstr>FunkyShapesDarkVTI</vt:lpstr>
      <vt:lpstr>Amazon Internship</vt:lpstr>
      <vt:lpstr>What does Amazon do?</vt:lpstr>
      <vt:lpstr>Helpful Courses</vt:lpstr>
      <vt:lpstr>Learnings &amp; Experience</vt:lpstr>
      <vt:lpstr>Creating a Design Document</vt:lpstr>
      <vt:lpstr>Writing Code and Unit Tests</vt:lpstr>
      <vt:lpstr>Participating in Scrum Meetings</vt:lpstr>
      <vt:lpstr>AWS Cloud Development Kit</vt:lpstr>
      <vt:lpstr>Pitfalls</vt:lpstr>
      <vt:lpstr>Pitfalls</vt:lpstr>
      <vt:lpstr>Conclusion</vt:lpstr>
      <vt:lpstr>Overall Experience</vt:lpstr>
      <vt:lpstr>Amazon Internship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Internship</dc:title>
  <dc:creator>David Kim</dc:creator>
  <cp:lastModifiedBy>David J. Kim</cp:lastModifiedBy>
  <cp:revision>1</cp:revision>
  <dcterms:created xsi:type="dcterms:W3CDTF">2020-08-16T04:03:05Z</dcterms:created>
  <dcterms:modified xsi:type="dcterms:W3CDTF">2020-08-21T18:35:38Z</dcterms:modified>
</cp:coreProperties>
</file>