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15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2BFD48-4476-4937-A216-45B1E56D1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0EFA5F4-2805-4AA1-AD3F-028AA31E2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EF059C-E86D-45C9-AAE4-235D1A4EB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5638-0E20-4AC1-A9A8-31D665431156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DEB8BC-413B-4F2C-BA14-4F96ED425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7E7BA2-D547-406B-8320-9196DD109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62C17-B000-4232-A172-994F9BEC8D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3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C9EFE9-D244-49ED-B464-39C38B76F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E609DCB-06D7-4DE1-9CFC-88DA2F8BD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BC0088-9A5D-4CF7-8AC7-0F6271D08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5638-0E20-4AC1-A9A8-31D665431156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71F237-EE31-46D7-945A-E5BA89151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6E674A-4C18-4DA8-B03A-F3D717ADB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62C17-B000-4232-A172-994F9BEC8D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77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4FCB398-7FB5-4BED-9DBF-34B4EE00A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6434D8-DA6C-4D20-9381-653CEF1A6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B0149A-7312-4759-9649-DA68D4046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5638-0E20-4AC1-A9A8-31D665431156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69E308-EB74-4108-A181-8A14268DC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7B474B-B5B4-4FD1-8D15-70747C7E9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62C17-B000-4232-A172-994F9BEC8D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8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CB827-2C32-4AE8-8644-FE3CA890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2430CF-A105-4186-9303-E0038E973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79AB60-3A35-4137-AA51-CDCD0BC81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5638-0E20-4AC1-A9A8-31D665431156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74D683-2EE8-49A0-8248-275A41355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752FA5-468A-48EA-8F9C-4F230E24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62C17-B000-4232-A172-994F9BEC8D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54A1AE-377F-4AD8-AE69-87C29292A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AEEDE5-EC4A-41D2-93BD-E1AA42AB0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746AF9-1CBF-4C97-A86B-8E35B342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5638-0E20-4AC1-A9A8-31D665431156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15AC3B-61B7-463C-832C-48E5E70AE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0DE98B-52CC-4EAF-9F9A-5AD62D132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62C17-B000-4232-A172-994F9BEC8D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04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DFF731-8371-4BCD-B5A4-DE57D8161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1AF546-DD77-4851-85A8-EE9A6F3EE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5148EE-71B8-4CDA-A725-8424A9187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0ED6A0-35F4-49BD-87F7-85D4C6BE2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5638-0E20-4AC1-A9A8-31D665431156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B731C0-78C2-4FBC-B4F5-9BA088DAF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CAF57D-4601-415A-9FCA-DDC5B34C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62C17-B000-4232-A172-994F9BEC8D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2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6868A0-BBF7-43FB-B36C-6E59AFC64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0A96F5-1F13-4759-A218-DD22E7D72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DBF791-D851-408D-9199-A104C8226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368645-FFDE-410F-9BDD-F000A81B6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F175FAB-BAF4-49FE-9C25-37D5A3D5A4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8E22883-BEB8-4261-9E34-FDB16187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5638-0E20-4AC1-A9A8-31D665431156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566A14A-E1A2-4351-A418-C767F1CA4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89C0B8A-CFA9-4FA0-A864-ED4399165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62C17-B000-4232-A172-994F9BEC8D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5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03681D-D9FA-447F-BD74-16179CA5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6960BC1-6252-499F-B52A-1915CA3B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5638-0E20-4AC1-A9A8-31D665431156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7BA35A5-91E2-42E4-8A5A-6CE31124B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8A0F76-4623-41EC-A173-5B194BE0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62C17-B000-4232-A172-994F9BEC8D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0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EB781A2-CB78-4D91-B378-EE0415D7A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5638-0E20-4AC1-A9A8-31D665431156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115ED41-9EF6-4ADC-B3B1-AF49DB155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ED251B1-6752-4A9B-B172-5500D1EA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62C17-B000-4232-A172-994F9BEC8D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4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8BA229-2E7D-45B4-8DF6-B781AD0C6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42F78E-47FC-4DF6-A6ED-8CB178DEF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2C1EA1-EF6A-4215-94D1-B760ED6FE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83DF69-6B70-475B-8BF6-EABE5858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5638-0E20-4AC1-A9A8-31D665431156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E632D7-AB74-4F81-9798-8F4C20B2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25B9FC-9AE7-4AAB-A964-9B3019F9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62C17-B000-4232-A172-994F9BEC8D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2EDF94-2D09-42AE-AE8A-3F4190E3C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AE32A4-97E0-4AE2-8509-BC850E67F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33E5E3-4536-4ACA-BB12-88C4EFE8B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8258A1-7B85-45C0-B49D-DB24C64DC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5638-0E20-4AC1-A9A8-31D665431156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0E9919-B90A-4339-A322-3792EABC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76FB0D-E33B-4B15-8FB2-CD686B94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62C17-B000-4232-A172-994F9BEC8D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6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5C13ED7-E1D2-4276-8575-9649FFF08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8C0D1D-98D1-4A3E-98E9-26353DE3E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C3E6CA-9C2A-4BDF-A88A-C1B409E68B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35638-0E20-4AC1-A9A8-31D665431156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0888F7-969B-44F8-95AA-4FC4FB461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DC2A34-33A5-43F7-AB39-0139DF65C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62C17-B000-4232-A172-994F9BEC8D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1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69F7CD-2F01-476A-8324-C12B9F993410}"/>
              </a:ext>
            </a:extLst>
          </p:cNvPr>
          <p:cNvSpPr/>
          <p:nvPr/>
        </p:nvSpPr>
        <p:spPr>
          <a:xfrm>
            <a:off x="1442358" y="914400"/>
            <a:ext cx="2030186" cy="2188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Bankiosk</a:t>
            </a:r>
            <a:r>
              <a:rPr lang="en-US" dirty="0"/>
              <a:t>-UI</a:t>
            </a:r>
          </a:p>
          <a:p>
            <a:pPr algn="ctr"/>
            <a:r>
              <a:rPr lang="en-US" dirty="0"/>
              <a:t>(front end)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Contanier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C382A0-0414-4BBD-9C87-9FB6E15DEAE0}"/>
              </a:ext>
            </a:extLst>
          </p:cNvPr>
          <p:cNvSpPr/>
          <p:nvPr/>
        </p:nvSpPr>
        <p:spPr>
          <a:xfrm>
            <a:off x="6664779" y="914400"/>
            <a:ext cx="2030186" cy="2188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BankioskIoT</a:t>
            </a:r>
            <a:endParaRPr lang="en-US" dirty="0"/>
          </a:p>
          <a:p>
            <a:pPr algn="ctr"/>
            <a:r>
              <a:rPr lang="en-US" dirty="0"/>
              <a:t>(local backend end)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Contanier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237AF5-EF10-41DD-9692-BF199E1DC290}"/>
              </a:ext>
            </a:extLst>
          </p:cNvPr>
          <p:cNvSpPr/>
          <p:nvPr/>
        </p:nvSpPr>
        <p:spPr>
          <a:xfrm>
            <a:off x="6664779" y="4425042"/>
            <a:ext cx="2030186" cy="2188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BankioskAPI</a:t>
            </a:r>
            <a:endParaRPr lang="en-US" dirty="0"/>
          </a:p>
          <a:p>
            <a:pPr algn="ctr"/>
            <a:r>
              <a:rPr lang="en-US" dirty="0"/>
              <a:t>(backend end)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Azure service or container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D0BAD15-48AD-42F2-9088-DA7B973AB102}"/>
              </a:ext>
            </a:extLst>
          </p:cNvPr>
          <p:cNvCxnSpPr>
            <a:cxnSpLocks/>
          </p:cNvCxnSpPr>
          <p:nvPr/>
        </p:nvCxnSpPr>
        <p:spPr>
          <a:xfrm>
            <a:off x="3472544" y="1251857"/>
            <a:ext cx="3192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9ABE370-D39B-4E23-A4C8-6F83E40E9CD5}"/>
              </a:ext>
            </a:extLst>
          </p:cNvPr>
          <p:cNvCxnSpPr>
            <a:cxnSpLocks/>
          </p:cNvCxnSpPr>
          <p:nvPr/>
        </p:nvCxnSpPr>
        <p:spPr>
          <a:xfrm flipH="1">
            <a:off x="3472544" y="1431471"/>
            <a:ext cx="3192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A17397B8-2209-4EA9-B6AD-B0834C168BE4}"/>
              </a:ext>
            </a:extLst>
          </p:cNvPr>
          <p:cNvSpPr txBox="1"/>
          <p:nvPr/>
        </p:nvSpPr>
        <p:spPr>
          <a:xfrm>
            <a:off x="3596106" y="882525"/>
            <a:ext cx="247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Passing picture of customer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1929D0C-123F-4326-9BC9-12BE897A5BA4}"/>
              </a:ext>
            </a:extLst>
          </p:cNvPr>
          <p:cNvSpPr txBox="1"/>
          <p:nvPr/>
        </p:nvSpPr>
        <p:spPr>
          <a:xfrm>
            <a:off x="3634206" y="1404648"/>
            <a:ext cx="1193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Customer id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45390125-B84D-4A44-B441-1275F72E215D}"/>
              </a:ext>
            </a:extLst>
          </p:cNvPr>
          <p:cNvCxnSpPr>
            <a:cxnSpLocks/>
          </p:cNvCxnSpPr>
          <p:nvPr/>
        </p:nvCxnSpPr>
        <p:spPr>
          <a:xfrm>
            <a:off x="3472544" y="2190555"/>
            <a:ext cx="3192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5951E473-61C8-4817-B7CC-3F5B5F606D13}"/>
              </a:ext>
            </a:extLst>
          </p:cNvPr>
          <p:cNvCxnSpPr>
            <a:cxnSpLocks/>
          </p:cNvCxnSpPr>
          <p:nvPr/>
        </p:nvCxnSpPr>
        <p:spPr>
          <a:xfrm flipH="1">
            <a:off x="3472544" y="2370169"/>
            <a:ext cx="3192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85F97783-48C8-4921-82D2-9AB42A5BC36E}"/>
              </a:ext>
            </a:extLst>
          </p:cNvPr>
          <p:cNvSpPr txBox="1"/>
          <p:nvPr/>
        </p:nvSpPr>
        <p:spPr>
          <a:xfrm>
            <a:off x="3596106" y="1821223"/>
            <a:ext cx="2420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Asking for Credit Card auth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650390C-8B8E-449C-950A-3D64B80B9720}"/>
              </a:ext>
            </a:extLst>
          </p:cNvPr>
          <p:cNvSpPr txBox="1"/>
          <p:nvPr/>
        </p:nvSpPr>
        <p:spPr>
          <a:xfrm>
            <a:off x="3634206" y="2370169"/>
            <a:ext cx="2883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Authentication confirmed or not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06A5824-130B-4D56-AD72-C01FF67FEA4A}"/>
              </a:ext>
            </a:extLst>
          </p:cNvPr>
          <p:cNvSpPr/>
          <p:nvPr/>
        </p:nvSpPr>
        <p:spPr>
          <a:xfrm>
            <a:off x="5985831" y="824201"/>
            <a:ext cx="419100" cy="4082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96CE9E75-C247-4B3C-992C-1EEFF9CE9088}"/>
              </a:ext>
            </a:extLst>
          </p:cNvPr>
          <p:cNvSpPr/>
          <p:nvPr/>
        </p:nvSpPr>
        <p:spPr>
          <a:xfrm>
            <a:off x="4801796" y="1424122"/>
            <a:ext cx="419100" cy="4082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E9337251-48A7-4B0D-9210-A9AF77D681B8}"/>
              </a:ext>
            </a:extLst>
          </p:cNvPr>
          <p:cNvCxnSpPr>
            <a:cxnSpLocks/>
          </p:cNvCxnSpPr>
          <p:nvPr/>
        </p:nvCxnSpPr>
        <p:spPr>
          <a:xfrm>
            <a:off x="7788729" y="3102430"/>
            <a:ext cx="0" cy="1322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9EF299E6-5756-4E5D-8595-6BC7C3DCF64A}"/>
              </a:ext>
            </a:extLst>
          </p:cNvPr>
          <p:cNvCxnSpPr>
            <a:cxnSpLocks/>
          </p:cNvCxnSpPr>
          <p:nvPr/>
        </p:nvCxnSpPr>
        <p:spPr>
          <a:xfrm flipV="1">
            <a:off x="7494817" y="3102429"/>
            <a:ext cx="0" cy="1336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F6767F64-CBA9-48EE-ABB1-8532D814E6C4}"/>
              </a:ext>
            </a:extLst>
          </p:cNvPr>
          <p:cNvSpPr txBox="1"/>
          <p:nvPr/>
        </p:nvSpPr>
        <p:spPr>
          <a:xfrm>
            <a:off x="7854043" y="3429000"/>
            <a:ext cx="2502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Passing picture</a:t>
            </a:r>
          </a:p>
          <a:p>
            <a:r>
              <a:rPr lang="en-US" dirty="0"/>
              <a:t>Then passing CC number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BFD6DFA-188F-45FD-AEE7-B468503B6E1F}"/>
              </a:ext>
            </a:extLst>
          </p:cNvPr>
          <p:cNvSpPr/>
          <p:nvPr/>
        </p:nvSpPr>
        <p:spPr>
          <a:xfrm>
            <a:off x="3684814" y="4438653"/>
            <a:ext cx="1992086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Face API</a:t>
            </a:r>
          </a:p>
        </p:txBody>
      </p:sp>
      <p:sp>
        <p:nvSpPr>
          <p:cNvPr id="37" name="Organigramme : Disque magnétique 36">
            <a:extLst>
              <a:ext uri="{FF2B5EF4-FFF2-40B4-BE49-F238E27FC236}">
                <a16:creationId xmlns:a16="http://schemas.microsoft.com/office/drawing/2014/main" id="{DE85ED5A-ADAB-418E-A1E7-FC885BDC74AA}"/>
              </a:ext>
            </a:extLst>
          </p:cNvPr>
          <p:cNvSpPr/>
          <p:nvPr/>
        </p:nvSpPr>
        <p:spPr>
          <a:xfrm>
            <a:off x="4980212" y="5445578"/>
            <a:ext cx="696686" cy="78921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A67762B-1134-4EF4-B1B0-8DFD71E300D5}"/>
              </a:ext>
            </a:extLst>
          </p:cNvPr>
          <p:cNvSpPr txBox="1"/>
          <p:nvPr/>
        </p:nvSpPr>
        <p:spPr>
          <a:xfrm>
            <a:off x="4525662" y="6324996"/>
            <a:ext cx="1486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Storage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3DA1578F-DEC4-4483-ABA6-EA8368B0757C}"/>
              </a:ext>
            </a:extLst>
          </p:cNvPr>
          <p:cNvCxnSpPr/>
          <p:nvPr/>
        </p:nvCxnSpPr>
        <p:spPr>
          <a:xfrm flipH="1">
            <a:off x="5672245" y="4838702"/>
            <a:ext cx="987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7B8EC7B-4C41-4EB4-8770-32DDCF47576B}"/>
              </a:ext>
            </a:extLst>
          </p:cNvPr>
          <p:cNvCxnSpPr>
            <a:cxnSpLocks/>
          </p:cNvCxnSpPr>
          <p:nvPr/>
        </p:nvCxnSpPr>
        <p:spPr>
          <a:xfrm>
            <a:off x="5672245" y="5034648"/>
            <a:ext cx="987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EC0232A1-6821-4FCE-96A6-57FBF8E9C6B2}"/>
              </a:ext>
            </a:extLst>
          </p:cNvPr>
          <p:cNvCxnSpPr/>
          <p:nvPr/>
        </p:nvCxnSpPr>
        <p:spPr>
          <a:xfrm flipH="1">
            <a:off x="5676899" y="5725886"/>
            <a:ext cx="987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DE09792C-A75E-443C-86DC-0E236AB96A88}"/>
              </a:ext>
            </a:extLst>
          </p:cNvPr>
          <p:cNvCxnSpPr>
            <a:cxnSpLocks/>
          </p:cNvCxnSpPr>
          <p:nvPr/>
        </p:nvCxnSpPr>
        <p:spPr>
          <a:xfrm>
            <a:off x="5676899" y="5921832"/>
            <a:ext cx="987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Image 45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ECF276A2-193F-417F-B8CB-6986E5698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044" y="169668"/>
            <a:ext cx="1227099" cy="1227099"/>
          </a:xfrm>
          <a:prstGeom prst="rect">
            <a:avLst/>
          </a:prstGeom>
        </p:spPr>
      </p:pic>
      <p:pic>
        <p:nvPicPr>
          <p:cNvPr id="48" name="Image 47" descr="Une image contenant assis, table, intérieur&#10;&#10;Description générée automatiquement">
            <a:extLst>
              <a:ext uri="{FF2B5EF4-FFF2-40B4-BE49-F238E27FC236}">
                <a16:creationId xmlns:a16="http://schemas.microsoft.com/office/drawing/2014/main" id="{22D2ECC5-D7E8-4837-8ADE-C1F3ED48D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008" y="1772184"/>
            <a:ext cx="945175" cy="945175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AC362832-8805-439A-83DD-F1838E3CB1C5}"/>
              </a:ext>
            </a:extLst>
          </p:cNvPr>
          <p:cNvSpPr txBox="1"/>
          <p:nvPr/>
        </p:nvSpPr>
        <p:spPr>
          <a:xfrm>
            <a:off x="9723930" y="1354006"/>
            <a:ext cx="1117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NFC reader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029BCC6-752B-4858-B8F1-AA936BCF8764}"/>
              </a:ext>
            </a:extLst>
          </p:cNvPr>
          <p:cNvSpPr txBox="1"/>
          <p:nvPr/>
        </p:nvSpPr>
        <p:spPr>
          <a:xfrm>
            <a:off x="9749406" y="2744951"/>
            <a:ext cx="1710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Smart Card reader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824D2276-57EC-425C-8964-65EE8B1FDC41}"/>
              </a:ext>
            </a:extLst>
          </p:cNvPr>
          <p:cNvCxnSpPr/>
          <p:nvPr/>
        </p:nvCxnSpPr>
        <p:spPr>
          <a:xfrm flipV="1">
            <a:off x="8694965" y="783217"/>
            <a:ext cx="1145721" cy="6482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33A2ACF0-16BF-47D3-8E13-F73FEAF71EAD}"/>
              </a:ext>
            </a:extLst>
          </p:cNvPr>
          <p:cNvCxnSpPr>
            <a:endCxn id="48" idx="1"/>
          </p:cNvCxnSpPr>
          <p:nvPr/>
        </p:nvCxnSpPr>
        <p:spPr>
          <a:xfrm>
            <a:off x="8694965" y="2244771"/>
            <a:ext cx="11990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35C037DD-791A-4B6D-9051-2A01411BB70B}"/>
              </a:ext>
            </a:extLst>
          </p:cNvPr>
          <p:cNvSpPr/>
          <p:nvPr/>
        </p:nvSpPr>
        <p:spPr>
          <a:xfrm>
            <a:off x="7951626" y="3102429"/>
            <a:ext cx="419100" cy="4082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4D23FC0-0286-481D-9E57-F7B4BF58DBB0}"/>
              </a:ext>
            </a:extLst>
          </p:cNvPr>
          <p:cNvSpPr/>
          <p:nvPr/>
        </p:nvSpPr>
        <p:spPr>
          <a:xfrm>
            <a:off x="8847061" y="1539095"/>
            <a:ext cx="419100" cy="4082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CDE3C005-C9BA-43D1-B03F-D72752559BFB}"/>
              </a:ext>
            </a:extLst>
          </p:cNvPr>
          <p:cNvSpPr/>
          <p:nvPr/>
        </p:nvSpPr>
        <p:spPr>
          <a:xfrm>
            <a:off x="7951626" y="4012612"/>
            <a:ext cx="419100" cy="4082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D4C28BB1-FA93-4B0D-AED5-E672C0A6C581}"/>
              </a:ext>
            </a:extLst>
          </p:cNvPr>
          <p:cNvSpPr/>
          <p:nvPr/>
        </p:nvSpPr>
        <p:spPr>
          <a:xfrm>
            <a:off x="5916785" y="4375045"/>
            <a:ext cx="419100" cy="4082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398248-5940-43AD-A9C4-C7D6804D5F23}"/>
              </a:ext>
            </a:extLst>
          </p:cNvPr>
          <p:cNvSpPr/>
          <p:nvPr/>
        </p:nvSpPr>
        <p:spPr>
          <a:xfrm>
            <a:off x="5968881" y="1745031"/>
            <a:ext cx="419100" cy="4082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A30A3429-1378-45FD-84E6-12F8A1A0EC04}"/>
              </a:ext>
            </a:extLst>
          </p:cNvPr>
          <p:cNvSpPr/>
          <p:nvPr/>
        </p:nvSpPr>
        <p:spPr>
          <a:xfrm>
            <a:off x="5921440" y="5243367"/>
            <a:ext cx="419100" cy="4082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D5261280-0465-49F5-9717-F6000E84A1CF}"/>
              </a:ext>
            </a:extLst>
          </p:cNvPr>
          <p:cNvSpPr/>
          <p:nvPr/>
        </p:nvSpPr>
        <p:spPr>
          <a:xfrm>
            <a:off x="3811840" y="2642731"/>
            <a:ext cx="419100" cy="4082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0620BE25-5D99-4A9A-AA04-A6302F3FFE32}"/>
              </a:ext>
            </a:extLst>
          </p:cNvPr>
          <p:cNvSpPr/>
          <p:nvPr/>
        </p:nvSpPr>
        <p:spPr>
          <a:xfrm>
            <a:off x="299357" y="620486"/>
            <a:ext cx="8714014" cy="282111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F6835542-2762-4334-9F35-566BC5DDE001}"/>
              </a:ext>
            </a:extLst>
          </p:cNvPr>
          <p:cNvSpPr txBox="1"/>
          <p:nvPr/>
        </p:nvSpPr>
        <p:spPr>
          <a:xfrm>
            <a:off x="787812" y="244930"/>
            <a:ext cx="474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Deployment thru Azure IoT Edge on same device</a:t>
            </a: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D1535DE5-E350-42E5-BF61-C341CDDF4962}"/>
              </a:ext>
            </a:extLst>
          </p:cNvPr>
          <p:cNvCxnSpPr>
            <a:cxnSpLocks/>
          </p:cNvCxnSpPr>
          <p:nvPr/>
        </p:nvCxnSpPr>
        <p:spPr>
          <a:xfrm>
            <a:off x="3472544" y="3083505"/>
            <a:ext cx="3580150" cy="1305398"/>
          </a:xfrm>
          <a:prstGeom prst="straightConnector1">
            <a:avLst/>
          </a:prstGeom>
          <a:ln>
            <a:solidFill>
              <a:srgbClr val="7030A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3AC78252-AEB2-45F7-BAEC-A766ED801D96}"/>
              </a:ext>
            </a:extLst>
          </p:cNvPr>
          <p:cNvSpPr txBox="1"/>
          <p:nvPr/>
        </p:nvSpPr>
        <p:spPr>
          <a:xfrm rot="1215854">
            <a:off x="4845471" y="3425139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Telemetry</a:t>
            </a:r>
          </a:p>
        </p:txBody>
      </p:sp>
    </p:spTree>
    <p:extLst>
      <p:ext uri="{BB962C8B-B14F-4D97-AF65-F5344CB8AC3E}">
        <p14:creationId xmlns:p14="http://schemas.microsoft.com/office/powerpoint/2010/main" val="273363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0EE6D8B-7B88-4126-A5EE-B612E2EA7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16" y="447887"/>
            <a:ext cx="1463167" cy="137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579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71</Words>
  <Application>Microsoft Office PowerPoint</Application>
  <PresentationFormat>Grand écran</PresentationFormat>
  <Paragraphs>33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 Ellerbach</dc:creator>
  <cp:lastModifiedBy>Laurent Ellerbach</cp:lastModifiedBy>
  <cp:revision>6</cp:revision>
  <dcterms:created xsi:type="dcterms:W3CDTF">2019-08-02T08:42:39Z</dcterms:created>
  <dcterms:modified xsi:type="dcterms:W3CDTF">2019-08-02T17:19:14Z</dcterms:modified>
</cp:coreProperties>
</file>