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1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9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14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7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9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6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4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20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9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6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ACF6-786D-4B02-97B5-EBE2340554C1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098D-643B-4DDC-A315-55DEE058FA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39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17" Type="http://schemas.openxmlformats.org/officeDocument/2006/relationships/image" Target="../media/image36.jpg"/><Relationship Id="rId2" Type="http://schemas.openxmlformats.org/officeDocument/2006/relationships/image" Target="../media/image21.jpg"/><Relationship Id="rId16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5" Type="http://schemas.openxmlformats.org/officeDocument/2006/relationships/image" Target="../media/image3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2.jpg"/><Relationship Id="rId7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4.jpg"/><Relationship Id="rId10" Type="http://schemas.openxmlformats.org/officeDocument/2006/relationships/image" Target="../media/image20.jpg"/><Relationship Id="rId4" Type="http://schemas.openxmlformats.org/officeDocument/2006/relationships/image" Target="../media/image13.jpg"/><Relationship Id="rId9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35.jpg"/><Relationship Id="rId4" Type="http://schemas.openxmlformats.org/officeDocument/2006/relationships/image" Target="../media/image7.jpg"/><Relationship Id="rId9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10" Type="http://schemas.openxmlformats.org/officeDocument/2006/relationships/image" Target="../media/image36.jpg"/><Relationship Id="rId4" Type="http://schemas.openxmlformats.org/officeDocument/2006/relationships/image" Target="../media/image29.jpg"/><Relationship Id="rId9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62" t="-5353" r="-9075" b="-2824"/>
          <a:stretch/>
        </p:blipFill>
        <p:spPr>
          <a:xfrm>
            <a:off x="-1231900" y="-508000"/>
            <a:ext cx="8712200" cy="10274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600" y="16510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75</a:t>
            </a:r>
            <a:endParaRPr lang="en-C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8950" y="16509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45</a:t>
            </a:r>
            <a:endParaRPr lang="en-CA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16300" y="16509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41</a:t>
            </a:r>
            <a:endParaRPr lang="en-CA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50" y="16509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57</a:t>
            </a:r>
            <a:endParaRPr lang="en-CA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950" y="40322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19</a:t>
            </a:r>
            <a:endParaRPr lang="en-CA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09750" y="403224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18</a:t>
            </a:r>
            <a:endParaRPr lang="en-CA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67100" y="403224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55</a:t>
            </a:r>
            <a:endParaRPr lang="en-CA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7950" y="40322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77</a:t>
            </a:r>
            <a:endParaRPr lang="en-CA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" y="64135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78</a:t>
            </a:r>
            <a:endParaRPr lang="en-C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0550" y="64134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60</a:t>
            </a:r>
            <a:endParaRPr lang="en-C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467100" y="64134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70</a:t>
            </a:r>
            <a:endParaRPr lang="en-CA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37150" y="641406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42</a:t>
            </a:r>
            <a:endParaRPr lang="en-CA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3200" y="87566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94</a:t>
            </a:r>
            <a:endParaRPr lang="en-CA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860550" y="8756646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69</a:t>
            </a:r>
            <a:endParaRPr lang="en-CA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17900" y="8756645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3</a:t>
            </a:r>
            <a:endParaRPr lang="en-CA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38750" y="8756644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537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801"/>
            <a:ext cx="2347809" cy="3374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9" y="3800545"/>
            <a:ext cx="2306426" cy="327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72" y="177999"/>
            <a:ext cx="2372117" cy="3402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24" y="127671"/>
            <a:ext cx="2457873" cy="3437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76" y="112941"/>
            <a:ext cx="2496062" cy="34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5" t="75893" r="690" b="8043"/>
          <a:stretch/>
        </p:blipFill>
        <p:spPr>
          <a:xfrm>
            <a:off x="5060950" y="7200900"/>
            <a:ext cx="1828800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9700" y="1650996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80</a:t>
            </a:r>
            <a:endParaRPr lang="en-C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6100" y="16509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47</a:t>
            </a:r>
            <a:endParaRPr lang="en-CA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3450" y="16509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52</a:t>
            </a:r>
            <a:endParaRPr lang="en-CA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94300" y="16509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59</a:t>
            </a:r>
            <a:endParaRPr lang="en-CA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403225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40</a:t>
            </a:r>
            <a:endParaRPr lang="en-CA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66900" y="403224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84</a:t>
            </a:r>
            <a:endParaRPr lang="en-CA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4250" y="403224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61</a:t>
            </a:r>
            <a:endParaRPr lang="en-CA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245100" y="40322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54</a:t>
            </a:r>
            <a:endParaRPr lang="en-CA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" y="64135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58</a:t>
            </a:r>
            <a:endParaRPr lang="en-C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17700" y="64134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28</a:t>
            </a:r>
            <a:endParaRPr lang="en-C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75050" y="64134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30</a:t>
            </a:r>
            <a:endParaRPr lang="en-CA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5900" y="64134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26</a:t>
            </a:r>
            <a:endParaRPr lang="en-CA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3200" y="87566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</a:t>
            </a:r>
            <a:endParaRPr lang="en-CA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17700" y="8756646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14</a:t>
            </a:r>
            <a:endParaRPr lang="en-CA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30600" y="8756644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23</a:t>
            </a:r>
            <a:endParaRPr lang="en-CA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7950" y="8756644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29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2074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1" t="77672" r="424" b="7754"/>
          <a:stretch/>
        </p:blipFill>
        <p:spPr>
          <a:xfrm>
            <a:off x="4940300" y="7061200"/>
            <a:ext cx="1771650" cy="1441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600" y="17018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64</a:t>
            </a:r>
            <a:endParaRPr lang="en-C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8950" y="17017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50</a:t>
            </a:r>
            <a:endParaRPr lang="en-CA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16300" y="17017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43</a:t>
            </a:r>
            <a:endParaRPr lang="en-CA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3800" y="17017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16</a:t>
            </a:r>
            <a:endParaRPr lang="en-CA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403225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32</a:t>
            </a:r>
            <a:endParaRPr lang="en-CA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09750" y="403224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49</a:t>
            </a:r>
            <a:endParaRPr lang="en-CA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67100" y="403224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71</a:t>
            </a:r>
            <a:endParaRPr lang="en-CA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4600" y="40322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65</a:t>
            </a:r>
            <a:endParaRPr lang="en-CA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450" y="63119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68</a:t>
            </a:r>
            <a:endParaRPr lang="en-C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63118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90</a:t>
            </a:r>
            <a:endParaRPr lang="en-C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486150" y="63118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11</a:t>
            </a:r>
            <a:endParaRPr lang="en-CA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073650" y="63118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89</a:t>
            </a:r>
            <a:endParaRPr lang="en-CA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9700" y="85978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97</a:t>
            </a:r>
            <a:endParaRPr lang="en-CA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97050" y="8597896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39</a:t>
            </a:r>
            <a:endParaRPr lang="en-CA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54400" y="8597895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46</a:t>
            </a:r>
            <a:endParaRPr lang="en-CA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041900" y="8597894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13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469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29" t="-7665" r="-6253" b="-11278"/>
          <a:stretch/>
        </p:blipFill>
        <p:spPr>
          <a:xfrm>
            <a:off x="-4013200" y="-742950"/>
            <a:ext cx="11353800" cy="11334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600" y="16510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62</a:t>
            </a:r>
            <a:endParaRPr lang="en-C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8950" y="16509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66</a:t>
            </a:r>
            <a:endParaRPr lang="en-CA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16300" y="16509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72</a:t>
            </a:r>
            <a:endParaRPr lang="en-CA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50" y="16509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12</a:t>
            </a:r>
            <a:endParaRPr lang="en-CA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600" y="403916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67</a:t>
            </a:r>
            <a:endParaRPr lang="en-CA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09750" y="403224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2</a:t>
            </a:r>
            <a:r>
              <a:rPr lang="en-US" altLang="zh-CN" sz="3200" dirty="0" smtClean="0"/>
              <a:t>5</a:t>
            </a:r>
            <a:endParaRPr lang="en-CA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67100" y="403224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34</a:t>
            </a:r>
            <a:endParaRPr lang="en-CA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7950" y="40322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51</a:t>
            </a:r>
            <a:endParaRPr lang="en-CA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3200" y="6413500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1</a:t>
            </a:r>
            <a:r>
              <a:rPr lang="en-US" altLang="zh-CN" sz="3200" dirty="0" smtClean="0"/>
              <a:t>7</a:t>
            </a:r>
            <a:endParaRPr lang="en-C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0550" y="6413499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36</a:t>
            </a:r>
            <a:endParaRPr lang="en-C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17900" y="6413498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74</a:t>
            </a:r>
            <a:endParaRPr lang="en-CA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26050" y="641349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31</a:t>
            </a:r>
            <a:endParaRPr lang="en-CA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3200" y="8756647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63</a:t>
            </a:r>
            <a:endParaRPr lang="en-CA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860550" y="8756646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96</a:t>
            </a:r>
            <a:endParaRPr lang="en-CA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17900" y="8756645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48</a:t>
            </a:r>
            <a:endParaRPr lang="en-CA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38750" y="8756644"/>
            <a:ext cx="16700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73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828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2" y="7496556"/>
            <a:ext cx="1755648" cy="2395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" y="7533132"/>
            <a:ext cx="1792224" cy="2432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22" y="5108448"/>
            <a:ext cx="1688592" cy="2432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8" y="7513066"/>
            <a:ext cx="1743456" cy="2432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2" y="5141976"/>
            <a:ext cx="1670304" cy="2365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4" y="5141976"/>
            <a:ext cx="1743456" cy="2365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8" y="2493264"/>
            <a:ext cx="1725168" cy="236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26" y="2566416"/>
            <a:ext cx="1743456" cy="2371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78" y="2542286"/>
            <a:ext cx="1859280" cy="2444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87" y="88392"/>
            <a:ext cx="1786128" cy="2426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48" y="7653274"/>
            <a:ext cx="1810512" cy="2292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111496"/>
            <a:ext cx="1792224" cy="24323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" y="2482596"/>
            <a:ext cx="1725168" cy="24323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94" y="60960"/>
            <a:ext cx="1712976" cy="24323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0"/>
            <a:ext cx="1761744" cy="24932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201295"/>
            <a:ext cx="1773936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42" y="7371080"/>
            <a:ext cx="1700784" cy="2444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" y="7324344"/>
            <a:ext cx="1719072" cy="244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45" y="4881372"/>
            <a:ext cx="1773936" cy="2426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7451090"/>
            <a:ext cx="1670304" cy="2395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92" y="7386193"/>
            <a:ext cx="1743456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56" y="4869180"/>
            <a:ext cx="1755648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4797552"/>
            <a:ext cx="1719072" cy="2493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4879848"/>
            <a:ext cx="1688592" cy="2328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2484120"/>
            <a:ext cx="1755648" cy="23286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8" y="2433828"/>
            <a:ext cx="1810512" cy="2346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98" y="2467356"/>
            <a:ext cx="1670304" cy="2346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14" y="108204"/>
            <a:ext cx="1840992" cy="23347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70" y="224028"/>
            <a:ext cx="1712976" cy="221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0"/>
            <a:ext cx="1773936" cy="2401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"/>
            <a:ext cx="1737360" cy="2444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" y="2536063"/>
            <a:ext cx="1828800" cy="23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01" y="6540411"/>
            <a:ext cx="2473416" cy="3391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00" y="3494248"/>
            <a:ext cx="2451347" cy="333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4" y="6488511"/>
            <a:ext cx="2639110" cy="3469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28" y="228599"/>
            <a:ext cx="2541443" cy="3452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79" y="3358023"/>
            <a:ext cx="2482787" cy="3369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" y="3316571"/>
            <a:ext cx="2472774" cy="3486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42" y="198409"/>
            <a:ext cx="2353433" cy="33417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" y="228600"/>
            <a:ext cx="2390052" cy="33824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24" y="6800235"/>
            <a:ext cx="2342223" cy="30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4" y="3452944"/>
            <a:ext cx="2527022" cy="3448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622"/>
            <a:ext cx="2579668" cy="3500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02" y="127459"/>
            <a:ext cx="2430502" cy="350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4" y="6680725"/>
            <a:ext cx="2509472" cy="3500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61" y="223977"/>
            <a:ext cx="2404179" cy="3404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19"/>
            <a:ext cx="2509472" cy="3404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3628435"/>
            <a:ext cx="2605990" cy="3299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4" y="6587477"/>
            <a:ext cx="2654618" cy="3594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50" y="6639366"/>
            <a:ext cx="2547015" cy="3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10" y="-44994"/>
            <a:ext cx="2340371" cy="339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1" y="3419736"/>
            <a:ext cx="2256879" cy="3112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54" y="3161769"/>
            <a:ext cx="2678216" cy="3552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31" y="6367942"/>
            <a:ext cx="2715654" cy="35202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17" y="6479704"/>
            <a:ext cx="2438454" cy="34262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3" y="93248"/>
            <a:ext cx="2550027" cy="3233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2" y="138327"/>
            <a:ext cx="2453045" cy="31776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" y="6433497"/>
            <a:ext cx="2485314" cy="33991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20" y="3382813"/>
            <a:ext cx="2496727" cy="31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66</Words>
  <Application>Microsoft Office PowerPoint</Application>
  <PresentationFormat>A4 Paper (210x297 mm)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Dynamic Graphics Project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Li</dc:creator>
  <cp:lastModifiedBy>Jiannan Li</cp:lastModifiedBy>
  <cp:revision>18</cp:revision>
  <cp:lastPrinted>2019-03-26T20:27:08Z</cp:lastPrinted>
  <dcterms:created xsi:type="dcterms:W3CDTF">2019-03-26T18:26:52Z</dcterms:created>
  <dcterms:modified xsi:type="dcterms:W3CDTF">2019-03-27T02:44:38Z</dcterms:modified>
</cp:coreProperties>
</file>