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564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8795-E2EF-859D-F1F3-4F7C672F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64142-FB3D-34AF-6D33-F43A69C02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7F3A-5D20-77E1-0A2F-769208D0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5365-C4B4-79A1-AC1F-6CED888F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07F2-1CC9-03F5-C5F9-4A4BB750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8949-7DDB-C2DB-677D-91138014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BC935-A8E3-7313-D071-29DC6D8EA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725E-94C1-9BB5-3393-89E0B7D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53D6-6F4B-A9B2-03B2-E9D0D6E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24A7-165B-944A-7D49-EE88EA0B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B40A4-191D-1D27-B55D-E68BE39E7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89E86-F2E5-0682-4970-04B891E8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3F3F-B78B-1543-2C88-8BB54936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58624-3430-28A9-4A80-6F7BA9F2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4DA4-0C13-CD3A-11BF-25B8E7AC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999B-1FB1-874D-B4F8-6E9D5F8B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CC3D-8322-7327-568F-46123DA8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AB1A-4893-B31F-5BDA-E5B34A22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1710-61A1-A324-CD67-CA58154D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E490-2E3F-399A-07A8-B3ACE9AD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D4D2-F3AD-0D99-8C57-097BBC1F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505C6-3181-29EE-D0B8-607089D9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1A31-3576-7A10-3CBE-5AFA0FAB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DFED-5594-5AF6-8CAC-BA4B31A9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029D1-CD39-EF13-04D7-905ED7F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7504-E64C-15B9-3A2B-64E3170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E3AC-A111-8486-6E05-369AC8873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26ABE-A4BC-A028-2F07-FF4C6D71C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5ADC-FB24-1684-9A04-9C579B65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AC80-BC93-9C3B-F77C-7F6475ED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06DD-4292-613E-791F-BFC30D8D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5C3D-1CDD-C994-DE42-374BB916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BCB5-CD61-74AF-5DB4-B169B2E5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7C6B5-2489-727D-20E5-E4254642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0993D-4200-7111-DF71-0D145B57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A47B9-CA17-5228-1E90-07EE97159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ABDAA-C283-CC0F-37C2-164E7A17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B2E74-6EEC-0F4E-A7F1-455233C4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D7373-A8E2-078B-1A89-3CE5308C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C188-1240-CDF6-E3FD-05A43D52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79FC-9755-089A-E08F-B37490F8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184E-863E-52A8-5213-FE3F14A9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7C123-65D0-3050-877A-0ED0CFBB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6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431B6-92A2-FF9A-026F-2FD9F3CF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9F165-3445-F714-65DE-1D064992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AAFB9-3558-B145-94EE-2442533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2A2-01B4-3CE6-8074-3557EB49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AED6-2719-FF33-A6CC-D0D972F4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349D3-91F8-9F2D-10AB-9FF0B1D8C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54B6F-76AC-F3F4-62EF-A2763AC2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053D3-4671-6E9B-6FB0-E54571AA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D259A-3F5E-217A-6BBA-DC9511AF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32A-D2BA-B455-C11D-A4BC35C4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F6D34-E542-6D12-2E13-7FFF41BDE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CEEFB-49AD-6D4A-B98F-13BD0448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65B7-BDAC-C090-33EF-9A53735A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74097-67A9-6C1E-6800-8CED5CB8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5BEC-45B1-F13B-F103-20C1D7F1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3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0D4CA-2380-D66D-EE58-101489CC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4BD9-F47D-2BCA-7297-8434C942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6CC9-0017-0854-0BE0-6922F63A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F4D8C-A630-4AE8-B393-A34337AF44B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A9B3-4705-BEBB-81CF-3696FC6DB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39A8E-A791-F507-551C-28ED7926C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D53DB-B320-45E8-AEA0-627978B82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86FD4C-56B8-DA55-2AA9-2DD11A46F30E}"/>
              </a:ext>
            </a:extLst>
          </p:cNvPr>
          <p:cNvSpPr/>
          <p:nvPr/>
        </p:nvSpPr>
        <p:spPr>
          <a:xfrm>
            <a:off x="4699819" y="2047568"/>
            <a:ext cx="2792361" cy="2762864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schemeClr val="tx2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C694FE-30E1-8C2D-3F76-C20EACCECC59}"/>
              </a:ext>
            </a:extLst>
          </p:cNvPr>
          <p:cNvGrpSpPr/>
          <p:nvPr/>
        </p:nvGrpSpPr>
        <p:grpSpPr>
          <a:xfrm>
            <a:off x="5045330" y="2581275"/>
            <a:ext cx="2101338" cy="1695450"/>
            <a:chOff x="7550662" y="787400"/>
            <a:chExt cx="2933328" cy="213176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99BC98-49CA-070A-832D-F7273A1BAFFA}"/>
                </a:ext>
              </a:extLst>
            </p:cNvPr>
            <p:cNvCxnSpPr>
              <a:cxnSpLocks/>
            </p:cNvCxnSpPr>
            <p:nvPr/>
          </p:nvCxnSpPr>
          <p:spPr>
            <a:xfrm>
              <a:off x="7752556" y="839788"/>
              <a:ext cx="1126332" cy="688181"/>
            </a:xfrm>
            <a:prstGeom prst="line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34B7D8C-37F0-245F-1020-6123D1CBF163}"/>
                </a:ext>
              </a:extLst>
            </p:cNvPr>
            <p:cNvCxnSpPr>
              <a:cxnSpLocks/>
            </p:cNvCxnSpPr>
            <p:nvPr/>
          </p:nvCxnSpPr>
          <p:spPr>
            <a:xfrm>
              <a:off x="7612063" y="1649413"/>
              <a:ext cx="1038225" cy="238125"/>
            </a:xfrm>
            <a:prstGeom prst="line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CBC3C3-61C8-6A37-BE10-4F96D2ADE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9813" y="1849438"/>
              <a:ext cx="323850" cy="38100"/>
            </a:xfrm>
            <a:prstGeom prst="line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BCD8-794D-CAD0-533E-9F3E2D506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74125" y="1530350"/>
              <a:ext cx="123825" cy="285750"/>
            </a:xfrm>
            <a:prstGeom prst="line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BDB8826-D8B3-4D20-9BF7-DFE8CC0993E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000" y="1835150"/>
              <a:ext cx="500063" cy="185738"/>
            </a:xfrm>
            <a:prstGeom prst="line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89482A-A5CE-61EE-1EAF-7E3DE568555F}"/>
                </a:ext>
              </a:extLst>
            </p:cNvPr>
            <p:cNvCxnSpPr>
              <a:cxnSpLocks/>
            </p:cNvCxnSpPr>
            <p:nvPr/>
          </p:nvCxnSpPr>
          <p:spPr>
            <a:xfrm>
              <a:off x="9521825" y="2030413"/>
              <a:ext cx="781050" cy="128587"/>
            </a:xfrm>
            <a:prstGeom prst="line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2B07D58-2CA3-29FC-F8E2-4F7F8264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8963" y="2173288"/>
              <a:ext cx="833437" cy="433387"/>
            </a:xfrm>
            <a:prstGeom prst="line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CE5AA29-75BB-7902-E696-8FD5F83FC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8088" y="2206625"/>
              <a:ext cx="323850" cy="642938"/>
            </a:xfrm>
            <a:prstGeom prst="line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B08A38-B76B-4920-D343-5F9338BD96C1}"/>
                </a:ext>
              </a:extLst>
            </p:cNvPr>
            <p:cNvSpPr/>
            <p:nvPr/>
          </p:nvSpPr>
          <p:spPr>
            <a:xfrm>
              <a:off x="7683957" y="787400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853B42-CC6E-39EA-12CE-44EB47376E43}"/>
                </a:ext>
              </a:extLst>
            </p:cNvPr>
            <p:cNvSpPr/>
            <p:nvPr/>
          </p:nvSpPr>
          <p:spPr>
            <a:xfrm>
              <a:off x="7550662" y="1586639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6D136CF-7230-4A94-4572-E06EE66693C0}"/>
                </a:ext>
              </a:extLst>
            </p:cNvPr>
            <p:cNvSpPr/>
            <p:nvPr/>
          </p:nvSpPr>
          <p:spPr>
            <a:xfrm>
              <a:off x="8809671" y="1461319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71C98-EADE-C875-C7AA-1C59D26EF2D0}"/>
                </a:ext>
              </a:extLst>
            </p:cNvPr>
            <p:cNvSpPr/>
            <p:nvPr/>
          </p:nvSpPr>
          <p:spPr>
            <a:xfrm>
              <a:off x="8590289" y="1825203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1F771D1-30B1-2F7C-5805-4A0CF2E467F5}"/>
                </a:ext>
              </a:extLst>
            </p:cNvPr>
            <p:cNvSpPr/>
            <p:nvPr/>
          </p:nvSpPr>
          <p:spPr>
            <a:xfrm>
              <a:off x="8929775" y="1762543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35C5E0-E857-B503-0B96-5C42234656EA}"/>
                </a:ext>
              </a:extLst>
            </p:cNvPr>
            <p:cNvSpPr/>
            <p:nvPr/>
          </p:nvSpPr>
          <p:spPr>
            <a:xfrm>
              <a:off x="9453291" y="1968500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2D8643-7560-E60D-74FA-4301F96F96E6}"/>
                </a:ext>
              </a:extLst>
            </p:cNvPr>
            <p:cNvSpPr/>
            <p:nvPr/>
          </p:nvSpPr>
          <p:spPr>
            <a:xfrm>
              <a:off x="10246115" y="2093819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116C99-6499-B63B-F32B-E21B21071D34}"/>
                </a:ext>
              </a:extLst>
            </p:cNvPr>
            <p:cNvSpPr/>
            <p:nvPr/>
          </p:nvSpPr>
          <p:spPr>
            <a:xfrm>
              <a:off x="10350695" y="2130286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24FE3F-41A2-841B-F7DD-53C8134FAED4}"/>
                </a:ext>
              </a:extLst>
            </p:cNvPr>
            <p:cNvSpPr/>
            <p:nvPr/>
          </p:nvSpPr>
          <p:spPr>
            <a:xfrm>
              <a:off x="9386643" y="2551040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47BD4B-699C-B2B0-208C-4056D155374E}"/>
                </a:ext>
              </a:extLst>
            </p:cNvPr>
            <p:cNvSpPr/>
            <p:nvPr/>
          </p:nvSpPr>
          <p:spPr>
            <a:xfrm>
              <a:off x="10021529" y="2793846"/>
              <a:ext cx="133295" cy="1253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schemeClr val="tx2">
                  <a:lumMod val="10000"/>
                  <a:lumOff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449550C2-4306-2CB8-2403-2EFAFE34549A}"/>
              </a:ext>
            </a:extLst>
          </p:cNvPr>
          <p:cNvSpPr/>
          <p:nvPr/>
        </p:nvSpPr>
        <p:spPr>
          <a:xfrm>
            <a:off x="6503798" y="248602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142E03C-4D66-8A8F-A2F5-140EB68C2334}"/>
              </a:ext>
            </a:extLst>
          </p:cNvPr>
          <p:cNvSpPr/>
          <p:nvPr/>
        </p:nvSpPr>
        <p:spPr>
          <a:xfrm>
            <a:off x="5744365" y="22614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1AC6CE-C0DE-FE39-F2AC-B987BC8D33BA}"/>
              </a:ext>
            </a:extLst>
          </p:cNvPr>
          <p:cNvSpPr/>
          <p:nvPr/>
        </p:nvSpPr>
        <p:spPr>
          <a:xfrm>
            <a:off x="6081024" y="27082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0B54FC-F05F-B198-00B3-A27BF8D56AC6}"/>
              </a:ext>
            </a:extLst>
          </p:cNvPr>
          <p:cNvSpPr/>
          <p:nvPr/>
        </p:nvSpPr>
        <p:spPr>
          <a:xfrm>
            <a:off x="7023746" y="287374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3FB292-7EE8-ECF1-A1A2-1560C6BEB3AE}"/>
              </a:ext>
            </a:extLst>
          </p:cNvPr>
          <p:cNvSpPr/>
          <p:nvPr/>
        </p:nvSpPr>
        <p:spPr>
          <a:xfrm>
            <a:off x="5277496" y="303567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A44A24-EFBD-D43B-9FEC-8AB810D686C1}"/>
              </a:ext>
            </a:extLst>
          </p:cNvPr>
          <p:cNvSpPr/>
          <p:nvPr/>
        </p:nvSpPr>
        <p:spPr>
          <a:xfrm>
            <a:off x="6295987" y="28508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B85703A-2ABA-A17E-366A-1FB3CCB8C9A6}"/>
              </a:ext>
            </a:extLst>
          </p:cNvPr>
          <p:cNvSpPr/>
          <p:nvPr/>
        </p:nvSpPr>
        <p:spPr>
          <a:xfrm>
            <a:off x="6720507" y="335683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C26CF0B-545E-4413-B036-8C811877E045}"/>
              </a:ext>
            </a:extLst>
          </p:cNvPr>
          <p:cNvSpPr/>
          <p:nvPr/>
        </p:nvSpPr>
        <p:spPr>
          <a:xfrm>
            <a:off x="4898057" y="375947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8A5A396-5C8D-EB09-F711-51AE113D30DA}"/>
              </a:ext>
            </a:extLst>
          </p:cNvPr>
          <p:cNvSpPr/>
          <p:nvPr/>
        </p:nvSpPr>
        <p:spPr>
          <a:xfrm>
            <a:off x="6461045" y="451022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5447CCF-0752-7EAA-1549-D24C2E0639CE}"/>
              </a:ext>
            </a:extLst>
          </p:cNvPr>
          <p:cNvSpPr/>
          <p:nvPr/>
        </p:nvSpPr>
        <p:spPr>
          <a:xfrm>
            <a:off x="5810206" y="37823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124D8E9-B695-6A47-40A0-690EDBBCCDDA}"/>
              </a:ext>
            </a:extLst>
          </p:cNvPr>
          <p:cNvSpPr/>
          <p:nvPr/>
        </p:nvSpPr>
        <p:spPr>
          <a:xfrm>
            <a:off x="5479004" y="35355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C16529B-B75A-77D0-EA5F-ECF213EDACD0}"/>
              </a:ext>
            </a:extLst>
          </p:cNvPr>
          <p:cNvSpPr/>
          <p:nvPr/>
        </p:nvSpPr>
        <p:spPr>
          <a:xfrm>
            <a:off x="5656312" y="425386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A3D1B52-517B-9CF3-7D37-785D5B90C6A7}"/>
              </a:ext>
            </a:extLst>
          </p:cNvPr>
          <p:cNvSpPr/>
          <p:nvPr/>
        </p:nvSpPr>
        <p:spPr>
          <a:xfrm>
            <a:off x="7345412" y="32629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4A4D375-98BE-362C-721D-255C9927DA3C}"/>
              </a:ext>
            </a:extLst>
          </p:cNvPr>
          <p:cNvSpPr/>
          <p:nvPr/>
        </p:nvSpPr>
        <p:spPr>
          <a:xfrm>
            <a:off x="6058164" y="37079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503EC07-31BF-371F-8E33-8234ACA91599}"/>
              </a:ext>
            </a:extLst>
          </p:cNvPr>
          <p:cNvSpPr/>
          <p:nvPr/>
        </p:nvSpPr>
        <p:spPr>
          <a:xfrm>
            <a:off x="6071884" y="465537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F7CA45F-4D60-4011-714F-A5DF343EE2C5}"/>
              </a:ext>
            </a:extLst>
          </p:cNvPr>
          <p:cNvCxnSpPr/>
          <p:nvPr/>
        </p:nvCxnSpPr>
        <p:spPr>
          <a:xfrm>
            <a:off x="4591050" y="1819275"/>
            <a:ext cx="0" cy="317182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4FECC8-9E03-08B5-F268-669012AF452A}"/>
              </a:ext>
            </a:extLst>
          </p:cNvPr>
          <p:cNvCxnSpPr>
            <a:cxnSpLocks/>
          </p:cNvCxnSpPr>
          <p:nvPr/>
        </p:nvCxnSpPr>
        <p:spPr>
          <a:xfrm>
            <a:off x="4443413" y="1943100"/>
            <a:ext cx="3652971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7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Christner</dc:creator>
  <cp:lastModifiedBy>Joel Christner</cp:lastModifiedBy>
  <cp:revision>2</cp:revision>
  <dcterms:created xsi:type="dcterms:W3CDTF">2025-08-04T21:01:42Z</dcterms:created>
  <dcterms:modified xsi:type="dcterms:W3CDTF">2025-08-04T21:13:24Z</dcterms:modified>
</cp:coreProperties>
</file>