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F256-0D44-4527-94AE-9A2245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EEF8F-8111-3C13-5CE2-F994984D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8BAE-DDF7-F16B-FD1F-FC0454A2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86A8-9788-AAC5-BB7A-DBEC9B79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BD88-EEE7-413D-2E5F-CD3F6E68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1410-63AF-1D75-EFF8-523599E9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EEF37-CBCF-5151-61D3-402905676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AB7E-24B4-48A2-4FE5-D44C611D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2C05F-1951-C7C0-6344-3E51D3C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8574-571A-0FD4-DF9E-7E4F84DA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3C4AD-FBE5-4D13-4A3A-5EC8F1121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8EB56-E797-F8DB-BC6E-02100AA5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1106-AD7D-E156-5342-6A98992B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3967-B894-D4B4-2103-C6450E69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8C17-2F2F-C9C1-4D64-46DFDDF7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1AB-EB92-BBE5-F708-40D53AA5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0292-4908-170C-EA69-B0E68802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C0A0-536C-BDCA-DB0B-5FC4114B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6CC7-C276-295F-953D-9D6EB6CC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9E0C-4485-B081-FB24-E78DC24B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D28F-61F7-F9DC-762C-E064132E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0EBB-18B4-D7D5-9787-01CA8142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FC93-D8A7-E166-3BA3-344141D4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A488-BADD-AC85-FC15-07FE870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DF52-4DFC-3D59-C2A8-29376D73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7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102C-C95F-3D37-B7D7-BD067F4D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AD4E-AD17-5CB9-3CC7-A26856DC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B3017-63BD-D4C4-2CA1-370C006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8674-F255-4249-3990-5516E13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41916-20C3-F5B9-A29E-E3DF6275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16B11-D2F9-DAF6-DB8D-BD44958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0B74-E993-6ACC-D1A3-19CECDB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7CCF-74F2-754D-53E6-89D88745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89D72-16FC-6205-1860-72071E54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03676-4B82-E8D3-4C4B-DF8B0EC5D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9F0F7-BEF0-03EA-F991-75A01A8C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B07D1-D3AF-2A23-5B6A-54573F28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C2E7A-567E-7208-4CA4-37BBAE7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EF53B-73B2-C531-A1CA-1696FFC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40AC-68D1-9827-5BDA-F23C68F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32BBD-FB51-A004-E9D1-E3BF741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E371E-C728-FDCF-1717-94015EF9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3254B-D964-BFDC-DF48-CCDFCB99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C4B8F-5F4F-045E-8704-48B83CDD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FFA62-4CC5-6D00-5CDB-2065FD66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7041B-4671-D210-1317-8B46F6F1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9FF9-5C58-1FEB-1F89-C3F85DCE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CEF2-E3DD-72D0-52E7-2E5D07B0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015E4-7967-36C0-E639-5FB39DAF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055A-DF76-BE2F-377C-A4147CEC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5AD7-61C9-6306-DFF3-C6C6B67F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2B0B-7DE9-1DC9-4274-5AC3F7CF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E44-5E7A-019A-1DB3-801C09A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10204-D118-C024-FB9E-C6171F7D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79C20-1046-B3A5-1D80-D90A44D9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D8B3-E325-85D4-A183-5045FE81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791CF-40CE-9BF1-074F-EC8747B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EB74-014B-FE8C-5EBB-4EA9198C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89D52-307F-285B-174A-6627C042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F863-723D-A9E3-B351-1C6E281F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E53B-7C16-F666-43A9-75735F23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F2B3-7510-7A36-1B29-E390823FD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ACBA-F835-483A-F51D-9B44F351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05C5-B9B7-FA9D-8263-B82B7156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852A7-D934-2201-3D43-B0BD7CDF8C5A}"/>
              </a:ext>
            </a:extLst>
          </p:cNvPr>
          <p:cNvSpPr txBox="1"/>
          <p:nvPr/>
        </p:nvSpPr>
        <p:spPr>
          <a:xfrm>
            <a:off x="4025247" y="2828835"/>
            <a:ext cx="4119512" cy="1200329"/>
          </a:xfrm>
          <a:prstGeom prst="rect">
            <a:avLst/>
          </a:prstGeom>
          <a:solidFill>
            <a:schemeClr val="tx1">
              <a:lumMod val="65000"/>
              <a:lumOff val="35000"/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  <a:cs typeface="Cascadia Code" panose="020B0609020000020004" pitchFamily="49" charset="0"/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117198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1</cp:revision>
  <dcterms:created xsi:type="dcterms:W3CDTF">2025-10-05T23:01:14Z</dcterms:created>
  <dcterms:modified xsi:type="dcterms:W3CDTF">2025-10-05T23:07:38Z</dcterms:modified>
</cp:coreProperties>
</file>