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50" d="100"/>
          <a:sy n="150" d="100"/>
        </p:scale>
        <p:origin x="-1752" y="-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F256-0D44-4527-94AE-9A2245A00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EEF8F-8111-3C13-5CE2-F994984DC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A8BAE-DDF7-F16B-FD1F-FC0454A2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9B5C-9F15-411E-B1B1-84274E89D66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C86A8-9788-AAC5-BB7A-DBEC9B79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8BD88-EEE7-413D-2E5F-CD3F6E68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CD25-4F84-44EE-93A8-FC5743D1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1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1410-63AF-1D75-EFF8-523599E9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EEF37-CBCF-5151-61D3-402905676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EAB7E-24B4-48A2-4FE5-D44C611D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9B5C-9F15-411E-B1B1-84274E89D66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2C05F-1951-C7C0-6344-3E51D3C5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58574-571A-0FD4-DF9E-7E4F84DA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CD25-4F84-44EE-93A8-FC5743D1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4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3C4AD-FBE5-4D13-4A3A-5EC8F1121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8EB56-E797-F8DB-BC6E-02100AA5D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41106-AD7D-E156-5342-6A98992B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9B5C-9F15-411E-B1B1-84274E89D66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63967-B894-D4B4-2103-C6450E69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8C17-2F2F-C9C1-4D64-46DFDDF7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CD25-4F84-44EE-93A8-FC5743D1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0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11AB-EB92-BBE5-F708-40D53AA5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30292-4908-170C-EA69-B0E68802A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1C0A0-536C-BDCA-DB0B-5FC4114B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9B5C-9F15-411E-B1B1-84274E89D66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86CC7-C276-295F-953D-9D6EB6CC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19E0C-4485-B081-FB24-E78DC24B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CD25-4F84-44EE-93A8-FC5743D1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6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D28F-61F7-F9DC-762C-E064132E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70EBB-18B4-D7D5-9787-01CA8142E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9FC93-D8A7-E166-3BA3-344141D4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9B5C-9F15-411E-B1B1-84274E89D66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2A488-BADD-AC85-FC15-07FE870C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DDF52-4DFC-3D59-C2A8-29376D73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CD25-4F84-44EE-93A8-FC5743D1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7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102C-C95F-3D37-B7D7-BD067F4D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EAD4E-AD17-5CB9-3CC7-A26856DC9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B3017-63BD-D4C4-2CA1-370C006D0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8674-F255-4249-3990-5516E138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9B5C-9F15-411E-B1B1-84274E89D66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41916-20C3-F5B9-A29E-E3DF6275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16B11-D2F9-DAF6-DB8D-BD449581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CD25-4F84-44EE-93A8-FC5743D1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5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0B74-E993-6ACC-D1A3-19CECDB79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B7CCF-74F2-754D-53E6-89D887454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89D72-16FC-6205-1860-72071E549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03676-4B82-E8D3-4C4B-DF8B0EC5D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9F0F7-BEF0-03EA-F991-75A01A8CC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B07D1-D3AF-2A23-5B6A-54573F28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9B5C-9F15-411E-B1B1-84274E89D66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C2E7A-567E-7208-4CA4-37BBAE7C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EF53B-73B2-C531-A1CA-1696FFC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CD25-4F84-44EE-93A8-FC5743D1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7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40AC-68D1-9827-5BDA-F23C68FB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32BBD-FB51-A004-E9D1-E3BF7414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9B5C-9F15-411E-B1B1-84274E89D66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E371E-C728-FDCF-1717-94015EF9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3254B-D964-BFDC-DF48-CCDFCB99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CD25-4F84-44EE-93A8-FC5743D1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1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C4B8F-5F4F-045E-8704-48B83CDD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9B5C-9F15-411E-B1B1-84274E89D66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FFA62-4CC5-6D00-5CDB-2065FD66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7041B-4671-D210-1317-8B46F6F1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CD25-4F84-44EE-93A8-FC5743D1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5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9FF9-5C58-1FEB-1F89-C3F85DCE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DCEF2-E3DD-72D0-52E7-2E5D07B0B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015E4-7967-36C0-E639-5FB39DAFC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0055A-DF76-BE2F-377C-A4147CEC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9B5C-9F15-411E-B1B1-84274E89D66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55AD7-61C9-6306-DFF3-C6C6B67F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12B0B-7DE9-1DC9-4274-5AC3F7CF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CD25-4F84-44EE-93A8-FC5743D1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3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9E44-5E7A-019A-1DB3-801C09A6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B10204-D118-C024-FB9E-C6171F7DF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79C20-1046-B3A5-1D80-D90A44D91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DD8B3-E325-85D4-A183-5045FE81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9B5C-9F15-411E-B1B1-84274E89D66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791CF-40CE-9BF1-074F-EC8747BC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3EB74-014B-FE8C-5EBB-4EA9198C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CD25-4F84-44EE-93A8-FC5743D1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89D52-307F-285B-174A-6627C042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2F863-723D-A9E3-B351-1C6E281F8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1E53B-7C16-F666-43A9-75735F231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B39B5C-9F15-411E-B1B1-84274E89D66C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EF2B3-7510-7A36-1B29-E390823FD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AACBA-F835-483A-F51D-9B44F3511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39CD25-4F84-44EE-93A8-FC5743D1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405C5-B9B7-FA9D-8263-B82B71566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0852A7-D934-2201-3D43-B0BD7CDF8C5A}"/>
              </a:ext>
            </a:extLst>
          </p:cNvPr>
          <p:cNvSpPr txBox="1"/>
          <p:nvPr/>
        </p:nvSpPr>
        <p:spPr>
          <a:xfrm>
            <a:off x="4025247" y="2828835"/>
            <a:ext cx="4119512" cy="1200329"/>
          </a:xfrm>
          <a:prstGeom prst="rect">
            <a:avLst/>
          </a:prstGeom>
          <a:solidFill>
            <a:schemeClr val="tx1">
              <a:lumMod val="65000"/>
              <a:lumOff val="35000"/>
              <a:alpha val="9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Century Gothic" panose="020B0502020202020204" pitchFamily="34" charset="0"/>
                <a:cs typeface="Cascadia Code" panose="020B0609020000020004" pitchFamily="49" charset="0"/>
              </a:rPr>
              <a:t>durable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A5A5F2-0747-2EBE-250D-86070B566583}"/>
              </a:ext>
            </a:extLst>
          </p:cNvPr>
          <p:cNvCxnSpPr/>
          <p:nvPr/>
        </p:nvCxnSpPr>
        <p:spPr>
          <a:xfrm>
            <a:off x="3714750" y="819150"/>
            <a:ext cx="0" cy="5124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948DD3-D9D6-B22F-ED7A-F3F1A9D9FD6F}"/>
              </a:ext>
            </a:extLst>
          </p:cNvPr>
          <p:cNvCxnSpPr>
            <a:cxnSpLocks/>
          </p:cNvCxnSpPr>
          <p:nvPr/>
        </p:nvCxnSpPr>
        <p:spPr>
          <a:xfrm>
            <a:off x="3714750" y="819150"/>
            <a:ext cx="49484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98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Christner</dc:creator>
  <cp:lastModifiedBy>Joel Christner</cp:lastModifiedBy>
  <cp:revision>2</cp:revision>
  <dcterms:created xsi:type="dcterms:W3CDTF">2025-10-05T23:01:14Z</dcterms:created>
  <dcterms:modified xsi:type="dcterms:W3CDTF">2025-10-05T23:09:22Z</dcterms:modified>
</cp:coreProperties>
</file>