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E2DD7-4340-1178-CAFD-426C44B67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E3001-1560-C3DA-8EFF-27B16C540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BA608-FE25-5541-B86A-1AAA1ED8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5281-F2E1-47B4-8A72-C03EA1821D6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B5403-05AC-2A32-A6DB-6F0B6CCC8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D213F-BD31-874D-EBF6-259FD1FE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F64A-C5DB-4A52-9623-FC65D7620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2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5F0D-67AE-2FA6-C8F8-A8D9B8F1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E96E8-9A44-BCBC-6612-45E340331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4EF59-9FC9-3C76-46C8-21BE96E2F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5281-F2E1-47B4-8A72-C03EA1821D6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79317-2079-5960-E654-0070E865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4258A-AB54-6740-64AB-75EE6930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F64A-C5DB-4A52-9623-FC65D7620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0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1BB4F1-65E9-FB24-719B-C737BA087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26D60-7B74-D9F1-73E1-DF603C4E1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61820-E822-18A8-01FC-6CD2EA3BD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5281-F2E1-47B4-8A72-C03EA1821D6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8A628-4CF1-65B1-6299-4E8C7CF49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C7601-2387-9403-FD0A-E7C4046A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F64A-C5DB-4A52-9623-FC65D7620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6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48AE4-3594-585D-8AA8-F5A269AE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67E43-9527-0446-54EB-61DB503D7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0C0B4-CF2C-2256-EAEC-02C0E3B1F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5281-F2E1-47B4-8A72-C03EA1821D6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0AE3C-BFE6-1C22-B366-A785B3C24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7C114-67F2-9619-560C-132D6695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F64A-C5DB-4A52-9623-FC65D7620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0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F9CB-43AA-CEDE-2A1A-55D7C0629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7B64C-CEC7-EECF-79FC-EA9606751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39B7-9061-0E7E-D73C-90BCD614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5281-F2E1-47B4-8A72-C03EA1821D6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7D759-3D8D-9E38-0967-4B0185F48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75750-26D8-450D-5808-7D573146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F64A-C5DB-4A52-9623-FC65D7620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9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2044-45CE-35CD-4C46-CE7707206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92767-78AB-E093-3E9B-44A525D50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EFFDF-321F-0C63-9874-522CCD3C5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472F-758B-B144-DC30-CA7778C0B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5281-F2E1-47B4-8A72-C03EA1821D6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D38F3-DC65-16FC-76AB-2573EE63D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EA83E-5D42-6B2E-4F79-9C07D340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F64A-C5DB-4A52-9623-FC65D7620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B13E-541F-A7CF-10EB-62FB3645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EE1D1-EB59-A043-B139-95F088703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3DFA3-4570-FDDE-8921-AF04EB858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EBF5DB-ED05-F74B-0CF6-18354395A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4FB16D-A383-F2AC-F842-F2766BB64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DCA324-B34D-0545-2F9B-5311E31DA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5281-F2E1-47B4-8A72-C03EA1821D6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6FB8A-8348-1921-652B-3092D474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BD9BAE-970B-EBA8-F0C2-44B97834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F64A-C5DB-4A52-9623-FC65D7620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5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2802-364D-930F-82D3-87971A13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4D9D6A-DDE5-6DF6-A112-7A60B0CE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5281-F2E1-47B4-8A72-C03EA1821D6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F296E-8EF1-A312-D75F-BB4CE23B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A5C27-C17D-07A3-0CDE-4521527F8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F64A-C5DB-4A52-9623-FC65D7620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1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B8835-724C-7D89-11D0-EE736860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5281-F2E1-47B4-8A72-C03EA1821D6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71F21-8537-AE51-3739-5E5692490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DA2C2-833E-D7C1-0900-1418B35F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F64A-C5DB-4A52-9623-FC65D7620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9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5286-BA70-8B29-EBCF-C7B7B094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F58AD-A753-D58B-E5B1-AA48149A9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F24AB-BE5A-E096-A4C3-A9484509A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4EC37-60DE-DFFC-0135-35705A0B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5281-F2E1-47B4-8A72-C03EA1821D6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C8F3D-B8DE-BD33-2EBC-F57D9659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0580E-5ED4-6F14-1513-B7242EFF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F64A-C5DB-4A52-9623-FC65D7620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3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A3AB-2074-93A9-6B5D-8A6F97A88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D299A1-18B3-C903-8C68-ADA220CC6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2AEBE-C848-19DB-1FEA-A8CBB0D5B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221E3-F691-639A-25B4-B79ADD89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5281-F2E1-47B4-8A72-C03EA1821D6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666F6-24B0-55A2-A3A3-C9179F74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A4183-E5FF-B1D4-F42F-ED5689DA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F64A-C5DB-4A52-9623-FC65D7620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8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E755F3-1936-5682-C336-6054DE619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C5E1F-B5E4-B6EA-3610-2F159F343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9B8F4-A8F0-CB29-166F-D38598843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2E5281-F2E1-47B4-8A72-C03EA1821D6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C74EF-339A-1551-F54B-1C3319150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96AD3-CBA4-5786-50D5-90B13BC84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35F64A-C5DB-4A52-9623-FC65D7620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4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ABF3-113C-CC6E-EEB0-3F991DD55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3332E-7E06-8EE1-F767-6F379B960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3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9B3B-D10C-354F-1F09-FC035F137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dirty="0"/>
              <a:t>Graph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75C0C8F-6D8A-9B11-87EB-D654DE9DD69B}"/>
              </a:ext>
            </a:extLst>
          </p:cNvPr>
          <p:cNvSpPr/>
          <p:nvPr/>
        </p:nvSpPr>
        <p:spPr>
          <a:xfrm>
            <a:off x="3813582" y="1143977"/>
            <a:ext cx="1007533" cy="1041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38E907-0D4C-79C0-4D96-E4460727DD4B}"/>
              </a:ext>
            </a:extLst>
          </p:cNvPr>
          <p:cNvSpPr/>
          <p:nvPr/>
        </p:nvSpPr>
        <p:spPr>
          <a:xfrm>
            <a:off x="5608515" y="1143977"/>
            <a:ext cx="1007533" cy="1041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C29A57-3064-701A-7BC7-FD72F0221078}"/>
              </a:ext>
            </a:extLst>
          </p:cNvPr>
          <p:cNvSpPr/>
          <p:nvPr/>
        </p:nvSpPr>
        <p:spPr>
          <a:xfrm>
            <a:off x="7403448" y="1143977"/>
            <a:ext cx="1007533" cy="1041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3A53D5-606C-A3E6-7404-8FEA60CC18EF}"/>
              </a:ext>
            </a:extLst>
          </p:cNvPr>
          <p:cNvSpPr/>
          <p:nvPr/>
        </p:nvSpPr>
        <p:spPr>
          <a:xfrm>
            <a:off x="4696719" y="2938911"/>
            <a:ext cx="1007533" cy="1041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916588-E987-31E5-0A7C-50C87F417BB2}"/>
              </a:ext>
            </a:extLst>
          </p:cNvPr>
          <p:cNvSpPr/>
          <p:nvPr/>
        </p:nvSpPr>
        <p:spPr>
          <a:xfrm>
            <a:off x="6491652" y="2938911"/>
            <a:ext cx="1007533" cy="1041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955C31-AC1A-11D8-AC25-96E28363808B}"/>
              </a:ext>
            </a:extLst>
          </p:cNvPr>
          <p:cNvSpPr/>
          <p:nvPr/>
        </p:nvSpPr>
        <p:spPr>
          <a:xfrm>
            <a:off x="3813582" y="4733845"/>
            <a:ext cx="1007533" cy="1041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6AE745-81CA-D192-EFD4-4F3C59627022}"/>
              </a:ext>
            </a:extLst>
          </p:cNvPr>
          <p:cNvSpPr/>
          <p:nvPr/>
        </p:nvSpPr>
        <p:spPr>
          <a:xfrm>
            <a:off x="5608515" y="4733845"/>
            <a:ext cx="1007533" cy="1041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996989-AE24-5A1E-853E-BC528B3739B4}"/>
              </a:ext>
            </a:extLst>
          </p:cNvPr>
          <p:cNvSpPr/>
          <p:nvPr/>
        </p:nvSpPr>
        <p:spPr>
          <a:xfrm>
            <a:off x="7403448" y="4733845"/>
            <a:ext cx="1007533" cy="1041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328465-8122-2F0B-1835-D3E22A9E0E58}"/>
              </a:ext>
            </a:extLst>
          </p:cNvPr>
          <p:cNvCxnSpPr>
            <a:cxnSpLocks/>
            <a:stCxn id="4" idx="4"/>
            <a:endCxn id="7" idx="1"/>
          </p:cNvCxnSpPr>
          <p:nvPr/>
        </p:nvCxnSpPr>
        <p:spPr>
          <a:xfrm>
            <a:off x="4317349" y="2185377"/>
            <a:ext cx="526920" cy="906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4A73DE-6B16-7754-185D-8282331B5E83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4673565" y="2032868"/>
            <a:ext cx="1965637" cy="1058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A85147-A105-C8FF-7CB9-601445D41A1E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5200486" y="2032868"/>
            <a:ext cx="555579" cy="906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C667AB-5F34-3EA1-D51E-3AD61A351248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6468498" y="2032868"/>
            <a:ext cx="526921" cy="906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8F7CF6-1781-61BF-1673-FC35026ED4A6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556702" y="2032868"/>
            <a:ext cx="1994296" cy="1058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1946574-34C3-1627-A0B1-6F659B5EE2F7}"/>
              </a:ext>
            </a:extLst>
          </p:cNvPr>
          <p:cNvCxnSpPr>
            <a:cxnSpLocks/>
            <a:stCxn id="6" idx="4"/>
            <a:endCxn id="8" idx="7"/>
          </p:cNvCxnSpPr>
          <p:nvPr/>
        </p:nvCxnSpPr>
        <p:spPr>
          <a:xfrm flipH="1">
            <a:off x="7351635" y="2185377"/>
            <a:ext cx="555580" cy="906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9DD3E1-3FCB-6FEF-781A-3597CF0B8029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 flipH="1">
            <a:off x="4317349" y="3827802"/>
            <a:ext cx="526920" cy="906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B257E39-E649-F757-B363-E01B59156C78}"/>
              </a:ext>
            </a:extLst>
          </p:cNvPr>
          <p:cNvCxnSpPr>
            <a:cxnSpLocks/>
            <a:stCxn id="7" idx="4"/>
            <a:endCxn id="10" idx="1"/>
          </p:cNvCxnSpPr>
          <p:nvPr/>
        </p:nvCxnSpPr>
        <p:spPr>
          <a:xfrm>
            <a:off x="5200486" y="3980311"/>
            <a:ext cx="555579" cy="906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8FED107-B036-8ABA-02B2-93A27304E769}"/>
              </a:ext>
            </a:extLst>
          </p:cNvPr>
          <p:cNvCxnSpPr>
            <a:cxnSpLocks/>
            <a:stCxn id="7" idx="5"/>
            <a:endCxn id="11" idx="1"/>
          </p:cNvCxnSpPr>
          <p:nvPr/>
        </p:nvCxnSpPr>
        <p:spPr>
          <a:xfrm>
            <a:off x="5556702" y="3827802"/>
            <a:ext cx="1994296" cy="1058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9C2AB35-A2E5-D68B-6FCC-C8CB90DAA171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>
            <a:off x="7351635" y="3827802"/>
            <a:ext cx="555580" cy="906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00E9D49-E9F3-27FA-A332-327B4A9B92A8}"/>
              </a:ext>
            </a:extLst>
          </p:cNvPr>
          <p:cNvCxnSpPr>
            <a:cxnSpLocks/>
            <a:stCxn id="8" idx="4"/>
            <a:endCxn id="10" idx="7"/>
          </p:cNvCxnSpPr>
          <p:nvPr/>
        </p:nvCxnSpPr>
        <p:spPr>
          <a:xfrm flipH="1">
            <a:off x="6468498" y="3980311"/>
            <a:ext cx="526921" cy="906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356B8E6-7362-E5B9-83DE-4522CD4B8D74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flipH="1">
            <a:off x="4673565" y="3827802"/>
            <a:ext cx="1965637" cy="1058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85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F250E3-FB50-3B48-BAFF-690793498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dirty="0"/>
              <a:t>Graph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E15CD8-6D0C-E617-831F-80BC2B36209B}"/>
              </a:ext>
            </a:extLst>
          </p:cNvPr>
          <p:cNvSpPr/>
          <p:nvPr/>
        </p:nvSpPr>
        <p:spPr>
          <a:xfrm>
            <a:off x="2529905" y="522782"/>
            <a:ext cx="740833" cy="7433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Joel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1211C7-8784-2A3F-725F-73E435864EE1}"/>
              </a:ext>
            </a:extLst>
          </p:cNvPr>
          <p:cNvCxnSpPr>
            <a:cxnSpLocks/>
            <a:stCxn id="5" idx="5"/>
            <a:endCxn id="31" idx="1"/>
          </p:cNvCxnSpPr>
          <p:nvPr/>
        </p:nvCxnSpPr>
        <p:spPr>
          <a:xfrm>
            <a:off x="3162246" y="1157242"/>
            <a:ext cx="1070977" cy="6785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57D501B-13E6-99D8-7211-FBB9BBD6425A}"/>
              </a:ext>
            </a:extLst>
          </p:cNvPr>
          <p:cNvSpPr/>
          <p:nvPr/>
        </p:nvSpPr>
        <p:spPr>
          <a:xfrm>
            <a:off x="4124732" y="522782"/>
            <a:ext cx="740833" cy="7433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Yip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FFA9952-5577-56DF-1F29-BB5DCB274DF8}"/>
              </a:ext>
            </a:extLst>
          </p:cNvPr>
          <p:cNvSpPr/>
          <p:nvPr/>
        </p:nvSpPr>
        <p:spPr>
          <a:xfrm>
            <a:off x="5719559" y="522782"/>
            <a:ext cx="740833" cy="7433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Keith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B0B79E2-A8A6-4F43-4991-95393EA99F76}"/>
              </a:ext>
            </a:extLst>
          </p:cNvPr>
          <p:cNvSpPr/>
          <p:nvPr/>
        </p:nvSpPr>
        <p:spPr>
          <a:xfrm>
            <a:off x="7314386" y="522782"/>
            <a:ext cx="740833" cy="7433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Alex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49CEFFD-6A5D-845D-FE93-39D409CA74FB}"/>
              </a:ext>
            </a:extLst>
          </p:cNvPr>
          <p:cNvSpPr/>
          <p:nvPr/>
        </p:nvSpPr>
        <p:spPr>
          <a:xfrm>
            <a:off x="8909213" y="522782"/>
            <a:ext cx="740833" cy="7433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Blake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4C15A7-5614-D175-38EC-1C2934209AF6}"/>
              </a:ext>
            </a:extLst>
          </p:cNvPr>
          <p:cNvSpPr/>
          <p:nvPr/>
        </p:nvSpPr>
        <p:spPr>
          <a:xfrm>
            <a:off x="4124731" y="1726909"/>
            <a:ext cx="740833" cy="7433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Xfinity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77AA3FD-A88D-6AD5-AF1A-313229B78CFB}"/>
              </a:ext>
            </a:extLst>
          </p:cNvPr>
          <p:cNvSpPr/>
          <p:nvPr/>
        </p:nvSpPr>
        <p:spPr>
          <a:xfrm>
            <a:off x="5719558" y="1726909"/>
            <a:ext cx="740833" cy="7433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Star</a:t>
            </a:r>
            <a:br>
              <a:rPr lang="en-US" sz="800" dirty="0"/>
            </a:br>
            <a:r>
              <a:rPr lang="en-US" sz="800" dirty="0"/>
              <a:t>Link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78175A-85BD-40DB-A521-2F5C0491570D}"/>
              </a:ext>
            </a:extLst>
          </p:cNvPr>
          <p:cNvSpPr/>
          <p:nvPr/>
        </p:nvSpPr>
        <p:spPr>
          <a:xfrm>
            <a:off x="7314386" y="1726909"/>
            <a:ext cx="740833" cy="7433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AT&amp;T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FCD5996-1DF8-1E2E-47BB-371B5FCEDFF5}"/>
              </a:ext>
            </a:extLst>
          </p:cNvPr>
          <p:cNvSpPr/>
          <p:nvPr/>
        </p:nvSpPr>
        <p:spPr>
          <a:xfrm>
            <a:off x="5619098" y="2931036"/>
            <a:ext cx="953804" cy="9639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Internet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B5A5F1D-0FD2-2F5A-DA52-42454C978C6C}"/>
              </a:ext>
            </a:extLst>
          </p:cNvPr>
          <p:cNvSpPr/>
          <p:nvPr/>
        </p:nvSpPr>
        <p:spPr>
          <a:xfrm>
            <a:off x="4124731" y="4355809"/>
            <a:ext cx="740833" cy="7433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Equinix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CFBB75A-B6D5-A2F1-9DFB-923D1A5F3E66}"/>
              </a:ext>
            </a:extLst>
          </p:cNvPr>
          <p:cNvSpPr/>
          <p:nvPr/>
        </p:nvSpPr>
        <p:spPr>
          <a:xfrm>
            <a:off x="5719558" y="4355809"/>
            <a:ext cx="740833" cy="7433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AWS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DB8F614-1508-B930-E5C6-714123FF6044}"/>
              </a:ext>
            </a:extLst>
          </p:cNvPr>
          <p:cNvSpPr/>
          <p:nvPr/>
        </p:nvSpPr>
        <p:spPr>
          <a:xfrm>
            <a:off x="7314386" y="4355809"/>
            <a:ext cx="740833" cy="7433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Azure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A4FA4E4-515B-2C9F-68CB-AEC156948C12}"/>
              </a:ext>
            </a:extLst>
          </p:cNvPr>
          <p:cNvSpPr/>
          <p:nvPr/>
        </p:nvSpPr>
        <p:spPr>
          <a:xfrm>
            <a:off x="5719557" y="5559936"/>
            <a:ext cx="740833" cy="7433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Web</a:t>
            </a:r>
            <a:br>
              <a:rPr lang="en-US" sz="800" dirty="0"/>
            </a:br>
            <a:r>
              <a:rPr lang="en-US" sz="800" dirty="0"/>
              <a:t>Site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0C1B9BD-1A38-3C7B-429F-109DF6F791B1}"/>
              </a:ext>
            </a:extLst>
          </p:cNvPr>
          <p:cNvSpPr/>
          <p:nvPr/>
        </p:nvSpPr>
        <p:spPr>
          <a:xfrm>
            <a:off x="7314385" y="5559936"/>
            <a:ext cx="740833" cy="7433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Active</a:t>
            </a:r>
            <a:br>
              <a:rPr lang="en-US" sz="800" dirty="0"/>
            </a:br>
            <a:r>
              <a:rPr lang="en-US" sz="800" dirty="0"/>
              <a:t>Dir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37DAD9-AB40-8917-14FB-3B230EDACFED}"/>
              </a:ext>
            </a:extLst>
          </p:cNvPr>
          <p:cNvSpPr/>
          <p:nvPr/>
        </p:nvSpPr>
        <p:spPr>
          <a:xfrm>
            <a:off x="4124729" y="5559936"/>
            <a:ext cx="740833" cy="7433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Rack</a:t>
            </a:r>
            <a:br>
              <a:rPr lang="en-US" sz="800" dirty="0"/>
            </a:br>
            <a:r>
              <a:rPr lang="en-US" sz="800" dirty="0"/>
              <a:t>Space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4C387B7-25C6-9426-6B8D-2111E9A8B644}"/>
              </a:ext>
            </a:extLst>
          </p:cNvPr>
          <p:cNvSpPr/>
          <p:nvPr/>
        </p:nvSpPr>
        <p:spPr>
          <a:xfrm>
            <a:off x="2529905" y="5559936"/>
            <a:ext cx="740833" cy="7433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Digital</a:t>
            </a:r>
            <a:br>
              <a:rPr lang="en-US" sz="800" dirty="0"/>
            </a:br>
            <a:r>
              <a:rPr lang="en-US" sz="800" dirty="0"/>
              <a:t>Ocean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ED26A5-C878-638C-A4DF-2B99C9723091}"/>
              </a:ext>
            </a:extLst>
          </p:cNvPr>
          <p:cNvSpPr/>
          <p:nvPr/>
        </p:nvSpPr>
        <p:spPr>
          <a:xfrm>
            <a:off x="935077" y="5559936"/>
            <a:ext cx="740833" cy="7433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ControlApp</a:t>
            </a:r>
            <a:endParaRPr lang="en-US" sz="8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61B0987-14F8-E4C6-CCCC-162E9D3E169F}"/>
              </a:ext>
            </a:extLst>
          </p:cNvPr>
          <p:cNvCxnSpPr>
            <a:cxnSpLocks/>
            <a:stCxn id="5" idx="5"/>
            <a:endCxn id="32" idx="1"/>
          </p:cNvCxnSpPr>
          <p:nvPr/>
        </p:nvCxnSpPr>
        <p:spPr>
          <a:xfrm>
            <a:off x="3162246" y="1157242"/>
            <a:ext cx="2665804" cy="6785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22D54C5-DAF9-ED83-74B6-4F24902F13C8}"/>
              </a:ext>
            </a:extLst>
          </p:cNvPr>
          <p:cNvCxnSpPr>
            <a:cxnSpLocks/>
            <a:stCxn id="26" idx="4"/>
            <a:endCxn id="31" idx="0"/>
          </p:cNvCxnSpPr>
          <p:nvPr/>
        </p:nvCxnSpPr>
        <p:spPr>
          <a:xfrm flipH="1">
            <a:off x="4495148" y="1266098"/>
            <a:ext cx="1" cy="460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F088165-082F-006B-0AB0-46D7D0CFE187}"/>
              </a:ext>
            </a:extLst>
          </p:cNvPr>
          <p:cNvCxnSpPr>
            <a:cxnSpLocks/>
            <a:stCxn id="28" idx="4"/>
            <a:endCxn id="32" idx="0"/>
          </p:cNvCxnSpPr>
          <p:nvPr/>
        </p:nvCxnSpPr>
        <p:spPr>
          <a:xfrm flipH="1">
            <a:off x="6089975" y="1266098"/>
            <a:ext cx="1" cy="460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E6D8CFF-56B4-1A62-87CC-46BE79959515}"/>
              </a:ext>
            </a:extLst>
          </p:cNvPr>
          <p:cNvCxnSpPr>
            <a:cxnSpLocks/>
            <a:stCxn id="28" idx="4"/>
            <a:endCxn id="31" idx="7"/>
          </p:cNvCxnSpPr>
          <p:nvPr/>
        </p:nvCxnSpPr>
        <p:spPr>
          <a:xfrm flipH="1">
            <a:off x="4757072" y="1266098"/>
            <a:ext cx="1332904" cy="569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A2F303A-6269-AD3B-7BAB-6D745711F33A}"/>
              </a:ext>
            </a:extLst>
          </p:cNvPr>
          <p:cNvCxnSpPr>
            <a:cxnSpLocks/>
            <a:stCxn id="28" idx="4"/>
            <a:endCxn id="33" idx="1"/>
          </p:cNvCxnSpPr>
          <p:nvPr/>
        </p:nvCxnSpPr>
        <p:spPr>
          <a:xfrm>
            <a:off x="6089976" y="1266098"/>
            <a:ext cx="1332902" cy="569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EE23AB5-06B3-2FE3-12BD-81EAB214DB9C}"/>
              </a:ext>
            </a:extLst>
          </p:cNvPr>
          <p:cNvCxnSpPr>
            <a:cxnSpLocks/>
            <a:stCxn id="29" idx="4"/>
            <a:endCxn id="33" idx="0"/>
          </p:cNvCxnSpPr>
          <p:nvPr/>
        </p:nvCxnSpPr>
        <p:spPr>
          <a:xfrm>
            <a:off x="7684803" y="1266098"/>
            <a:ext cx="0" cy="460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105C5A7-3FA4-0174-A815-C468C9A897D2}"/>
              </a:ext>
            </a:extLst>
          </p:cNvPr>
          <p:cNvCxnSpPr>
            <a:cxnSpLocks/>
            <a:stCxn id="30" idx="3"/>
            <a:endCxn id="33" idx="7"/>
          </p:cNvCxnSpPr>
          <p:nvPr/>
        </p:nvCxnSpPr>
        <p:spPr>
          <a:xfrm flipH="1">
            <a:off x="7946727" y="1157242"/>
            <a:ext cx="1070978" cy="6785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35F1A18-097C-ADE5-5324-A22EBAE7C7A8}"/>
              </a:ext>
            </a:extLst>
          </p:cNvPr>
          <p:cNvCxnSpPr>
            <a:cxnSpLocks/>
            <a:stCxn id="32" idx="4"/>
            <a:endCxn id="34" idx="0"/>
          </p:cNvCxnSpPr>
          <p:nvPr/>
        </p:nvCxnSpPr>
        <p:spPr>
          <a:xfrm>
            <a:off x="6089975" y="2470225"/>
            <a:ext cx="6025" cy="460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9B9B7C1-9DFD-0038-E58A-D4096F545D95}"/>
              </a:ext>
            </a:extLst>
          </p:cNvPr>
          <p:cNvCxnSpPr>
            <a:cxnSpLocks/>
            <a:stCxn id="31" idx="4"/>
            <a:endCxn id="34" idx="1"/>
          </p:cNvCxnSpPr>
          <p:nvPr/>
        </p:nvCxnSpPr>
        <p:spPr>
          <a:xfrm>
            <a:off x="4495148" y="2470225"/>
            <a:ext cx="1263631" cy="601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8B1196E-B68F-AAFD-0DC1-4FE445EAED45}"/>
              </a:ext>
            </a:extLst>
          </p:cNvPr>
          <p:cNvCxnSpPr>
            <a:cxnSpLocks/>
            <a:stCxn id="31" idx="5"/>
            <a:endCxn id="34" idx="1"/>
          </p:cNvCxnSpPr>
          <p:nvPr/>
        </p:nvCxnSpPr>
        <p:spPr>
          <a:xfrm>
            <a:off x="4757072" y="2361369"/>
            <a:ext cx="1001707" cy="710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489DAD8-D9E5-7921-96EB-0A99EC91DE09}"/>
              </a:ext>
            </a:extLst>
          </p:cNvPr>
          <p:cNvCxnSpPr>
            <a:cxnSpLocks/>
            <a:stCxn id="33" idx="3"/>
            <a:endCxn id="34" idx="7"/>
          </p:cNvCxnSpPr>
          <p:nvPr/>
        </p:nvCxnSpPr>
        <p:spPr>
          <a:xfrm flipH="1">
            <a:off x="6433221" y="2361369"/>
            <a:ext cx="989657" cy="710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37CFAC8-8A52-785D-D266-EF52C05D5943}"/>
              </a:ext>
            </a:extLst>
          </p:cNvPr>
          <p:cNvCxnSpPr>
            <a:cxnSpLocks/>
            <a:stCxn id="33" idx="4"/>
            <a:endCxn id="34" idx="7"/>
          </p:cNvCxnSpPr>
          <p:nvPr/>
        </p:nvCxnSpPr>
        <p:spPr>
          <a:xfrm flipH="1">
            <a:off x="6433221" y="2470225"/>
            <a:ext cx="1251582" cy="601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3B47A66-DFD5-5E1A-C99D-1E8CE33BD1BF}"/>
              </a:ext>
            </a:extLst>
          </p:cNvPr>
          <p:cNvCxnSpPr>
            <a:cxnSpLocks/>
            <a:stCxn id="34" idx="3"/>
            <a:endCxn id="35" idx="7"/>
          </p:cNvCxnSpPr>
          <p:nvPr/>
        </p:nvCxnSpPr>
        <p:spPr>
          <a:xfrm flipH="1">
            <a:off x="4757072" y="3753829"/>
            <a:ext cx="1001707" cy="710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FB4B4CE-8A95-B2B1-A4E4-94F2AE77D8E8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>
          <a:xfrm flipH="1">
            <a:off x="6089975" y="3894998"/>
            <a:ext cx="6025" cy="460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903CC4D-998A-F3EA-8D51-5659B9299B88}"/>
              </a:ext>
            </a:extLst>
          </p:cNvPr>
          <p:cNvCxnSpPr>
            <a:cxnSpLocks/>
            <a:stCxn id="34" idx="5"/>
            <a:endCxn id="37" idx="1"/>
          </p:cNvCxnSpPr>
          <p:nvPr/>
        </p:nvCxnSpPr>
        <p:spPr>
          <a:xfrm>
            <a:off x="6433221" y="3753829"/>
            <a:ext cx="989657" cy="710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4950021-8F5C-AE9D-8B92-F65E5228D2B2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>
            <a:off x="4865564" y="4727467"/>
            <a:ext cx="8539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C74F64C-40DB-5AD9-7A4F-BCD18C916866}"/>
              </a:ext>
            </a:extLst>
          </p:cNvPr>
          <p:cNvCxnSpPr>
            <a:cxnSpLocks/>
            <a:stCxn id="35" idx="4"/>
            <a:endCxn id="40" idx="0"/>
          </p:cNvCxnSpPr>
          <p:nvPr/>
        </p:nvCxnSpPr>
        <p:spPr>
          <a:xfrm flipH="1">
            <a:off x="4495146" y="5099125"/>
            <a:ext cx="2" cy="460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A47665F-DD14-2268-A847-47DBC29FE234}"/>
              </a:ext>
            </a:extLst>
          </p:cNvPr>
          <p:cNvCxnSpPr>
            <a:cxnSpLocks/>
            <a:stCxn id="35" idx="3"/>
            <a:endCxn id="41" idx="7"/>
          </p:cNvCxnSpPr>
          <p:nvPr/>
        </p:nvCxnSpPr>
        <p:spPr>
          <a:xfrm flipH="1">
            <a:off x="3162246" y="4990269"/>
            <a:ext cx="1070977" cy="6785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4C34B4D-7E2C-FE8B-8CED-71B50EF33C11}"/>
              </a:ext>
            </a:extLst>
          </p:cNvPr>
          <p:cNvCxnSpPr>
            <a:cxnSpLocks/>
            <a:stCxn id="41" idx="2"/>
            <a:endCxn id="42" idx="6"/>
          </p:cNvCxnSpPr>
          <p:nvPr/>
        </p:nvCxnSpPr>
        <p:spPr>
          <a:xfrm flipH="1">
            <a:off x="1675910" y="5931594"/>
            <a:ext cx="8539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1D965D3-9748-DA11-BC71-56558F0F5C41}"/>
              </a:ext>
            </a:extLst>
          </p:cNvPr>
          <p:cNvCxnSpPr>
            <a:cxnSpLocks/>
            <a:stCxn id="36" idx="4"/>
            <a:endCxn id="38" idx="0"/>
          </p:cNvCxnSpPr>
          <p:nvPr/>
        </p:nvCxnSpPr>
        <p:spPr>
          <a:xfrm flipH="1">
            <a:off x="6089974" y="5099125"/>
            <a:ext cx="1" cy="460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8F44FC3-1081-BA45-224E-138CCCBB73A0}"/>
              </a:ext>
            </a:extLst>
          </p:cNvPr>
          <p:cNvCxnSpPr>
            <a:cxnSpLocks/>
            <a:stCxn id="37" idx="4"/>
            <a:endCxn id="39" idx="0"/>
          </p:cNvCxnSpPr>
          <p:nvPr/>
        </p:nvCxnSpPr>
        <p:spPr>
          <a:xfrm flipH="1">
            <a:off x="7684802" y="5099125"/>
            <a:ext cx="1" cy="460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65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43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Sample Graphs</vt:lpstr>
      <vt:lpstr>Graph 1</vt:lpstr>
      <vt:lpstr>Graph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Christner</dc:creator>
  <cp:lastModifiedBy>Joel Christner</cp:lastModifiedBy>
  <cp:revision>1</cp:revision>
  <dcterms:created xsi:type="dcterms:W3CDTF">2024-07-16T02:57:16Z</dcterms:created>
  <dcterms:modified xsi:type="dcterms:W3CDTF">2024-07-16T03:22:19Z</dcterms:modified>
</cp:coreProperties>
</file>